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85" r:id="rId4"/>
    <p:sldId id="261" r:id="rId5"/>
    <p:sldId id="289" r:id="rId6"/>
    <p:sldId id="287" r:id="rId7"/>
    <p:sldId id="290" r:id="rId8"/>
    <p:sldId id="286" r:id="rId9"/>
    <p:sldId id="295" r:id="rId10"/>
    <p:sldId id="297" r:id="rId11"/>
    <p:sldId id="296" r:id="rId12"/>
    <p:sldId id="298" r:id="rId13"/>
    <p:sldId id="299" r:id="rId14"/>
    <p:sldId id="300" r:id="rId15"/>
    <p:sldId id="301" r:id="rId16"/>
    <p:sldId id="302" r:id="rId17"/>
    <p:sldId id="309" r:id="rId18"/>
    <p:sldId id="310" r:id="rId19"/>
    <p:sldId id="311" r:id="rId20"/>
    <p:sldId id="304" r:id="rId21"/>
    <p:sldId id="306" r:id="rId22"/>
  </p:sldIdLst>
  <p:sldSz cx="9144000" cy="5143500" type="screen16x9"/>
  <p:notesSz cx="6858000" cy="9144000"/>
  <p:embeddedFontLst>
    <p:embeddedFont>
      <p:font typeface="微软雅黑" panose="020B0503020204020204" pitchFamily="34" charset="-122"/>
      <p:regular r:id="rId24"/>
      <p:bold r:id="rId25"/>
    </p:embeddedFont>
    <p:embeddedFont>
      <p:font typeface="Cambria Math" panose="02040503050406030204" pitchFamily="18" charset="0"/>
      <p:regular r:id="rId26"/>
    </p:embeddedFont>
    <p:embeddedFont>
      <p:font typeface="DengXian" panose="02010600030101010101" pitchFamily="2" charset="-122"/>
      <p:regular r:id="rId27"/>
      <p:bold r:id="rId28"/>
    </p:embeddedFont>
    <p:embeddedFont>
      <p:font typeface="MS PGothic" panose="020B0600070205080204" pitchFamily="34" charset="-128"/>
      <p:regular r:id="rId29"/>
    </p:embeddedFont>
    <p:embeddedFont>
      <p:font typeface="MS UI Gothic" panose="020B0600070205080204" pitchFamily="34" charset="-128"/>
      <p:regular r:id="rId30"/>
    </p:embeddedFont>
    <p:embeddedFont>
      <p:font typeface="Old Standard TT" panose="02020500000000000000" charset="0"/>
      <p:regular r:id="rId31"/>
      <p:bold r:id="rId32"/>
      <p:italic r:id="rId33"/>
    </p:embeddedFont>
    <p:embeddedFont>
      <p:font typeface="微軟正黑體" panose="020B0604030504040204" pitchFamily="34" charset="-12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CC6600"/>
    <a:srgbClr val="CC66FF"/>
    <a:srgbClr val="FFFFCC"/>
    <a:srgbClr val="FFFF99"/>
    <a:srgbClr val="CAE9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0B5A208-A67B-4FA3-B7E1-B4101489AEF0}">
  <a:tblStyle styleId="{50B5A208-A67B-4FA3-B7E1-B4101489AE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TGA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工作表1!$A$2:$A$6</c:f>
              <c:numCache>
                <c:formatCode>General</c:formatCode>
                <c:ptCount val="5"/>
                <c:pt idx="0">
                  <c:v>10</c:v>
                </c:pt>
                <c:pt idx="1">
                  <c:v>15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</c:numCache>
            </c:num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234.8</c:v>
                </c:pt>
                <c:pt idx="1">
                  <c:v>248.03</c:v>
                </c:pt>
                <c:pt idx="2">
                  <c:v>271.57</c:v>
                </c:pt>
                <c:pt idx="3">
                  <c:v>311.75</c:v>
                </c:pt>
                <c:pt idx="4">
                  <c:v>374.38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1B1-453D-86F4-6E49177A122D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PSO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工作表1!$A$2:$A$6</c:f>
              <c:numCache>
                <c:formatCode>General</c:formatCode>
                <c:ptCount val="5"/>
                <c:pt idx="0">
                  <c:v>10</c:v>
                </c:pt>
                <c:pt idx="1">
                  <c:v>15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</c:numCache>
            </c:numRef>
          </c:cat>
          <c:val>
            <c:numRef>
              <c:f>工作表1!$C$2:$C$6</c:f>
              <c:numCache>
                <c:formatCode>General</c:formatCode>
                <c:ptCount val="5"/>
                <c:pt idx="0">
                  <c:v>234.85</c:v>
                </c:pt>
                <c:pt idx="1">
                  <c:v>332.93</c:v>
                </c:pt>
                <c:pt idx="2">
                  <c:v>371.76</c:v>
                </c:pt>
                <c:pt idx="3">
                  <c:v>586.57000000000005</c:v>
                </c:pt>
                <c:pt idx="4">
                  <c:v>681.96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1B1-453D-86F4-6E49177A122D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SA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工作表1!$A$2:$A$6</c:f>
              <c:numCache>
                <c:formatCode>General</c:formatCode>
                <c:ptCount val="5"/>
                <c:pt idx="0">
                  <c:v>10</c:v>
                </c:pt>
                <c:pt idx="1">
                  <c:v>15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</c:numCache>
            </c:numRef>
          </c:cat>
          <c:val>
            <c:numRef>
              <c:f>工作表1!$D$2:$D$6</c:f>
              <c:numCache>
                <c:formatCode>General</c:formatCode>
                <c:ptCount val="5"/>
                <c:pt idx="0">
                  <c:v>237.56</c:v>
                </c:pt>
                <c:pt idx="1">
                  <c:v>317.13</c:v>
                </c:pt>
                <c:pt idx="2">
                  <c:v>354.42</c:v>
                </c:pt>
                <c:pt idx="3">
                  <c:v>536.45000000000005</c:v>
                </c:pt>
                <c:pt idx="4">
                  <c:v>710.75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1B1-453D-86F4-6E49177A122D}"/>
            </c:ext>
          </c:extLst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GA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工作表1!$A$2:$A$6</c:f>
              <c:numCache>
                <c:formatCode>General</c:formatCode>
                <c:ptCount val="5"/>
                <c:pt idx="0">
                  <c:v>10</c:v>
                </c:pt>
                <c:pt idx="1">
                  <c:v>15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</c:numCache>
            </c:numRef>
          </c:cat>
          <c:val>
            <c:numRef>
              <c:f>工作表1!$E$2:$E$6</c:f>
              <c:numCache>
                <c:formatCode>General</c:formatCode>
                <c:ptCount val="5"/>
                <c:pt idx="0">
                  <c:v>271.64999999999998</c:v>
                </c:pt>
                <c:pt idx="1">
                  <c:v>349.55</c:v>
                </c:pt>
                <c:pt idx="2">
                  <c:v>488.09</c:v>
                </c:pt>
                <c:pt idx="3">
                  <c:v>616.4</c:v>
                </c:pt>
                <c:pt idx="4">
                  <c:v>867.67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1B1-453D-86F4-6E49177A12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54239416"/>
        <c:axId val="654240696"/>
      </c:lineChart>
      <c:catAx>
        <c:axId val="6542394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 sz="10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Dimension</a:t>
                </a:r>
                <a:endParaRPr lang="zh-TW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54240696"/>
        <c:crosses val="autoZero"/>
        <c:auto val="1"/>
        <c:lblAlgn val="ctr"/>
        <c:lblOffset val="100"/>
        <c:noMultiLvlLbl val="0"/>
      </c:catAx>
      <c:valAx>
        <c:axId val="654240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542394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333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7685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8981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0408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4921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887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協方差自適應調整的進化策略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(CMAES)</a:t>
            </a:r>
          </a:p>
          <a:p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Weighted superposition attraction</a:t>
            </a:r>
          </a:p>
          <a:p>
            <a:r>
              <a:rPr lang="en-US" altLang="zh-TW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Tabu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search</a:t>
            </a:r>
          </a:p>
          <a:p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反向傳播算法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(BPA)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26018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3960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964263" y="600788"/>
            <a:ext cx="435553" cy="432947"/>
          </a:xfrm>
          <a:custGeom>
            <a:avLst/>
            <a:gdLst/>
            <a:ahLst/>
            <a:cxnLst/>
            <a:rect l="l" t="t" r="r" b="b"/>
            <a:pathLst>
              <a:path w="20060" h="19940" extrusionOk="0">
                <a:moveTo>
                  <a:pt x="12372" y="13093"/>
                </a:moveTo>
                <a:lnTo>
                  <a:pt x="12913" y="13574"/>
                </a:lnTo>
                <a:lnTo>
                  <a:pt x="12973" y="13874"/>
                </a:lnTo>
                <a:lnTo>
                  <a:pt x="13093" y="14114"/>
                </a:lnTo>
                <a:lnTo>
                  <a:pt x="13093" y="14114"/>
                </a:lnTo>
                <a:lnTo>
                  <a:pt x="12372" y="13093"/>
                </a:lnTo>
                <a:close/>
                <a:moveTo>
                  <a:pt x="14114" y="1"/>
                </a:moveTo>
                <a:lnTo>
                  <a:pt x="13874" y="962"/>
                </a:lnTo>
                <a:lnTo>
                  <a:pt x="13694" y="1983"/>
                </a:lnTo>
                <a:lnTo>
                  <a:pt x="13694" y="2463"/>
                </a:lnTo>
                <a:lnTo>
                  <a:pt x="13694" y="3004"/>
                </a:lnTo>
                <a:lnTo>
                  <a:pt x="13754" y="3484"/>
                </a:lnTo>
                <a:lnTo>
                  <a:pt x="13934" y="3965"/>
                </a:lnTo>
                <a:lnTo>
                  <a:pt x="10090" y="9130"/>
                </a:lnTo>
                <a:lnTo>
                  <a:pt x="10030" y="9250"/>
                </a:lnTo>
                <a:lnTo>
                  <a:pt x="10090" y="7328"/>
                </a:lnTo>
                <a:lnTo>
                  <a:pt x="10150" y="6067"/>
                </a:lnTo>
                <a:lnTo>
                  <a:pt x="10391" y="5947"/>
                </a:lnTo>
                <a:lnTo>
                  <a:pt x="10571" y="5826"/>
                </a:lnTo>
                <a:lnTo>
                  <a:pt x="10751" y="5646"/>
                </a:lnTo>
                <a:lnTo>
                  <a:pt x="10871" y="5406"/>
                </a:lnTo>
                <a:lnTo>
                  <a:pt x="10931" y="5226"/>
                </a:lnTo>
                <a:lnTo>
                  <a:pt x="10931" y="4986"/>
                </a:lnTo>
                <a:lnTo>
                  <a:pt x="10931" y="4745"/>
                </a:lnTo>
                <a:lnTo>
                  <a:pt x="10811" y="4565"/>
                </a:lnTo>
                <a:lnTo>
                  <a:pt x="10751" y="4325"/>
                </a:lnTo>
                <a:lnTo>
                  <a:pt x="10571" y="4145"/>
                </a:lnTo>
                <a:lnTo>
                  <a:pt x="10451" y="4025"/>
                </a:lnTo>
                <a:lnTo>
                  <a:pt x="10210" y="3905"/>
                </a:lnTo>
                <a:lnTo>
                  <a:pt x="10030" y="3845"/>
                </a:lnTo>
                <a:lnTo>
                  <a:pt x="9550" y="3845"/>
                </a:lnTo>
                <a:lnTo>
                  <a:pt x="9310" y="3905"/>
                </a:lnTo>
                <a:lnTo>
                  <a:pt x="9129" y="4025"/>
                </a:lnTo>
                <a:lnTo>
                  <a:pt x="8949" y="4145"/>
                </a:lnTo>
                <a:lnTo>
                  <a:pt x="8829" y="4325"/>
                </a:lnTo>
                <a:lnTo>
                  <a:pt x="8709" y="4565"/>
                </a:lnTo>
                <a:lnTo>
                  <a:pt x="8649" y="4745"/>
                </a:lnTo>
                <a:lnTo>
                  <a:pt x="8649" y="4986"/>
                </a:lnTo>
                <a:lnTo>
                  <a:pt x="8709" y="5346"/>
                </a:lnTo>
                <a:lnTo>
                  <a:pt x="8889" y="5706"/>
                </a:lnTo>
                <a:lnTo>
                  <a:pt x="9129" y="5947"/>
                </a:lnTo>
                <a:lnTo>
                  <a:pt x="9490" y="6067"/>
                </a:lnTo>
                <a:lnTo>
                  <a:pt x="9430" y="6847"/>
                </a:lnTo>
                <a:lnTo>
                  <a:pt x="9250" y="8469"/>
                </a:lnTo>
                <a:lnTo>
                  <a:pt x="6907" y="5166"/>
                </a:lnTo>
                <a:lnTo>
                  <a:pt x="6006" y="3965"/>
                </a:lnTo>
                <a:lnTo>
                  <a:pt x="6427" y="2764"/>
                </a:lnTo>
                <a:lnTo>
                  <a:pt x="6547" y="2463"/>
                </a:lnTo>
                <a:lnTo>
                  <a:pt x="6607" y="2163"/>
                </a:lnTo>
                <a:lnTo>
                  <a:pt x="6667" y="1863"/>
                </a:lnTo>
                <a:lnTo>
                  <a:pt x="6547" y="1562"/>
                </a:lnTo>
                <a:lnTo>
                  <a:pt x="6487" y="1502"/>
                </a:lnTo>
                <a:lnTo>
                  <a:pt x="6367" y="1502"/>
                </a:lnTo>
                <a:lnTo>
                  <a:pt x="6127" y="1683"/>
                </a:lnTo>
                <a:lnTo>
                  <a:pt x="5946" y="1923"/>
                </a:lnTo>
                <a:lnTo>
                  <a:pt x="5826" y="2163"/>
                </a:lnTo>
                <a:lnTo>
                  <a:pt x="5706" y="2463"/>
                </a:lnTo>
                <a:lnTo>
                  <a:pt x="5406" y="3244"/>
                </a:lnTo>
                <a:lnTo>
                  <a:pt x="5226" y="2944"/>
                </a:lnTo>
                <a:lnTo>
                  <a:pt x="4565" y="2043"/>
                </a:lnTo>
                <a:lnTo>
                  <a:pt x="4205" y="1683"/>
                </a:lnTo>
                <a:lnTo>
                  <a:pt x="3965" y="1502"/>
                </a:lnTo>
                <a:lnTo>
                  <a:pt x="3724" y="1382"/>
                </a:lnTo>
                <a:lnTo>
                  <a:pt x="3604" y="1382"/>
                </a:lnTo>
                <a:lnTo>
                  <a:pt x="3604" y="1442"/>
                </a:lnTo>
                <a:lnTo>
                  <a:pt x="3724" y="1923"/>
                </a:lnTo>
                <a:lnTo>
                  <a:pt x="3904" y="2343"/>
                </a:lnTo>
                <a:lnTo>
                  <a:pt x="4505" y="3124"/>
                </a:lnTo>
                <a:lnTo>
                  <a:pt x="5046" y="3965"/>
                </a:lnTo>
                <a:lnTo>
                  <a:pt x="4385" y="3905"/>
                </a:lnTo>
                <a:lnTo>
                  <a:pt x="3784" y="3845"/>
                </a:lnTo>
                <a:lnTo>
                  <a:pt x="3544" y="3784"/>
                </a:lnTo>
                <a:lnTo>
                  <a:pt x="3244" y="3845"/>
                </a:lnTo>
                <a:lnTo>
                  <a:pt x="3064" y="3905"/>
                </a:lnTo>
                <a:lnTo>
                  <a:pt x="3004" y="4025"/>
                </a:lnTo>
                <a:lnTo>
                  <a:pt x="2944" y="4205"/>
                </a:lnTo>
                <a:lnTo>
                  <a:pt x="3064" y="4385"/>
                </a:lnTo>
                <a:lnTo>
                  <a:pt x="3304" y="4505"/>
                </a:lnTo>
                <a:lnTo>
                  <a:pt x="3604" y="4685"/>
                </a:lnTo>
                <a:lnTo>
                  <a:pt x="3904" y="4745"/>
                </a:lnTo>
                <a:lnTo>
                  <a:pt x="4265" y="4805"/>
                </a:lnTo>
                <a:lnTo>
                  <a:pt x="4565" y="4865"/>
                </a:lnTo>
                <a:lnTo>
                  <a:pt x="4925" y="4865"/>
                </a:lnTo>
                <a:lnTo>
                  <a:pt x="5226" y="4805"/>
                </a:lnTo>
                <a:lnTo>
                  <a:pt x="5466" y="4685"/>
                </a:lnTo>
                <a:lnTo>
                  <a:pt x="5526" y="4625"/>
                </a:lnTo>
                <a:lnTo>
                  <a:pt x="6067" y="5406"/>
                </a:lnTo>
                <a:lnTo>
                  <a:pt x="8229" y="8469"/>
                </a:lnTo>
                <a:lnTo>
                  <a:pt x="7148" y="7688"/>
                </a:lnTo>
                <a:lnTo>
                  <a:pt x="6847" y="7388"/>
                </a:lnTo>
                <a:lnTo>
                  <a:pt x="6487" y="7208"/>
                </a:lnTo>
                <a:lnTo>
                  <a:pt x="6487" y="7148"/>
                </a:lnTo>
                <a:lnTo>
                  <a:pt x="6427" y="6787"/>
                </a:lnTo>
                <a:lnTo>
                  <a:pt x="6247" y="6487"/>
                </a:lnTo>
                <a:lnTo>
                  <a:pt x="5946" y="6307"/>
                </a:lnTo>
                <a:lnTo>
                  <a:pt x="5766" y="6247"/>
                </a:lnTo>
                <a:lnTo>
                  <a:pt x="5406" y="6247"/>
                </a:lnTo>
                <a:lnTo>
                  <a:pt x="5226" y="6307"/>
                </a:lnTo>
                <a:lnTo>
                  <a:pt x="4925" y="6487"/>
                </a:lnTo>
                <a:lnTo>
                  <a:pt x="4685" y="6787"/>
                </a:lnTo>
                <a:lnTo>
                  <a:pt x="4685" y="6967"/>
                </a:lnTo>
                <a:lnTo>
                  <a:pt x="4625" y="7148"/>
                </a:lnTo>
                <a:lnTo>
                  <a:pt x="4745" y="7508"/>
                </a:lnTo>
                <a:lnTo>
                  <a:pt x="4925" y="7808"/>
                </a:lnTo>
                <a:lnTo>
                  <a:pt x="5226" y="7988"/>
                </a:lnTo>
                <a:lnTo>
                  <a:pt x="5406" y="8048"/>
                </a:lnTo>
                <a:lnTo>
                  <a:pt x="5826" y="8048"/>
                </a:lnTo>
                <a:lnTo>
                  <a:pt x="6127" y="7928"/>
                </a:lnTo>
                <a:lnTo>
                  <a:pt x="6487" y="8229"/>
                </a:lnTo>
                <a:lnTo>
                  <a:pt x="6907" y="8589"/>
                </a:lnTo>
                <a:lnTo>
                  <a:pt x="7328" y="8949"/>
                </a:lnTo>
                <a:lnTo>
                  <a:pt x="7328" y="8949"/>
                </a:lnTo>
                <a:lnTo>
                  <a:pt x="4925" y="8409"/>
                </a:lnTo>
                <a:lnTo>
                  <a:pt x="4565" y="8289"/>
                </a:lnTo>
                <a:lnTo>
                  <a:pt x="4265" y="7928"/>
                </a:lnTo>
                <a:lnTo>
                  <a:pt x="3965" y="7568"/>
                </a:lnTo>
                <a:lnTo>
                  <a:pt x="2884" y="6367"/>
                </a:lnTo>
                <a:lnTo>
                  <a:pt x="2823" y="6307"/>
                </a:lnTo>
                <a:lnTo>
                  <a:pt x="2703" y="6367"/>
                </a:lnTo>
                <a:lnTo>
                  <a:pt x="2643" y="6487"/>
                </a:lnTo>
                <a:lnTo>
                  <a:pt x="2643" y="6607"/>
                </a:lnTo>
                <a:lnTo>
                  <a:pt x="3664" y="7988"/>
                </a:lnTo>
                <a:lnTo>
                  <a:pt x="3724" y="8109"/>
                </a:lnTo>
                <a:lnTo>
                  <a:pt x="3724" y="8109"/>
                </a:lnTo>
                <a:lnTo>
                  <a:pt x="2823" y="7868"/>
                </a:lnTo>
                <a:lnTo>
                  <a:pt x="1983" y="7688"/>
                </a:lnTo>
                <a:lnTo>
                  <a:pt x="1082" y="7508"/>
                </a:lnTo>
                <a:lnTo>
                  <a:pt x="61" y="7508"/>
                </a:lnTo>
                <a:lnTo>
                  <a:pt x="1" y="7628"/>
                </a:lnTo>
                <a:lnTo>
                  <a:pt x="61" y="7748"/>
                </a:lnTo>
                <a:lnTo>
                  <a:pt x="121" y="7868"/>
                </a:lnTo>
                <a:lnTo>
                  <a:pt x="601" y="8048"/>
                </a:lnTo>
                <a:lnTo>
                  <a:pt x="1082" y="8289"/>
                </a:lnTo>
                <a:lnTo>
                  <a:pt x="2043" y="8589"/>
                </a:lnTo>
                <a:lnTo>
                  <a:pt x="4085" y="9009"/>
                </a:lnTo>
                <a:lnTo>
                  <a:pt x="3664" y="9310"/>
                </a:lnTo>
                <a:lnTo>
                  <a:pt x="3244" y="9550"/>
                </a:lnTo>
                <a:lnTo>
                  <a:pt x="2523" y="10030"/>
                </a:lnTo>
                <a:lnTo>
                  <a:pt x="2163" y="10271"/>
                </a:lnTo>
                <a:lnTo>
                  <a:pt x="1863" y="10571"/>
                </a:lnTo>
                <a:lnTo>
                  <a:pt x="1863" y="10691"/>
                </a:lnTo>
                <a:lnTo>
                  <a:pt x="1863" y="10751"/>
                </a:lnTo>
                <a:lnTo>
                  <a:pt x="1923" y="10811"/>
                </a:lnTo>
                <a:lnTo>
                  <a:pt x="2043" y="10811"/>
                </a:lnTo>
                <a:lnTo>
                  <a:pt x="2403" y="10631"/>
                </a:lnTo>
                <a:lnTo>
                  <a:pt x="2763" y="10451"/>
                </a:lnTo>
                <a:lnTo>
                  <a:pt x="3484" y="9970"/>
                </a:lnTo>
                <a:lnTo>
                  <a:pt x="4085" y="9550"/>
                </a:lnTo>
                <a:lnTo>
                  <a:pt x="4325" y="9370"/>
                </a:lnTo>
                <a:lnTo>
                  <a:pt x="4625" y="9130"/>
                </a:lnTo>
                <a:lnTo>
                  <a:pt x="4745" y="9190"/>
                </a:lnTo>
                <a:lnTo>
                  <a:pt x="8469" y="10150"/>
                </a:lnTo>
                <a:lnTo>
                  <a:pt x="7087" y="10571"/>
                </a:lnTo>
                <a:lnTo>
                  <a:pt x="6367" y="10871"/>
                </a:lnTo>
                <a:lnTo>
                  <a:pt x="5706" y="11171"/>
                </a:lnTo>
                <a:lnTo>
                  <a:pt x="5526" y="10991"/>
                </a:lnTo>
                <a:lnTo>
                  <a:pt x="5286" y="10931"/>
                </a:lnTo>
                <a:lnTo>
                  <a:pt x="4986" y="10871"/>
                </a:lnTo>
                <a:lnTo>
                  <a:pt x="4685" y="10931"/>
                </a:lnTo>
                <a:lnTo>
                  <a:pt x="4445" y="10991"/>
                </a:lnTo>
                <a:lnTo>
                  <a:pt x="4205" y="11171"/>
                </a:lnTo>
                <a:lnTo>
                  <a:pt x="4085" y="11352"/>
                </a:lnTo>
                <a:lnTo>
                  <a:pt x="3965" y="11532"/>
                </a:lnTo>
                <a:lnTo>
                  <a:pt x="3904" y="11712"/>
                </a:lnTo>
                <a:lnTo>
                  <a:pt x="3904" y="11952"/>
                </a:lnTo>
                <a:lnTo>
                  <a:pt x="3904" y="12132"/>
                </a:lnTo>
                <a:lnTo>
                  <a:pt x="3965" y="12373"/>
                </a:lnTo>
                <a:lnTo>
                  <a:pt x="4085" y="12553"/>
                </a:lnTo>
                <a:lnTo>
                  <a:pt x="4205" y="12733"/>
                </a:lnTo>
                <a:lnTo>
                  <a:pt x="4445" y="12913"/>
                </a:lnTo>
                <a:lnTo>
                  <a:pt x="4685" y="12973"/>
                </a:lnTo>
                <a:lnTo>
                  <a:pt x="4986" y="13033"/>
                </a:lnTo>
                <a:lnTo>
                  <a:pt x="5286" y="12973"/>
                </a:lnTo>
                <a:lnTo>
                  <a:pt x="5526" y="12853"/>
                </a:lnTo>
                <a:lnTo>
                  <a:pt x="5826" y="12673"/>
                </a:lnTo>
                <a:lnTo>
                  <a:pt x="6006" y="12373"/>
                </a:lnTo>
                <a:lnTo>
                  <a:pt x="6067" y="12072"/>
                </a:lnTo>
                <a:lnTo>
                  <a:pt x="6727" y="11952"/>
                </a:lnTo>
                <a:lnTo>
                  <a:pt x="7328" y="11712"/>
                </a:lnTo>
                <a:lnTo>
                  <a:pt x="8529" y="11231"/>
                </a:lnTo>
                <a:lnTo>
                  <a:pt x="8529" y="11231"/>
                </a:lnTo>
                <a:lnTo>
                  <a:pt x="6127" y="14595"/>
                </a:lnTo>
                <a:lnTo>
                  <a:pt x="5286" y="15856"/>
                </a:lnTo>
                <a:lnTo>
                  <a:pt x="4865" y="15736"/>
                </a:lnTo>
                <a:lnTo>
                  <a:pt x="4445" y="15616"/>
                </a:lnTo>
                <a:lnTo>
                  <a:pt x="3904" y="15495"/>
                </a:lnTo>
                <a:lnTo>
                  <a:pt x="3304" y="15435"/>
                </a:lnTo>
                <a:lnTo>
                  <a:pt x="3064" y="15375"/>
                </a:lnTo>
                <a:lnTo>
                  <a:pt x="2884" y="15435"/>
                </a:lnTo>
                <a:lnTo>
                  <a:pt x="2463" y="15495"/>
                </a:lnTo>
                <a:lnTo>
                  <a:pt x="2403" y="15616"/>
                </a:lnTo>
                <a:lnTo>
                  <a:pt x="2403" y="15676"/>
                </a:lnTo>
                <a:lnTo>
                  <a:pt x="2703" y="15976"/>
                </a:lnTo>
                <a:lnTo>
                  <a:pt x="3004" y="16156"/>
                </a:lnTo>
                <a:lnTo>
                  <a:pt x="3664" y="16336"/>
                </a:lnTo>
                <a:lnTo>
                  <a:pt x="4265" y="16456"/>
                </a:lnTo>
                <a:lnTo>
                  <a:pt x="4745" y="16577"/>
                </a:lnTo>
                <a:lnTo>
                  <a:pt x="4205" y="17357"/>
                </a:lnTo>
                <a:lnTo>
                  <a:pt x="3965" y="17718"/>
                </a:lnTo>
                <a:lnTo>
                  <a:pt x="3724" y="18018"/>
                </a:lnTo>
                <a:lnTo>
                  <a:pt x="3604" y="18378"/>
                </a:lnTo>
                <a:lnTo>
                  <a:pt x="3604" y="18618"/>
                </a:lnTo>
                <a:lnTo>
                  <a:pt x="3664" y="18799"/>
                </a:lnTo>
                <a:lnTo>
                  <a:pt x="3724" y="18859"/>
                </a:lnTo>
                <a:lnTo>
                  <a:pt x="3965" y="18799"/>
                </a:lnTo>
                <a:lnTo>
                  <a:pt x="4205" y="18739"/>
                </a:lnTo>
                <a:lnTo>
                  <a:pt x="4385" y="18558"/>
                </a:lnTo>
                <a:lnTo>
                  <a:pt x="4565" y="18438"/>
                </a:lnTo>
                <a:lnTo>
                  <a:pt x="4865" y="18018"/>
                </a:lnTo>
                <a:lnTo>
                  <a:pt x="5166" y="17597"/>
                </a:lnTo>
                <a:lnTo>
                  <a:pt x="5646" y="16997"/>
                </a:lnTo>
                <a:lnTo>
                  <a:pt x="5766" y="17778"/>
                </a:lnTo>
                <a:lnTo>
                  <a:pt x="5886" y="18558"/>
                </a:lnTo>
                <a:lnTo>
                  <a:pt x="6067" y="19279"/>
                </a:lnTo>
                <a:lnTo>
                  <a:pt x="6187" y="19579"/>
                </a:lnTo>
                <a:lnTo>
                  <a:pt x="6367" y="19940"/>
                </a:lnTo>
                <a:lnTo>
                  <a:pt x="6427" y="19940"/>
                </a:lnTo>
                <a:lnTo>
                  <a:pt x="6547" y="19880"/>
                </a:lnTo>
                <a:lnTo>
                  <a:pt x="6547" y="19519"/>
                </a:lnTo>
                <a:lnTo>
                  <a:pt x="6547" y="19159"/>
                </a:lnTo>
                <a:lnTo>
                  <a:pt x="6427" y="18438"/>
                </a:lnTo>
                <a:lnTo>
                  <a:pt x="6247" y="17597"/>
                </a:lnTo>
                <a:lnTo>
                  <a:pt x="6006" y="16757"/>
                </a:lnTo>
                <a:lnTo>
                  <a:pt x="5946" y="16637"/>
                </a:lnTo>
                <a:lnTo>
                  <a:pt x="7208" y="14955"/>
                </a:lnTo>
                <a:lnTo>
                  <a:pt x="8949" y="12673"/>
                </a:lnTo>
                <a:lnTo>
                  <a:pt x="8829" y="14655"/>
                </a:lnTo>
                <a:lnTo>
                  <a:pt x="8589" y="14715"/>
                </a:lnTo>
                <a:lnTo>
                  <a:pt x="8409" y="14775"/>
                </a:lnTo>
                <a:lnTo>
                  <a:pt x="8289" y="14895"/>
                </a:lnTo>
                <a:lnTo>
                  <a:pt x="8169" y="15015"/>
                </a:lnTo>
                <a:lnTo>
                  <a:pt x="7988" y="15375"/>
                </a:lnTo>
                <a:lnTo>
                  <a:pt x="7928" y="15736"/>
                </a:lnTo>
                <a:lnTo>
                  <a:pt x="8048" y="16096"/>
                </a:lnTo>
                <a:lnTo>
                  <a:pt x="8229" y="16396"/>
                </a:lnTo>
                <a:lnTo>
                  <a:pt x="8349" y="16516"/>
                </a:lnTo>
                <a:lnTo>
                  <a:pt x="8529" y="16637"/>
                </a:lnTo>
                <a:lnTo>
                  <a:pt x="8709" y="16697"/>
                </a:lnTo>
                <a:lnTo>
                  <a:pt x="8949" y="16697"/>
                </a:lnTo>
                <a:lnTo>
                  <a:pt x="9250" y="16637"/>
                </a:lnTo>
                <a:lnTo>
                  <a:pt x="9550" y="16516"/>
                </a:lnTo>
                <a:lnTo>
                  <a:pt x="9730" y="16336"/>
                </a:lnTo>
                <a:lnTo>
                  <a:pt x="9850" y="16096"/>
                </a:lnTo>
                <a:lnTo>
                  <a:pt x="9910" y="15796"/>
                </a:lnTo>
                <a:lnTo>
                  <a:pt x="9910" y="15495"/>
                </a:lnTo>
                <a:lnTo>
                  <a:pt x="9850" y="15255"/>
                </a:lnTo>
                <a:lnTo>
                  <a:pt x="9730" y="15015"/>
                </a:lnTo>
                <a:lnTo>
                  <a:pt x="9910" y="11352"/>
                </a:lnTo>
                <a:lnTo>
                  <a:pt x="10030" y="11171"/>
                </a:lnTo>
                <a:lnTo>
                  <a:pt x="10150" y="11231"/>
                </a:lnTo>
                <a:lnTo>
                  <a:pt x="12493" y="14775"/>
                </a:lnTo>
                <a:lnTo>
                  <a:pt x="13634" y="16456"/>
                </a:lnTo>
                <a:lnTo>
                  <a:pt x="13514" y="16577"/>
                </a:lnTo>
                <a:lnTo>
                  <a:pt x="13393" y="16697"/>
                </a:lnTo>
                <a:lnTo>
                  <a:pt x="13213" y="16997"/>
                </a:lnTo>
                <a:lnTo>
                  <a:pt x="13033" y="17658"/>
                </a:lnTo>
                <a:lnTo>
                  <a:pt x="12913" y="18018"/>
                </a:lnTo>
                <a:lnTo>
                  <a:pt x="12793" y="18438"/>
                </a:lnTo>
                <a:lnTo>
                  <a:pt x="12793" y="18799"/>
                </a:lnTo>
                <a:lnTo>
                  <a:pt x="12793" y="18979"/>
                </a:lnTo>
                <a:lnTo>
                  <a:pt x="12913" y="19159"/>
                </a:lnTo>
                <a:lnTo>
                  <a:pt x="12973" y="19219"/>
                </a:lnTo>
                <a:lnTo>
                  <a:pt x="13093" y="19219"/>
                </a:lnTo>
                <a:lnTo>
                  <a:pt x="13213" y="19099"/>
                </a:lnTo>
                <a:lnTo>
                  <a:pt x="13393" y="18979"/>
                </a:lnTo>
                <a:lnTo>
                  <a:pt x="13574" y="18678"/>
                </a:lnTo>
                <a:lnTo>
                  <a:pt x="13694" y="18378"/>
                </a:lnTo>
                <a:lnTo>
                  <a:pt x="13814" y="18018"/>
                </a:lnTo>
                <a:lnTo>
                  <a:pt x="13934" y="17597"/>
                </a:lnTo>
                <a:lnTo>
                  <a:pt x="14054" y="17117"/>
                </a:lnTo>
                <a:lnTo>
                  <a:pt x="14835" y="18138"/>
                </a:lnTo>
                <a:lnTo>
                  <a:pt x="15676" y="19099"/>
                </a:lnTo>
                <a:lnTo>
                  <a:pt x="15736" y="19159"/>
                </a:lnTo>
                <a:lnTo>
                  <a:pt x="15856" y="19159"/>
                </a:lnTo>
                <a:lnTo>
                  <a:pt x="15916" y="19039"/>
                </a:lnTo>
                <a:lnTo>
                  <a:pt x="15916" y="18919"/>
                </a:lnTo>
                <a:lnTo>
                  <a:pt x="15556" y="18078"/>
                </a:lnTo>
                <a:lnTo>
                  <a:pt x="15075" y="17237"/>
                </a:lnTo>
                <a:lnTo>
                  <a:pt x="15616" y="17237"/>
                </a:lnTo>
                <a:lnTo>
                  <a:pt x="16697" y="17417"/>
                </a:lnTo>
                <a:lnTo>
                  <a:pt x="17237" y="17477"/>
                </a:lnTo>
                <a:lnTo>
                  <a:pt x="17718" y="17477"/>
                </a:lnTo>
                <a:lnTo>
                  <a:pt x="17898" y="17417"/>
                </a:lnTo>
                <a:lnTo>
                  <a:pt x="17958" y="17237"/>
                </a:lnTo>
                <a:lnTo>
                  <a:pt x="17958" y="17117"/>
                </a:lnTo>
                <a:lnTo>
                  <a:pt x="17838" y="16997"/>
                </a:lnTo>
                <a:lnTo>
                  <a:pt x="17357" y="16877"/>
                </a:lnTo>
                <a:lnTo>
                  <a:pt x="16817" y="16757"/>
                </a:lnTo>
                <a:lnTo>
                  <a:pt x="15736" y="16577"/>
                </a:lnTo>
                <a:lnTo>
                  <a:pt x="15135" y="16456"/>
                </a:lnTo>
                <a:lnTo>
                  <a:pt x="14535" y="16336"/>
                </a:lnTo>
                <a:lnTo>
                  <a:pt x="13333" y="14535"/>
                </a:lnTo>
                <a:lnTo>
                  <a:pt x="13093" y="14174"/>
                </a:lnTo>
                <a:lnTo>
                  <a:pt x="13273" y="14354"/>
                </a:lnTo>
                <a:lnTo>
                  <a:pt x="13454" y="14535"/>
                </a:lnTo>
                <a:lnTo>
                  <a:pt x="13634" y="14595"/>
                </a:lnTo>
                <a:lnTo>
                  <a:pt x="13814" y="14655"/>
                </a:lnTo>
                <a:lnTo>
                  <a:pt x="14054" y="14655"/>
                </a:lnTo>
                <a:lnTo>
                  <a:pt x="14294" y="14595"/>
                </a:lnTo>
                <a:lnTo>
                  <a:pt x="14474" y="14475"/>
                </a:lnTo>
                <a:lnTo>
                  <a:pt x="14655" y="14354"/>
                </a:lnTo>
                <a:lnTo>
                  <a:pt x="14715" y="14174"/>
                </a:lnTo>
                <a:lnTo>
                  <a:pt x="14835" y="13994"/>
                </a:lnTo>
                <a:lnTo>
                  <a:pt x="14895" y="13634"/>
                </a:lnTo>
                <a:lnTo>
                  <a:pt x="14835" y="13273"/>
                </a:lnTo>
                <a:lnTo>
                  <a:pt x="14715" y="13093"/>
                </a:lnTo>
                <a:lnTo>
                  <a:pt x="14655" y="12913"/>
                </a:lnTo>
                <a:lnTo>
                  <a:pt x="14474" y="12793"/>
                </a:lnTo>
                <a:lnTo>
                  <a:pt x="14294" y="12673"/>
                </a:lnTo>
                <a:lnTo>
                  <a:pt x="14054" y="12613"/>
                </a:lnTo>
                <a:lnTo>
                  <a:pt x="13694" y="12613"/>
                </a:lnTo>
                <a:lnTo>
                  <a:pt x="13454" y="12733"/>
                </a:lnTo>
                <a:lnTo>
                  <a:pt x="11111" y="10811"/>
                </a:lnTo>
                <a:lnTo>
                  <a:pt x="14414" y="11592"/>
                </a:lnTo>
                <a:lnTo>
                  <a:pt x="16096" y="12072"/>
                </a:lnTo>
                <a:lnTo>
                  <a:pt x="16216" y="12433"/>
                </a:lnTo>
                <a:lnTo>
                  <a:pt x="16456" y="12793"/>
                </a:lnTo>
                <a:lnTo>
                  <a:pt x="16937" y="13394"/>
                </a:lnTo>
                <a:lnTo>
                  <a:pt x="17477" y="14174"/>
                </a:lnTo>
                <a:lnTo>
                  <a:pt x="17718" y="14535"/>
                </a:lnTo>
                <a:lnTo>
                  <a:pt x="18018" y="14895"/>
                </a:lnTo>
                <a:lnTo>
                  <a:pt x="18138" y="14955"/>
                </a:lnTo>
                <a:lnTo>
                  <a:pt x="18198" y="14895"/>
                </a:lnTo>
                <a:lnTo>
                  <a:pt x="18258" y="14835"/>
                </a:lnTo>
                <a:lnTo>
                  <a:pt x="18258" y="14775"/>
                </a:lnTo>
                <a:lnTo>
                  <a:pt x="18018" y="14354"/>
                </a:lnTo>
                <a:lnTo>
                  <a:pt x="17778" y="13934"/>
                </a:lnTo>
                <a:lnTo>
                  <a:pt x="17297" y="13153"/>
                </a:lnTo>
                <a:lnTo>
                  <a:pt x="17057" y="12733"/>
                </a:lnTo>
                <a:lnTo>
                  <a:pt x="16757" y="12252"/>
                </a:lnTo>
                <a:lnTo>
                  <a:pt x="16757" y="12252"/>
                </a:lnTo>
                <a:lnTo>
                  <a:pt x="18138" y="12553"/>
                </a:lnTo>
                <a:lnTo>
                  <a:pt x="18799" y="12673"/>
                </a:lnTo>
                <a:lnTo>
                  <a:pt x="19519" y="12793"/>
                </a:lnTo>
                <a:lnTo>
                  <a:pt x="19699" y="12733"/>
                </a:lnTo>
                <a:lnTo>
                  <a:pt x="19820" y="12673"/>
                </a:lnTo>
                <a:lnTo>
                  <a:pt x="19940" y="12553"/>
                </a:lnTo>
                <a:lnTo>
                  <a:pt x="20060" y="12433"/>
                </a:lnTo>
                <a:lnTo>
                  <a:pt x="20060" y="12252"/>
                </a:lnTo>
                <a:lnTo>
                  <a:pt x="20060" y="12132"/>
                </a:lnTo>
                <a:lnTo>
                  <a:pt x="20000" y="12012"/>
                </a:lnTo>
                <a:lnTo>
                  <a:pt x="19820" y="11892"/>
                </a:lnTo>
                <a:lnTo>
                  <a:pt x="18739" y="11532"/>
                </a:lnTo>
                <a:lnTo>
                  <a:pt x="17657" y="11231"/>
                </a:lnTo>
                <a:lnTo>
                  <a:pt x="18018" y="11051"/>
                </a:lnTo>
                <a:lnTo>
                  <a:pt x="18618" y="10631"/>
                </a:lnTo>
                <a:lnTo>
                  <a:pt x="18919" y="10391"/>
                </a:lnTo>
                <a:lnTo>
                  <a:pt x="19219" y="10090"/>
                </a:lnTo>
                <a:lnTo>
                  <a:pt x="19279" y="9970"/>
                </a:lnTo>
                <a:lnTo>
                  <a:pt x="19279" y="9850"/>
                </a:lnTo>
                <a:lnTo>
                  <a:pt x="19279" y="9670"/>
                </a:lnTo>
                <a:lnTo>
                  <a:pt x="19219" y="9550"/>
                </a:lnTo>
                <a:lnTo>
                  <a:pt x="19159" y="9490"/>
                </a:lnTo>
                <a:lnTo>
                  <a:pt x="19039" y="9370"/>
                </a:lnTo>
                <a:lnTo>
                  <a:pt x="18739" y="9370"/>
                </a:lnTo>
                <a:lnTo>
                  <a:pt x="18378" y="9550"/>
                </a:lnTo>
                <a:lnTo>
                  <a:pt x="18018" y="9790"/>
                </a:lnTo>
                <a:lnTo>
                  <a:pt x="17417" y="10271"/>
                </a:lnTo>
                <a:lnTo>
                  <a:pt x="16937" y="10631"/>
                </a:lnTo>
                <a:lnTo>
                  <a:pt x="16516" y="10991"/>
                </a:lnTo>
                <a:lnTo>
                  <a:pt x="15075" y="10691"/>
                </a:lnTo>
                <a:lnTo>
                  <a:pt x="11952" y="9970"/>
                </a:lnTo>
                <a:lnTo>
                  <a:pt x="13153" y="9430"/>
                </a:lnTo>
                <a:lnTo>
                  <a:pt x="13333" y="9610"/>
                </a:lnTo>
                <a:lnTo>
                  <a:pt x="13574" y="9730"/>
                </a:lnTo>
                <a:lnTo>
                  <a:pt x="13874" y="9850"/>
                </a:lnTo>
                <a:lnTo>
                  <a:pt x="14174" y="9730"/>
                </a:lnTo>
                <a:lnTo>
                  <a:pt x="14414" y="9610"/>
                </a:lnTo>
                <a:lnTo>
                  <a:pt x="14595" y="9310"/>
                </a:lnTo>
                <a:lnTo>
                  <a:pt x="14655" y="9009"/>
                </a:lnTo>
                <a:lnTo>
                  <a:pt x="14655" y="8949"/>
                </a:lnTo>
                <a:lnTo>
                  <a:pt x="14655" y="8769"/>
                </a:lnTo>
                <a:lnTo>
                  <a:pt x="14595" y="8649"/>
                </a:lnTo>
                <a:lnTo>
                  <a:pt x="14414" y="8409"/>
                </a:lnTo>
                <a:lnTo>
                  <a:pt x="14174" y="8229"/>
                </a:lnTo>
                <a:lnTo>
                  <a:pt x="13994" y="8169"/>
                </a:lnTo>
                <a:lnTo>
                  <a:pt x="13634" y="8169"/>
                </a:lnTo>
                <a:lnTo>
                  <a:pt x="13454" y="8289"/>
                </a:lnTo>
                <a:lnTo>
                  <a:pt x="13273" y="8409"/>
                </a:lnTo>
                <a:lnTo>
                  <a:pt x="13153" y="8589"/>
                </a:lnTo>
                <a:lnTo>
                  <a:pt x="12372" y="8769"/>
                </a:lnTo>
                <a:lnTo>
                  <a:pt x="11652" y="9009"/>
                </a:lnTo>
                <a:lnTo>
                  <a:pt x="14775" y="4745"/>
                </a:lnTo>
                <a:lnTo>
                  <a:pt x="14835" y="4745"/>
                </a:lnTo>
                <a:lnTo>
                  <a:pt x="15676" y="4865"/>
                </a:lnTo>
                <a:lnTo>
                  <a:pt x="16576" y="4926"/>
                </a:lnTo>
                <a:lnTo>
                  <a:pt x="17057" y="4926"/>
                </a:lnTo>
                <a:lnTo>
                  <a:pt x="17477" y="4865"/>
                </a:lnTo>
                <a:lnTo>
                  <a:pt x="17898" y="4745"/>
                </a:lnTo>
                <a:lnTo>
                  <a:pt x="18258" y="4565"/>
                </a:lnTo>
                <a:lnTo>
                  <a:pt x="18378" y="4505"/>
                </a:lnTo>
                <a:lnTo>
                  <a:pt x="18378" y="4385"/>
                </a:lnTo>
                <a:lnTo>
                  <a:pt x="18318" y="4265"/>
                </a:lnTo>
                <a:lnTo>
                  <a:pt x="18198" y="4265"/>
                </a:lnTo>
                <a:lnTo>
                  <a:pt x="17898" y="4205"/>
                </a:lnTo>
                <a:lnTo>
                  <a:pt x="17537" y="4145"/>
                </a:lnTo>
                <a:lnTo>
                  <a:pt x="16817" y="4145"/>
                </a:lnTo>
                <a:lnTo>
                  <a:pt x="16096" y="4205"/>
                </a:lnTo>
                <a:lnTo>
                  <a:pt x="15195" y="4205"/>
                </a:lnTo>
                <a:lnTo>
                  <a:pt x="15255" y="4145"/>
                </a:lnTo>
                <a:lnTo>
                  <a:pt x="17237" y="1442"/>
                </a:lnTo>
                <a:lnTo>
                  <a:pt x="17357" y="1142"/>
                </a:lnTo>
                <a:lnTo>
                  <a:pt x="17357" y="962"/>
                </a:lnTo>
                <a:lnTo>
                  <a:pt x="17237" y="782"/>
                </a:lnTo>
                <a:lnTo>
                  <a:pt x="17057" y="662"/>
                </a:lnTo>
                <a:lnTo>
                  <a:pt x="16817" y="601"/>
                </a:lnTo>
                <a:lnTo>
                  <a:pt x="16576" y="662"/>
                </a:lnTo>
                <a:lnTo>
                  <a:pt x="16336" y="782"/>
                </a:lnTo>
                <a:lnTo>
                  <a:pt x="16096" y="1022"/>
                </a:lnTo>
                <a:lnTo>
                  <a:pt x="14414" y="3304"/>
                </a:lnTo>
                <a:lnTo>
                  <a:pt x="14294" y="2223"/>
                </a:lnTo>
                <a:lnTo>
                  <a:pt x="14234" y="1142"/>
                </a:lnTo>
                <a:lnTo>
                  <a:pt x="14234" y="1"/>
                </a:lnTo>
                <a:close/>
              </a:path>
            </a:pathLst>
          </a:custGeom>
          <a:solidFill>
            <a:srgbClr val="79C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339809" y="1943554"/>
            <a:ext cx="372822" cy="363281"/>
          </a:xfrm>
          <a:custGeom>
            <a:avLst/>
            <a:gdLst/>
            <a:ahLst/>
            <a:cxnLst/>
            <a:rect l="l" t="t" r="r" b="b"/>
            <a:pathLst>
              <a:path w="21141" h="20600" extrusionOk="0">
                <a:moveTo>
                  <a:pt x="10991" y="7687"/>
                </a:moveTo>
                <a:lnTo>
                  <a:pt x="11411" y="7867"/>
                </a:lnTo>
                <a:lnTo>
                  <a:pt x="11771" y="7988"/>
                </a:lnTo>
                <a:lnTo>
                  <a:pt x="10931" y="8888"/>
                </a:lnTo>
                <a:lnTo>
                  <a:pt x="10991" y="7687"/>
                </a:lnTo>
                <a:close/>
                <a:moveTo>
                  <a:pt x="10090" y="7507"/>
                </a:moveTo>
                <a:lnTo>
                  <a:pt x="10030" y="9549"/>
                </a:lnTo>
                <a:lnTo>
                  <a:pt x="8048" y="8708"/>
                </a:lnTo>
                <a:lnTo>
                  <a:pt x="8709" y="8288"/>
                </a:lnTo>
                <a:lnTo>
                  <a:pt x="10090" y="7507"/>
                </a:lnTo>
                <a:close/>
                <a:moveTo>
                  <a:pt x="12973" y="7988"/>
                </a:moveTo>
                <a:lnTo>
                  <a:pt x="12973" y="8348"/>
                </a:lnTo>
                <a:lnTo>
                  <a:pt x="13033" y="8648"/>
                </a:lnTo>
                <a:lnTo>
                  <a:pt x="13153" y="9369"/>
                </a:lnTo>
                <a:lnTo>
                  <a:pt x="13273" y="10270"/>
                </a:lnTo>
                <a:lnTo>
                  <a:pt x="13453" y="11110"/>
                </a:lnTo>
                <a:lnTo>
                  <a:pt x="13453" y="11110"/>
                </a:lnTo>
                <a:lnTo>
                  <a:pt x="11351" y="10150"/>
                </a:lnTo>
                <a:lnTo>
                  <a:pt x="11051" y="10029"/>
                </a:lnTo>
                <a:lnTo>
                  <a:pt x="12792" y="8168"/>
                </a:lnTo>
                <a:lnTo>
                  <a:pt x="12912" y="8108"/>
                </a:lnTo>
                <a:lnTo>
                  <a:pt x="12973" y="7988"/>
                </a:lnTo>
                <a:close/>
                <a:moveTo>
                  <a:pt x="7207" y="9549"/>
                </a:moveTo>
                <a:lnTo>
                  <a:pt x="9369" y="10570"/>
                </a:lnTo>
                <a:lnTo>
                  <a:pt x="7267" y="12672"/>
                </a:lnTo>
                <a:lnTo>
                  <a:pt x="7327" y="11831"/>
                </a:lnTo>
                <a:lnTo>
                  <a:pt x="7327" y="10990"/>
                </a:lnTo>
                <a:lnTo>
                  <a:pt x="7327" y="10270"/>
                </a:lnTo>
                <a:lnTo>
                  <a:pt x="7267" y="9909"/>
                </a:lnTo>
                <a:lnTo>
                  <a:pt x="7207" y="9549"/>
                </a:lnTo>
                <a:close/>
                <a:moveTo>
                  <a:pt x="9910" y="11171"/>
                </a:moveTo>
                <a:lnTo>
                  <a:pt x="9790" y="14233"/>
                </a:lnTo>
                <a:lnTo>
                  <a:pt x="9429" y="13993"/>
                </a:lnTo>
                <a:lnTo>
                  <a:pt x="9009" y="13813"/>
                </a:lnTo>
                <a:lnTo>
                  <a:pt x="8168" y="13513"/>
                </a:lnTo>
                <a:lnTo>
                  <a:pt x="7808" y="13393"/>
                </a:lnTo>
                <a:lnTo>
                  <a:pt x="9910" y="11171"/>
                </a:lnTo>
                <a:close/>
                <a:moveTo>
                  <a:pt x="10931" y="11291"/>
                </a:moveTo>
                <a:lnTo>
                  <a:pt x="11171" y="11411"/>
                </a:lnTo>
                <a:lnTo>
                  <a:pt x="13573" y="12492"/>
                </a:lnTo>
                <a:lnTo>
                  <a:pt x="12552" y="13152"/>
                </a:lnTo>
                <a:lnTo>
                  <a:pt x="11651" y="13693"/>
                </a:lnTo>
                <a:lnTo>
                  <a:pt x="10871" y="14233"/>
                </a:lnTo>
                <a:lnTo>
                  <a:pt x="10931" y="11291"/>
                </a:lnTo>
                <a:close/>
                <a:moveTo>
                  <a:pt x="10750" y="0"/>
                </a:moveTo>
                <a:lnTo>
                  <a:pt x="10630" y="60"/>
                </a:lnTo>
                <a:lnTo>
                  <a:pt x="10570" y="120"/>
                </a:lnTo>
                <a:lnTo>
                  <a:pt x="10450" y="661"/>
                </a:lnTo>
                <a:lnTo>
                  <a:pt x="10330" y="1141"/>
                </a:lnTo>
                <a:lnTo>
                  <a:pt x="10270" y="2162"/>
                </a:lnTo>
                <a:lnTo>
                  <a:pt x="10210" y="4264"/>
                </a:lnTo>
                <a:lnTo>
                  <a:pt x="9850" y="3904"/>
                </a:lnTo>
                <a:lnTo>
                  <a:pt x="9489" y="3543"/>
                </a:lnTo>
                <a:lnTo>
                  <a:pt x="8889" y="2943"/>
                </a:lnTo>
                <a:lnTo>
                  <a:pt x="8588" y="2642"/>
                </a:lnTo>
                <a:lnTo>
                  <a:pt x="8228" y="2402"/>
                </a:lnTo>
                <a:lnTo>
                  <a:pt x="8168" y="2402"/>
                </a:lnTo>
                <a:lnTo>
                  <a:pt x="8108" y="2462"/>
                </a:lnTo>
                <a:lnTo>
                  <a:pt x="8048" y="2522"/>
                </a:lnTo>
                <a:lnTo>
                  <a:pt x="8048" y="2582"/>
                </a:lnTo>
                <a:lnTo>
                  <a:pt x="8288" y="2943"/>
                </a:lnTo>
                <a:lnTo>
                  <a:pt x="8588" y="3303"/>
                </a:lnTo>
                <a:lnTo>
                  <a:pt x="9189" y="3844"/>
                </a:lnTo>
                <a:lnTo>
                  <a:pt x="9669" y="4384"/>
                </a:lnTo>
                <a:lnTo>
                  <a:pt x="9910" y="4624"/>
                </a:lnTo>
                <a:lnTo>
                  <a:pt x="10210" y="4805"/>
                </a:lnTo>
                <a:lnTo>
                  <a:pt x="10210" y="4925"/>
                </a:lnTo>
                <a:lnTo>
                  <a:pt x="10090" y="6666"/>
                </a:lnTo>
                <a:lnTo>
                  <a:pt x="8348" y="7687"/>
                </a:lnTo>
                <a:lnTo>
                  <a:pt x="7808" y="7988"/>
                </a:lnTo>
                <a:lnTo>
                  <a:pt x="7267" y="8348"/>
                </a:lnTo>
                <a:lnTo>
                  <a:pt x="5165" y="7447"/>
                </a:lnTo>
                <a:lnTo>
                  <a:pt x="3784" y="6786"/>
                </a:lnTo>
                <a:lnTo>
                  <a:pt x="3784" y="6366"/>
                </a:lnTo>
                <a:lnTo>
                  <a:pt x="3784" y="6006"/>
                </a:lnTo>
                <a:lnTo>
                  <a:pt x="3844" y="5405"/>
                </a:lnTo>
                <a:lnTo>
                  <a:pt x="3784" y="4805"/>
                </a:lnTo>
                <a:lnTo>
                  <a:pt x="3784" y="4564"/>
                </a:lnTo>
                <a:lnTo>
                  <a:pt x="3724" y="4384"/>
                </a:lnTo>
                <a:lnTo>
                  <a:pt x="3544" y="3964"/>
                </a:lnTo>
                <a:lnTo>
                  <a:pt x="3363" y="3964"/>
                </a:lnTo>
                <a:lnTo>
                  <a:pt x="3183" y="4324"/>
                </a:lnTo>
                <a:lnTo>
                  <a:pt x="3063" y="4684"/>
                </a:lnTo>
                <a:lnTo>
                  <a:pt x="3003" y="5345"/>
                </a:lnTo>
                <a:lnTo>
                  <a:pt x="3003" y="6006"/>
                </a:lnTo>
                <a:lnTo>
                  <a:pt x="2943" y="6486"/>
                </a:lnTo>
                <a:lnTo>
                  <a:pt x="2102" y="6066"/>
                </a:lnTo>
                <a:lnTo>
                  <a:pt x="1682" y="5886"/>
                </a:lnTo>
                <a:lnTo>
                  <a:pt x="1322" y="5765"/>
                </a:lnTo>
                <a:lnTo>
                  <a:pt x="721" y="5765"/>
                </a:lnTo>
                <a:lnTo>
                  <a:pt x="541" y="5886"/>
                </a:lnTo>
                <a:lnTo>
                  <a:pt x="601" y="6126"/>
                </a:lnTo>
                <a:lnTo>
                  <a:pt x="721" y="6366"/>
                </a:lnTo>
                <a:lnTo>
                  <a:pt x="901" y="6546"/>
                </a:lnTo>
                <a:lnTo>
                  <a:pt x="1141" y="6666"/>
                </a:lnTo>
                <a:lnTo>
                  <a:pt x="1562" y="6907"/>
                </a:lnTo>
                <a:lnTo>
                  <a:pt x="2042" y="7087"/>
                </a:lnTo>
                <a:lnTo>
                  <a:pt x="2703" y="7447"/>
                </a:lnTo>
                <a:lnTo>
                  <a:pt x="1982" y="7687"/>
                </a:lnTo>
                <a:lnTo>
                  <a:pt x="1261" y="7988"/>
                </a:lnTo>
                <a:lnTo>
                  <a:pt x="601" y="8288"/>
                </a:lnTo>
                <a:lnTo>
                  <a:pt x="301" y="8468"/>
                </a:lnTo>
                <a:lnTo>
                  <a:pt x="0" y="8708"/>
                </a:lnTo>
                <a:lnTo>
                  <a:pt x="0" y="8828"/>
                </a:lnTo>
                <a:lnTo>
                  <a:pt x="60" y="8888"/>
                </a:lnTo>
                <a:lnTo>
                  <a:pt x="421" y="8828"/>
                </a:lnTo>
                <a:lnTo>
                  <a:pt x="781" y="8768"/>
                </a:lnTo>
                <a:lnTo>
                  <a:pt x="1442" y="8468"/>
                </a:lnTo>
                <a:lnTo>
                  <a:pt x="2282" y="8168"/>
                </a:lnTo>
                <a:lnTo>
                  <a:pt x="3063" y="7747"/>
                </a:lnTo>
                <a:lnTo>
                  <a:pt x="3123" y="7627"/>
                </a:lnTo>
                <a:lnTo>
                  <a:pt x="5105" y="8588"/>
                </a:lnTo>
                <a:lnTo>
                  <a:pt x="6607" y="9249"/>
                </a:lnTo>
                <a:lnTo>
                  <a:pt x="6486" y="9669"/>
                </a:lnTo>
                <a:lnTo>
                  <a:pt x="6546" y="10150"/>
                </a:lnTo>
                <a:lnTo>
                  <a:pt x="6607" y="10990"/>
                </a:lnTo>
                <a:lnTo>
                  <a:pt x="6546" y="11651"/>
                </a:lnTo>
                <a:lnTo>
                  <a:pt x="6486" y="12312"/>
                </a:lnTo>
                <a:lnTo>
                  <a:pt x="6426" y="12972"/>
                </a:lnTo>
                <a:lnTo>
                  <a:pt x="6426" y="13573"/>
                </a:lnTo>
                <a:lnTo>
                  <a:pt x="6306" y="13693"/>
                </a:lnTo>
                <a:lnTo>
                  <a:pt x="4865" y="15134"/>
                </a:lnTo>
                <a:lnTo>
                  <a:pt x="4745" y="15014"/>
                </a:lnTo>
                <a:lnTo>
                  <a:pt x="4625" y="14954"/>
                </a:lnTo>
                <a:lnTo>
                  <a:pt x="4264" y="14834"/>
                </a:lnTo>
                <a:lnTo>
                  <a:pt x="3604" y="14774"/>
                </a:lnTo>
                <a:lnTo>
                  <a:pt x="3183" y="14714"/>
                </a:lnTo>
                <a:lnTo>
                  <a:pt x="2823" y="14714"/>
                </a:lnTo>
                <a:lnTo>
                  <a:pt x="2403" y="14774"/>
                </a:lnTo>
                <a:lnTo>
                  <a:pt x="2282" y="14834"/>
                </a:lnTo>
                <a:lnTo>
                  <a:pt x="2102" y="14954"/>
                </a:lnTo>
                <a:lnTo>
                  <a:pt x="2042" y="15074"/>
                </a:lnTo>
                <a:lnTo>
                  <a:pt x="2102" y="15134"/>
                </a:lnTo>
                <a:lnTo>
                  <a:pt x="2222" y="15314"/>
                </a:lnTo>
                <a:lnTo>
                  <a:pt x="2343" y="15374"/>
                </a:lnTo>
                <a:lnTo>
                  <a:pt x="2643" y="15555"/>
                </a:lnTo>
                <a:lnTo>
                  <a:pt x="3063" y="15555"/>
                </a:lnTo>
                <a:lnTo>
                  <a:pt x="3363" y="15615"/>
                </a:lnTo>
                <a:lnTo>
                  <a:pt x="3844" y="15675"/>
                </a:lnTo>
                <a:lnTo>
                  <a:pt x="4324" y="15675"/>
                </a:lnTo>
                <a:lnTo>
                  <a:pt x="3484" y="16636"/>
                </a:lnTo>
                <a:lnTo>
                  <a:pt x="2703" y="17657"/>
                </a:lnTo>
                <a:lnTo>
                  <a:pt x="2643" y="17777"/>
                </a:lnTo>
                <a:lnTo>
                  <a:pt x="2703" y="17837"/>
                </a:lnTo>
                <a:lnTo>
                  <a:pt x="2823" y="17897"/>
                </a:lnTo>
                <a:lnTo>
                  <a:pt x="2943" y="17897"/>
                </a:lnTo>
                <a:lnTo>
                  <a:pt x="3724" y="17296"/>
                </a:lnTo>
                <a:lnTo>
                  <a:pt x="4444" y="16696"/>
                </a:lnTo>
                <a:lnTo>
                  <a:pt x="4505" y="17236"/>
                </a:lnTo>
                <a:lnTo>
                  <a:pt x="4565" y="18317"/>
                </a:lnTo>
                <a:lnTo>
                  <a:pt x="4625" y="18858"/>
                </a:lnTo>
                <a:lnTo>
                  <a:pt x="4745" y="19338"/>
                </a:lnTo>
                <a:lnTo>
                  <a:pt x="4865" y="19458"/>
                </a:lnTo>
                <a:lnTo>
                  <a:pt x="4985" y="19518"/>
                </a:lnTo>
                <a:lnTo>
                  <a:pt x="5105" y="19518"/>
                </a:lnTo>
                <a:lnTo>
                  <a:pt x="5225" y="19338"/>
                </a:lnTo>
                <a:lnTo>
                  <a:pt x="5225" y="18858"/>
                </a:lnTo>
                <a:lnTo>
                  <a:pt x="5225" y="18317"/>
                </a:lnTo>
                <a:lnTo>
                  <a:pt x="5225" y="17236"/>
                </a:lnTo>
                <a:lnTo>
                  <a:pt x="5225" y="16636"/>
                </a:lnTo>
                <a:lnTo>
                  <a:pt x="5165" y="15975"/>
                </a:lnTo>
                <a:lnTo>
                  <a:pt x="6727" y="14474"/>
                </a:lnTo>
                <a:lnTo>
                  <a:pt x="7147" y="14053"/>
                </a:lnTo>
                <a:lnTo>
                  <a:pt x="7387" y="14173"/>
                </a:lnTo>
                <a:lnTo>
                  <a:pt x="7688" y="14354"/>
                </a:lnTo>
                <a:lnTo>
                  <a:pt x="8228" y="14534"/>
                </a:lnTo>
                <a:lnTo>
                  <a:pt x="9009" y="14894"/>
                </a:lnTo>
                <a:lnTo>
                  <a:pt x="9369" y="15014"/>
                </a:lnTo>
                <a:lnTo>
                  <a:pt x="9790" y="15134"/>
                </a:lnTo>
                <a:lnTo>
                  <a:pt x="9669" y="16636"/>
                </a:lnTo>
                <a:lnTo>
                  <a:pt x="9369" y="16876"/>
                </a:lnTo>
                <a:lnTo>
                  <a:pt x="9069" y="17176"/>
                </a:lnTo>
                <a:lnTo>
                  <a:pt x="8588" y="17777"/>
                </a:lnTo>
                <a:lnTo>
                  <a:pt x="7928" y="18437"/>
                </a:lnTo>
                <a:lnTo>
                  <a:pt x="7567" y="18738"/>
                </a:lnTo>
                <a:lnTo>
                  <a:pt x="7327" y="19158"/>
                </a:lnTo>
                <a:lnTo>
                  <a:pt x="7267" y="19218"/>
                </a:lnTo>
                <a:lnTo>
                  <a:pt x="7327" y="19278"/>
                </a:lnTo>
                <a:lnTo>
                  <a:pt x="7387" y="19338"/>
                </a:lnTo>
                <a:lnTo>
                  <a:pt x="7447" y="19278"/>
                </a:lnTo>
                <a:lnTo>
                  <a:pt x="7808" y="19038"/>
                </a:lnTo>
                <a:lnTo>
                  <a:pt x="8168" y="18678"/>
                </a:lnTo>
                <a:lnTo>
                  <a:pt x="8829" y="18017"/>
                </a:lnTo>
                <a:lnTo>
                  <a:pt x="9249" y="17717"/>
                </a:lnTo>
                <a:lnTo>
                  <a:pt x="9669" y="17296"/>
                </a:lnTo>
                <a:lnTo>
                  <a:pt x="9609" y="18738"/>
                </a:lnTo>
                <a:lnTo>
                  <a:pt x="9669" y="19458"/>
                </a:lnTo>
                <a:lnTo>
                  <a:pt x="9669" y="20119"/>
                </a:lnTo>
                <a:lnTo>
                  <a:pt x="9729" y="20299"/>
                </a:lnTo>
                <a:lnTo>
                  <a:pt x="9850" y="20419"/>
                </a:lnTo>
                <a:lnTo>
                  <a:pt x="9970" y="20539"/>
                </a:lnTo>
                <a:lnTo>
                  <a:pt x="10150" y="20599"/>
                </a:lnTo>
                <a:lnTo>
                  <a:pt x="10330" y="20599"/>
                </a:lnTo>
                <a:lnTo>
                  <a:pt x="10450" y="20539"/>
                </a:lnTo>
                <a:lnTo>
                  <a:pt x="10570" y="20419"/>
                </a:lnTo>
                <a:lnTo>
                  <a:pt x="10630" y="20239"/>
                </a:lnTo>
                <a:lnTo>
                  <a:pt x="10750" y="19158"/>
                </a:lnTo>
                <a:lnTo>
                  <a:pt x="10811" y="18017"/>
                </a:lnTo>
                <a:lnTo>
                  <a:pt x="11111" y="18317"/>
                </a:lnTo>
                <a:lnTo>
                  <a:pt x="11651" y="18858"/>
                </a:lnTo>
                <a:lnTo>
                  <a:pt x="11952" y="19098"/>
                </a:lnTo>
                <a:lnTo>
                  <a:pt x="12252" y="19278"/>
                </a:lnTo>
                <a:lnTo>
                  <a:pt x="12372" y="19338"/>
                </a:lnTo>
                <a:lnTo>
                  <a:pt x="12552" y="19338"/>
                </a:lnTo>
                <a:lnTo>
                  <a:pt x="12672" y="19278"/>
                </a:lnTo>
                <a:lnTo>
                  <a:pt x="12792" y="19218"/>
                </a:lnTo>
                <a:lnTo>
                  <a:pt x="12852" y="19098"/>
                </a:lnTo>
                <a:lnTo>
                  <a:pt x="12912" y="18978"/>
                </a:lnTo>
                <a:lnTo>
                  <a:pt x="12912" y="18858"/>
                </a:lnTo>
                <a:lnTo>
                  <a:pt x="12852" y="18678"/>
                </a:lnTo>
                <a:lnTo>
                  <a:pt x="12612" y="18377"/>
                </a:lnTo>
                <a:lnTo>
                  <a:pt x="12312" y="18077"/>
                </a:lnTo>
                <a:lnTo>
                  <a:pt x="11711" y="17536"/>
                </a:lnTo>
                <a:lnTo>
                  <a:pt x="11291" y="17176"/>
                </a:lnTo>
                <a:lnTo>
                  <a:pt x="10811" y="16816"/>
                </a:lnTo>
                <a:lnTo>
                  <a:pt x="10811" y="15374"/>
                </a:lnTo>
                <a:lnTo>
                  <a:pt x="10811" y="15314"/>
                </a:lnTo>
                <a:lnTo>
                  <a:pt x="11892" y="14654"/>
                </a:lnTo>
                <a:lnTo>
                  <a:pt x="12912" y="13873"/>
                </a:lnTo>
                <a:lnTo>
                  <a:pt x="13573" y="13393"/>
                </a:lnTo>
                <a:lnTo>
                  <a:pt x="14234" y="12792"/>
                </a:lnTo>
                <a:lnTo>
                  <a:pt x="16576" y="13873"/>
                </a:lnTo>
                <a:lnTo>
                  <a:pt x="16576" y="13933"/>
                </a:lnTo>
                <a:lnTo>
                  <a:pt x="16636" y="14774"/>
                </a:lnTo>
                <a:lnTo>
                  <a:pt x="16756" y="15675"/>
                </a:lnTo>
                <a:lnTo>
                  <a:pt x="16876" y="16095"/>
                </a:lnTo>
                <a:lnTo>
                  <a:pt x="17056" y="16516"/>
                </a:lnTo>
                <a:lnTo>
                  <a:pt x="17237" y="16936"/>
                </a:lnTo>
                <a:lnTo>
                  <a:pt x="17477" y="17236"/>
                </a:lnTo>
                <a:lnTo>
                  <a:pt x="17597" y="17296"/>
                </a:lnTo>
                <a:lnTo>
                  <a:pt x="17657" y="17296"/>
                </a:lnTo>
                <a:lnTo>
                  <a:pt x="17777" y="17236"/>
                </a:lnTo>
                <a:lnTo>
                  <a:pt x="17777" y="17116"/>
                </a:lnTo>
                <a:lnTo>
                  <a:pt x="17777" y="16816"/>
                </a:lnTo>
                <a:lnTo>
                  <a:pt x="17717" y="16455"/>
                </a:lnTo>
                <a:lnTo>
                  <a:pt x="17597" y="15735"/>
                </a:lnTo>
                <a:lnTo>
                  <a:pt x="17357" y="15074"/>
                </a:lnTo>
                <a:lnTo>
                  <a:pt x="17237" y="14354"/>
                </a:lnTo>
                <a:lnTo>
                  <a:pt x="17237" y="14173"/>
                </a:lnTo>
                <a:lnTo>
                  <a:pt x="17297" y="14173"/>
                </a:lnTo>
                <a:lnTo>
                  <a:pt x="20360" y="15615"/>
                </a:lnTo>
                <a:lnTo>
                  <a:pt x="20600" y="15675"/>
                </a:lnTo>
                <a:lnTo>
                  <a:pt x="20840" y="15615"/>
                </a:lnTo>
                <a:lnTo>
                  <a:pt x="20960" y="15495"/>
                </a:lnTo>
                <a:lnTo>
                  <a:pt x="21080" y="15254"/>
                </a:lnTo>
                <a:lnTo>
                  <a:pt x="21080" y="15014"/>
                </a:lnTo>
                <a:lnTo>
                  <a:pt x="20960" y="14774"/>
                </a:lnTo>
                <a:lnTo>
                  <a:pt x="20780" y="14534"/>
                </a:lnTo>
                <a:lnTo>
                  <a:pt x="20480" y="14354"/>
                </a:lnTo>
                <a:lnTo>
                  <a:pt x="17957" y="13212"/>
                </a:lnTo>
                <a:lnTo>
                  <a:pt x="18918" y="12912"/>
                </a:lnTo>
                <a:lnTo>
                  <a:pt x="19999" y="12612"/>
                </a:lnTo>
                <a:lnTo>
                  <a:pt x="21080" y="12372"/>
                </a:lnTo>
                <a:lnTo>
                  <a:pt x="21140" y="12312"/>
                </a:lnTo>
                <a:lnTo>
                  <a:pt x="21080" y="12252"/>
                </a:lnTo>
                <a:lnTo>
                  <a:pt x="19098" y="12252"/>
                </a:lnTo>
                <a:lnTo>
                  <a:pt x="18558" y="12312"/>
                </a:lnTo>
                <a:lnTo>
                  <a:pt x="18077" y="12432"/>
                </a:lnTo>
                <a:lnTo>
                  <a:pt x="17597" y="12612"/>
                </a:lnTo>
                <a:lnTo>
                  <a:pt x="17177" y="12852"/>
                </a:lnTo>
                <a:lnTo>
                  <a:pt x="14474" y="11591"/>
                </a:lnTo>
                <a:lnTo>
                  <a:pt x="14414" y="11050"/>
                </a:lnTo>
                <a:lnTo>
                  <a:pt x="14354" y="10450"/>
                </a:lnTo>
                <a:lnTo>
                  <a:pt x="14054" y="9309"/>
                </a:lnTo>
                <a:lnTo>
                  <a:pt x="13873" y="8348"/>
                </a:lnTo>
                <a:lnTo>
                  <a:pt x="13693" y="7867"/>
                </a:lnTo>
                <a:lnTo>
                  <a:pt x="13513" y="7687"/>
                </a:lnTo>
                <a:lnTo>
                  <a:pt x="13393" y="7507"/>
                </a:lnTo>
                <a:lnTo>
                  <a:pt x="14534" y="6246"/>
                </a:lnTo>
                <a:lnTo>
                  <a:pt x="15555" y="5105"/>
                </a:lnTo>
                <a:lnTo>
                  <a:pt x="16876" y="5285"/>
                </a:lnTo>
                <a:lnTo>
                  <a:pt x="17177" y="5345"/>
                </a:lnTo>
                <a:lnTo>
                  <a:pt x="17477" y="5345"/>
                </a:lnTo>
                <a:lnTo>
                  <a:pt x="17717" y="5285"/>
                </a:lnTo>
                <a:lnTo>
                  <a:pt x="18017" y="5165"/>
                </a:lnTo>
                <a:lnTo>
                  <a:pt x="18077" y="5045"/>
                </a:lnTo>
                <a:lnTo>
                  <a:pt x="18077" y="4925"/>
                </a:lnTo>
                <a:lnTo>
                  <a:pt x="17837" y="4744"/>
                </a:lnTo>
                <a:lnTo>
                  <a:pt x="17537" y="4624"/>
                </a:lnTo>
                <a:lnTo>
                  <a:pt x="17237" y="4564"/>
                </a:lnTo>
                <a:lnTo>
                  <a:pt x="16936" y="4504"/>
                </a:lnTo>
                <a:lnTo>
                  <a:pt x="16156" y="4384"/>
                </a:lnTo>
                <a:lnTo>
                  <a:pt x="16396" y="4144"/>
                </a:lnTo>
                <a:lnTo>
                  <a:pt x="17116" y="3303"/>
                </a:lnTo>
                <a:lnTo>
                  <a:pt x="17417" y="2883"/>
                </a:lnTo>
                <a:lnTo>
                  <a:pt x="17537" y="2642"/>
                </a:lnTo>
                <a:lnTo>
                  <a:pt x="17597" y="2342"/>
                </a:lnTo>
                <a:lnTo>
                  <a:pt x="17597" y="2282"/>
                </a:lnTo>
                <a:lnTo>
                  <a:pt x="17477" y="2222"/>
                </a:lnTo>
                <a:lnTo>
                  <a:pt x="17056" y="2462"/>
                </a:lnTo>
                <a:lnTo>
                  <a:pt x="16696" y="2763"/>
                </a:lnTo>
                <a:lnTo>
                  <a:pt x="16035" y="3483"/>
                </a:lnTo>
                <a:lnTo>
                  <a:pt x="15375" y="4204"/>
                </a:lnTo>
                <a:lnTo>
                  <a:pt x="15255" y="3483"/>
                </a:lnTo>
                <a:lnTo>
                  <a:pt x="15255" y="2943"/>
                </a:lnTo>
                <a:lnTo>
                  <a:pt x="15195" y="2642"/>
                </a:lnTo>
                <a:lnTo>
                  <a:pt x="15135" y="2402"/>
                </a:lnTo>
                <a:lnTo>
                  <a:pt x="15014" y="2222"/>
                </a:lnTo>
                <a:lnTo>
                  <a:pt x="14894" y="2162"/>
                </a:lnTo>
                <a:lnTo>
                  <a:pt x="14714" y="2222"/>
                </a:lnTo>
                <a:lnTo>
                  <a:pt x="14534" y="2342"/>
                </a:lnTo>
                <a:lnTo>
                  <a:pt x="14474" y="2582"/>
                </a:lnTo>
                <a:lnTo>
                  <a:pt x="14354" y="2883"/>
                </a:lnTo>
                <a:lnTo>
                  <a:pt x="14354" y="3243"/>
                </a:lnTo>
                <a:lnTo>
                  <a:pt x="14354" y="3543"/>
                </a:lnTo>
                <a:lnTo>
                  <a:pt x="14414" y="3904"/>
                </a:lnTo>
                <a:lnTo>
                  <a:pt x="14474" y="4264"/>
                </a:lnTo>
                <a:lnTo>
                  <a:pt x="14594" y="4504"/>
                </a:lnTo>
                <a:lnTo>
                  <a:pt x="14774" y="4744"/>
                </a:lnTo>
                <a:lnTo>
                  <a:pt x="14774" y="4805"/>
                </a:lnTo>
                <a:lnTo>
                  <a:pt x="14114" y="5465"/>
                </a:lnTo>
                <a:lnTo>
                  <a:pt x="12552" y="7147"/>
                </a:lnTo>
                <a:lnTo>
                  <a:pt x="12192" y="6967"/>
                </a:lnTo>
                <a:lnTo>
                  <a:pt x="11771" y="6786"/>
                </a:lnTo>
                <a:lnTo>
                  <a:pt x="11351" y="6666"/>
                </a:lnTo>
                <a:lnTo>
                  <a:pt x="10991" y="6546"/>
                </a:lnTo>
                <a:lnTo>
                  <a:pt x="10991" y="4925"/>
                </a:lnTo>
                <a:lnTo>
                  <a:pt x="11051" y="4564"/>
                </a:lnTo>
                <a:lnTo>
                  <a:pt x="11351" y="4204"/>
                </a:lnTo>
                <a:lnTo>
                  <a:pt x="11591" y="3844"/>
                </a:lnTo>
                <a:lnTo>
                  <a:pt x="12612" y="2582"/>
                </a:lnTo>
                <a:lnTo>
                  <a:pt x="12612" y="2462"/>
                </a:lnTo>
                <a:lnTo>
                  <a:pt x="12552" y="2342"/>
                </a:lnTo>
                <a:lnTo>
                  <a:pt x="12432" y="2282"/>
                </a:lnTo>
                <a:lnTo>
                  <a:pt x="12312" y="2342"/>
                </a:lnTo>
                <a:lnTo>
                  <a:pt x="11111" y="3663"/>
                </a:lnTo>
                <a:lnTo>
                  <a:pt x="11051" y="3724"/>
                </a:lnTo>
                <a:lnTo>
                  <a:pt x="11111" y="2823"/>
                </a:lnTo>
                <a:lnTo>
                  <a:pt x="11111" y="1922"/>
                </a:lnTo>
                <a:lnTo>
                  <a:pt x="11051" y="1021"/>
                </a:lnTo>
                <a:lnTo>
                  <a:pt x="10931" y="120"/>
                </a:lnTo>
                <a:lnTo>
                  <a:pt x="10871" y="60"/>
                </a:lnTo>
                <a:lnTo>
                  <a:pt x="10750" y="0"/>
                </a:lnTo>
                <a:close/>
              </a:path>
            </a:pathLst>
          </a:custGeom>
          <a:solidFill>
            <a:srgbClr val="79C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1800060">
            <a:off x="7919648" y="4385469"/>
            <a:ext cx="349027" cy="340096"/>
          </a:xfrm>
          <a:custGeom>
            <a:avLst/>
            <a:gdLst/>
            <a:ahLst/>
            <a:cxnLst/>
            <a:rect l="l" t="t" r="r" b="b"/>
            <a:pathLst>
              <a:path w="21141" h="20600" extrusionOk="0">
                <a:moveTo>
                  <a:pt x="10630" y="1"/>
                </a:moveTo>
                <a:lnTo>
                  <a:pt x="10570" y="121"/>
                </a:lnTo>
                <a:lnTo>
                  <a:pt x="10450" y="601"/>
                </a:lnTo>
                <a:lnTo>
                  <a:pt x="10330" y="1142"/>
                </a:lnTo>
                <a:lnTo>
                  <a:pt x="10270" y="2163"/>
                </a:lnTo>
                <a:lnTo>
                  <a:pt x="10210" y="4265"/>
                </a:lnTo>
                <a:lnTo>
                  <a:pt x="9850" y="3904"/>
                </a:lnTo>
                <a:lnTo>
                  <a:pt x="9489" y="3544"/>
                </a:lnTo>
                <a:lnTo>
                  <a:pt x="8889" y="2943"/>
                </a:lnTo>
                <a:lnTo>
                  <a:pt x="8588" y="2643"/>
                </a:lnTo>
                <a:lnTo>
                  <a:pt x="8228" y="2403"/>
                </a:lnTo>
                <a:lnTo>
                  <a:pt x="8108" y="2403"/>
                </a:lnTo>
                <a:lnTo>
                  <a:pt x="8048" y="2523"/>
                </a:lnTo>
                <a:lnTo>
                  <a:pt x="8048" y="2583"/>
                </a:lnTo>
                <a:lnTo>
                  <a:pt x="8288" y="2943"/>
                </a:lnTo>
                <a:lnTo>
                  <a:pt x="8588" y="3244"/>
                </a:lnTo>
                <a:lnTo>
                  <a:pt x="9189" y="3844"/>
                </a:lnTo>
                <a:lnTo>
                  <a:pt x="9669" y="4325"/>
                </a:lnTo>
                <a:lnTo>
                  <a:pt x="9910" y="4565"/>
                </a:lnTo>
                <a:lnTo>
                  <a:pt x="10210" y="4745"/>
                </a:lnTo>
                <a:lnTo>
                  <a:pt x="10210" y="4925"/>
                </a:lnTo>
                <a:lnTo>
                  <a:pt x="10030" y="9550"/>
                </a:lnTo>
                <a:lnTo>
                  <a:pt x="5165" y="7388"/>
                </a:lnTo>
                <a:lnTo>
                  <a:pt x="3784" y="6787"/>
                </a:lnTo>
                <a:lnTo>
                  <a:pt x="3784" y="6367"/>
                </a:lnTo>
                <a:lnTo>
                  <a:pt x="3784" y="5946"/>
                </a:lnTo>
                <a:lnTo>
                  <a:pt x="3844" y="5406"/>
                </a:lnTo>
                <a:lnTo>
                  <a:pt x="3784" y="4805"/>
                </a:lnTo>
                <a:lnTo>
                  <a:pt x="3784" y="4565"/>
                </a:lnTo>
                <a:lnTo>
                  <a:pt x="3724" y="4385"/>
                </a:lnTo>
                <a:lnTo>
                  <a:pt x="3544" y="3964"/>
                </a:lnTo>
                <a:lnTo>
                  <a:pt x="3424" y="3904"/>
                </a:lnTo>
                <a:lnTo>
                  <a:pt x="3363" y="3964"/>
                </a:lnTo>
                <a:lnTo>
                  <a:pt x="3183" y="4325"/>
                </a:lnTo>
                <a:lnTo>
                  <a:pt x="3063" y="4685"/>
                </a:lnTo>
                <a:lnTo>
                  <a:pt x="3003" y="5346"/>
                </a:lnTo>
                <a:lnTo>
                  <a:pt x="3003" y="5946"/>
                </a:lnTo>
                <a:lnTo>
                  <a:pt x="2943" y="6427"/>
                </a:lnTo>
                <a:lnTo>
                  <a:pt x="2102" y="6066"/>
                </a:lnTo>
                <a:lnTo>
                  <a:pt x="1682" y="5886"/>
                </a:lnTo>
                <a:lnTo>
                  <a:pt x="1322" y="5766"/>
                </a:lnTo>
                <a:lnTo>
                  <a:pt x="961" y="5706"/>
                </a:lnTo>
                <a:lnTo>
                  <a:pt x="721" y="5766"/>
                </a:lnTo>
                <a:lnTo>
                  <a:pt x="541" y="5826"/>
                </a:lnTo>
                <a:lnTo>
                  <a:pt x="541" y="5886"/>
                </a:lnTo>
                <a:lnTo>
                  <a:pt x="601" y="6126"/>
                </a:lnTo>
                <a:lnTo>
                  <a:pt x="721" y="6307"/>
                </a:lnTo>
                <a:lnTo>
                  <a:pt x="901" y="6487"/>
                </a:lnTo>
                <a:lnTo>
                  <a:pt x="1141" y="6667"/>
                </a:lnTo>
                <a:lnTo>
                  <a:pt x="1562" y="6847"/>
                </a:lnTo>
                <a:lnTo>
                  <a:pt x="2042" y="7087"/>
                </a:lnTo>
                <a:lnTo>
                  <a:pt x="2703" y="7388"/>
                </a:lnTo>
                <a:lnTo>
                  <a:pt x="1982" y="7688"/>
                </a:lnTo>
                <a:lnTo>
                  <a:pt x="1261" y="7988"/>
                </a:lnTo>
                <a:lnTo>
                  <a:pt x="601" y="8288"/>
                </a:lnTo>
                <a:lnTo>
                  <a:pt x="301" y="8469"/>
                </a:lnTo>
                <a:lnTo>
                  <a:pt x="0" y="8709"/>
                </a:lnTo>
                <a:lnTo>
                  <a:pt x="0" y="8769"/>
                </a:lnTo>
                <a:lnTo>
                  <a:pt x="60" y="8829"/>
                </a:lnTo>
                <a:lnTo>
                  <a:pt x="421" y="8829"/>
                </a:lnTo>
                <a:lnTo>
                  <a:pt x="781" y="8709"/>
                </a:lnTo>
                <a:lnTo>
                  <a:pt x="1442" y="8469"/>
                </a:lnTo>
                <a:lnTo>
                  <a:pt x="2282" y="8108"/>
                </a:lnTo>
                <a:lnTo>
                  <a:pt x="3063" y="7688"/>
                </a:lnTo>
                <a:lnTo>
                  <a:pt x="3123" y="7628"/>
                </a:lnTo>
                <a:lnTo>
                  <a:pt x="5105" y="8529"/>
                </a:lnTo>
                <a:lnTo>
                  <a:pt x="9369" y="10510"/>
                </a:lnTo>
                <a:lnTo>
                  <a:pt x="6306" y="13693"/>
                </a:lnTo>
                <a:lnTo>
                  <a:pt x="4865" y="15135"/>
                </a:lnTo>
                <a:lnTo>
                  <a:pt x="4745" y="15015"/>
                </a:lnTo>
                <a:lnTo>
                  <a:pt x="4625" y="14895"/>
                </a:lnTo>
                <a:lnTo>
                  <a:pt x="4264" y="14835"/>
                </a:lnTo>
                <a:lnTo>
                  <a:pt x="3604" y="14774"/>
                </a:lnTo>
                <a:lnTo>
                  <a:pt x="3183" y="14714"/>
                </a:lnTo>
                <a:lnTo>
                  <a:pt x="2823" y="14714"/>
                </a:lnTo>
                <a:lnTo>
                  <a:pt x="2403" y="14774"/>
                </a:lnTo>
                <a:lnTo>
                  <a:pt x="2282" y="14835"/>
                </a:lnTo>
                <a:lnTo>
                  <a:pt x="2102" y="14955"/>
                </a:lnTo>
                <a:lnTo>
                  <a:pt x="2042" y="15015"/>
                </a:lnTo>
                <a:lnTo>
                  <a:pt x="2102" y="15135"/>
                </a:lnTo>
                <a:lnTo>
                  <a:pt x="2222" y="15255"/>
                </a:lnTo>
                <a:lnTo>
                  <a:pt x="2343" y="15375"/>
                </a:lnTo>
                <a:lnTo>
                  <a:pt x="2643" y="15495"/>
                </a:lnTo>
                <a:lnTo>
                  <a:pt x="3063" y="15555"/>
                </a:lnTo>
                <a:lnTo>
                  <a:pt x="3363" y="15615"/>
                </a:lnTo>
                <a:lnTo>
                  <a:pt x="3844" y="15675"/>
                </a:lnTo>
                <a:lnTo>
                  <a:pt x="4324" y="15675"/>
                </a:lnTo>
                <a:lnTo>
                  <a:pt x="3484" y="16636"/>
                </a:lnTo>
                <a:lnTo>
                  <a:pt x="2703" y="17657"/>
                </a:lnTo>
                <a:lnTo>
                  <a:pt x="2643" y="17777"/>
                </a:lnTo>
                <a:lnTo>
                  <a:pt x="2703" y="17837"/>
                </a:lnTo>
                <a:lnTo>
                  <a:pt x="2823" y="17897"/>
                </a:lnTo>
                <a:lnTo>
                  <a:pt x="2943" y="17897"/>
                </a:lnTo>
                <a:lnTo>
                  <a:pt x="3724" y="17297"/>
                </a:lnTo>
                <a:lnTo>
                  <a:pt x="4444" y="16696"/>
                </a:lnTo>
                <a:lnTo>
                  <a:pt x="4505" y="17237"/>
                </a:lnTo>
                <a:lnTo>
                  <a:pt x="4565" y="18258"/>
                </a:lnTo>
                <a:lnTo>
                  <a:pt x="4625" y="18798"/>
                </a:lnTo>
                <a:lnTo>
                  <a:pt x="4745" y="19339"/>
                </a:lnTo>
                <a:lnTo>
                  <a:pt x="4865" y="19459"/>
                </a:lnTo>
                <a:lnTo>
                  <a:pt x="4985" y="19519"/>
                </a:lnTo>
                <a:lnTo>
                  <a:pt x="5105" y="19459"/>
                </a:lnTo>
                <a:lnTo>
                  <a:pt x="5225" y="19339"/>
                </a:lnTo>
                <a:lnTo>
                  <a:pt x="5225" y="18798"/>
                </a:lnTo>
                <a:lnTo>
                  <a:pt x="5225" y="18258"/>
                </a:lnTo>
                <a:lnTo>
                  <a:pt x="5225" y="17237"/>
                </a:lnTo>
                <a:lnTo>
                  <a:pt x="5225" y="16576"/>
                </a:lnTo>
                <a:lnTo>
                  <a:pt x="5165" y="15976"/>
                </a:lnTo>
                <a:lnTo>
                  <a:pt x="6727" y="14414"/>
                </a:lnTo>
                <a:lnTo>
                  <a:pt x="9910" y="11171"/>
                </a:lnTo>
                <a:lnTo>
                  <a:pt x="9790" y="14895"/>
                </a:lnTo>
                <a:lnTo>
                  <a:pt x="9669" y="16636"/>
                </a:lnTo>
                <a:lnTo>
                  <a:pt x="9369" y="16816"/>
                </a:lnTo>
                <a:lnTo>
                  <a:pt x="9069" y="17117"/>
                </a:lnTo>
                <a:lnTo>
                  <a:pt x="8588" y="17717"/>
                </a:lnTo>
                <a:lnTo>
                  <a:pt x="7928" y="18378"/>
                </a:lnTo>
                <a:lnTo>
                  <a:pt x="7567" y="18738"/>
                </a:lnTo>
                <a:lnTo>
                  <a:pt x="7327" y="19099"/>
                </a:lnTo>
                <a:lnTo>
                  <a:pt x="7267" y="19219"/>
                </a:lnTo>
                <a:lnTo>
                  <a:pt x="7327" y="19279"/>
                </a:lnTo>
                <a:lnTo>
                  <a:pt x="7447" y="19279"/>
                </a:lnTo>
                <a:lnTo>
                  <a:pt x="7808" y="18978"/>
                </a:lnTo>
                <a:lnTo>
                  <a:pt x="8168" y="18678"/>
                </a:lnTo>
                <a:lnTo>
                  <a:pt x="8829" y="18018"/>
                </a:lnTo>
                <a:lnTo>
                  <a:pt x="9249" y="17657"/>
                </a:lnTo>
                <a:lnTo>
                  <a:pt x="9669" y="17297"/>
                </a:lnTo>
                <a:lnTo>
                  <a:pt x="9609" y="18738"/>
                </a:lnTo>
                <a:lnTo>
                  <a:pt x="9669" y="19399"/>
                </a:lnTo>
                <a:lnTo>
                  <a:pt x="9669" y="20120"/>
                </a:lnTo>
                <a:lnTo>
                  <a:pt x="9729" y="20300"/>
                </a:lnTo>
                <a:lnTo>
                  <a:pt x="9850" y="20420"/>
                </a:lnTo>
                <a:lnTo>
                  <a:pt x="9970" y="20540"/>
                </a:lnTo>
                <a:lnTo>
                  <a:pt x="10150" y="20600"/>
                </a:lnTo>
                <a:lnTo>
                  <a:pt x="10330" y="20600"/>
                </a:lnTo>
                <a:lnTo>
                  <a:pt x="10450" y="20540"/>
                </a:lnTo>
                <a:lnTo>
                  <a:pt x="10570" y="20420"/>
                </a:lnTo>
                <a:lnTo>
                  <a:pt x="10630" y="20240"/>
                </a:lnTo>
                <a:lnTo>
                  <a:pt x="10750" y="19159"/>
                </a:lnTo>
                <a:lnTo>
                  <a:pt x="10811" y="18018"/>
                </a:lnTo>
                <a:lnTo>
                  <a:pt x="11111" y="18258"/>
                </a:lnTo>
                <a:lnTo>
                  <a:pt x="11651" y="18798"/>
                </a:lnTo>
                <a:lnTo>
                  <a:pt x="11952" y="19099"/>
                </a:lnTo>
                <a:lnTo>
                  <a:pt x="12252" y="19279"/>
                </a:lnTo>
                <a:lnTo>
                  <a:pt x="12672" y="19279"/>
                </a:lnTo>
                <a:lnTo>
                  <a:pt x="12792" y="19159"/>
                </a:lnTo>
                <a:lnTo>
                  <a:pt x="12852" y="19099"/>
                </a:lnTo>
                <a:lnTo>
                  <a:pt x="12912" y="18978"/>
                </a:lnTo>
                <a:lnTo>
                  <a:pt x="12912" y="18798"/>
                </a:lnTo>
                <a:lnTo>
                  <a:pt x="12852" y="18678"/>
                </a:lnTo>
                <a:lnTo>
                  <a:pt x="12612" y="18318"/>
                </a:lnTo>
                <a:lnTo>
                  <a:pt x="12312" y="18078"/>
                </a:lnTo>
                <a:lnTo>
                  <a:pt x="11711" y="17537"/>
                </a:lnTo>
                <a:lnTo>
                  <a:pt x="11291" y="17177"/>
                </a:lnTo>
                <a:lnTo>
                  <a:pt x="10811" y="16816"/>
                </a:lnTo>
                <a:lnTo>
                  <a:pt x="10811" y="15375"/>
                </a:lnTo>
                <a:lnTo>
                  <a:pt x="10931" y="11231"/>
                </a:lnTo>
                <a:lnTo>
                  <a:pt x="11171" y="11351"/>
                </a:lnTo>
                <a:lnTo>
                  <a:pt x="16576" y="13874"/>
                </a:lnTo>
                <a:lnTo>
                  <a:pt x="16636" y="14714"/>
                </a:lnTo>
                <a:lnTo>
                  <a:pt x="16756" y="15675"/>
                </a:lnTo>
                <a:lnTo>
                  <a:pt x="16876" y="16096"/>
                </a:lnTo>
                <a:lnTo>
                  <a:pt x="17056" y="16516"/>
                </a:lnTo>
                <a:lnTo>
                  <a:pt x="17237" y="16876"/>
                </a:lnTo>
                <a:lnTo>
                  <a:pt x="17477" y="17237"/>
                </a:lnTo>
                <a:lnTo>
                  <a:pt x="17597" y="17297"/>
                </a:lnTo>
                <a:lnTo>
                  <a:pt x="17657" y="17297"/>
                </a:lnTo>
                <a:lnTo>
                  <a:pt x="17777" y="17237"/>
                </a:lnTo>
                <a:lnTo>
                  <a:pt x="17777" y="17117"/>
                </a:lnTo>
                <a:lnTo>
                  <a:pt x="17777" y="16756"/>
                </a:lnTo>
                <a:lnTo>
                  <a:pt x="17717" y="16456"/>
                </a:lnTo>
                <a:lnTo>
                  <a:pt x="17597" y="15735"/>
                </a:lnTo>
                <a:lnTo>
                  <a:pt x="17357" y="15015"/>
                </a:lnTo>
                <a:lnTo>
                  <a:pt x="17237" y="14354"/>
                </a:lnTo>
                <a:lnTo>
                  <a:pt x="17237" y="14174"/>
                </a:lnTo>
                <a:lnTo>
                  <a:pt x="17297" y="14174"/>
                </a:lnTo>
                <a:lnTo>
                  <a:pt x="20360" y="15555"/>
                </a:lnTo>
                <a:lnTo>
                  <a:pt x="20600" y="15675"/>
                </a:lnTo>
                <a:lnTo>
                  <a:pt x="20840" y="15615"/>
                </a:lnTo>
                <a:lnTo>
                  <a:pt x="20960" y="15435"/>
                </a:lnTo>
                <a:lnTo>
                  <a:pt x="21080" y="15255"/>
                </a:lnTo>
                <a:lnTo>
                  <a:pt x="21080" y="15015"/>
                </a:lnTo>
                <a:lnTo>
                  <a:pt x="20960" y="14774"/>
                </a:lnTo>
                <a:lnTo>
                  <a:pt x="20780" y="14534"/>
                </a:lnTo>
                <a:lnTo>
                  <a:pt x="20480" y="14354"/>
                </a:lnTo>
                <a:lnTo>
                  <a:pt x="17957" y="13153"/>
                </a:lnTo>
                <a:lnTo>
                  <a:pt x="18918" y="12853"/>
                </a:lnTo>
                <a:lnTo>
                  <a:pt x="19999" y="12612"/>
                </a:lnTo>
                <a:lnTo>
                  <a:pt x="21080" y="12312"/>
                </a:lnTo>
                <a:lnTo>
                  <a:pt x="21140" y="12312"/>
                </a:lnTo>
                <a:lnTo>
                  <a:pt x="21080" y="12252"/>
                </a:lnTo>
                <a:lnTo>
                  <a:pt x="20119" y="12192"/>
                </a:lnTo>
                <a:lnTo>
                  <a:pt x="19098" y="12252"/>
                </a:lnTo>
                <a:lnTo>
                  <a:pt x="18558" y="12312"/>
                </a:lnTo>
                <a:lnTo>
                  <a:pt x="18077" y="12432"/>
                </a:lnTo>
                <a:lnTo>
                  <a:pt x="17597" y="12612"/>
                </a:lnTo>
                <a:lnTo>
                  <a:pt x="17177" y="12853"/>
                </a:lnTo>
                <a:lnTo>
                  <a:pt x="11351" y="10150"/>
                </a:lnTo>
                <a:lnTo>
                  <a:pt x="11051" y="10030"/>
                </a:lnTo>
                <a:lnTo>
                  <a:pt x="12792" y="8108"/>
                </a:lnTo>
                <a:lnTo>
                  <a:pt x="14534" y="6186"/>
                </a:lnTo>
                <a:lnTo>
                  <a:pt x="15555" y="5105"/>
                </a:lnTo>
                <a:lnTo>
                  <a:pt x="16876" y="5286"/>
                </a:lnTo>
                <a:lnTo>
                  <a:pt x="17177" y="5346"/>
                </a:lnTo>
                <a:lnTo>
                  <a:pt x="17477" y="5346"/>
                </a:lnTo>
                <a:lnTo>
                  <a:pt x="17717" y="5286"/>
                </a:lnTo>
                <a:lnTo>
                  <a:pt x="18017" y="5165"/>
                </a:lnTo>
                <a:lnTo>
                  <a:pt x="18077" y="5045"/>
                </a:lnTo>
                <a:lnTo>
                  <a:pt x="18077" y="4925"/>
                </a:lnTo>
                <a:lnTo>
                  <a:pt x="17837" y="4745"/>
                </a:lnTo>
                <a:lnTo>
                  <a:pt x="17537" y="4625"/>
                </a:lnTo>
                <a:lnTo>
                  <a:pt x="17237" y="4505"/>
                </a:lnTo>
                <a:lnTo>
                  <a:pt x="16936" y="4505"/>
                </a:lnTo>
                <a:lnTo>
                  <a:pt x="16156" y="4385"/>
                </a:lnTo>
                <a:lnTo>
                  <a:pt x="16396" y="4084"/>
                </a:lnTo>
                <a:lnTo>
                  <a:pt x="17116" y="3304"/>
                </a:lnTo>
                <a:lnTo>
                  <a:pt x="17417" y="2823"/>
                </a:lnTo>
                <a:lnTo>
                  <a:pt x="17537" y="2583"/>
                </a:lnTo>
                <a:lnTo>
                  <a:pt x="17597" y="2343"/>
                </a:lnTo>
                <a:lnTo>
                  <a:pt x="17597" y="2223"/>
                </a:lnTo>
                <a:lnTo>
                  <a:pt x="17477" y="2223"/>
                </a:lnTo>
                <a:lnTo>
                  <a:pt x="17056" y="2463"/>
                </a:lnTo>
                <a:lnTo>
                  <a:pt x="16696" y="2703"/>
                </a:lnTo>
                <a:lnTo>
                  <a:pt x="16035" y="3424"/>
                </a:lnTo>
                <a:lnTo>
                  <a:pt x="15375" y="4145"/>
                </a:lnTo>
                <a:lnTo>
                  <a:pt x="15255" y="3484"/>
                </a:lnTo>
                <a:lnTo>
                  <a:pt x="15255" y="2943"/>
                </a:lnTo>
                <a:lnTo>
                  <a:pt x="15195" y="2643"/>
                </a:lnTo>
                <a:lnTo>
                  <a:pt x="15135" y="2403"/>
                </a:lnTo>
                <a:lnTo>
                  <a:pt x="15014" y="2223"/>
                </a:lnTo>
                <a:lnTo>
                  <a:pt x="14894" y="2163"/>
                </a:lnTo>
                <a:lnTo>
                  <a:pt x="14714" y="2163"/>
                </a:lnTo>
                <a:lnTo>
                  <a:pt x="14534" y="2283"/>
                </a:lnTo>
                <a:lnTo>
                  <a:pt x="14474" y="2583"/>
                </a:lnTo>
                <a:lnTo>
                  <a:pt x="14354" y="2883"/>
                </a:lnTo>
                <a:lnTo>
                  <a:pt x="14354" y="3184"/>
                </a:lnTo>
                <a:lnTo>
                  <a:pt x="14354" y="3544"/>
                </a:lnTo>
                <a:lnTo>
                  <a:pt x="14414" y="3904"/>
                </a:lnTo>
                <a:lnTo>
                  <a:pt x="14474" y="4205"/>
                </a:lnTo>
                <a:lnTo>
                  <a:pt x="14594" y="4505"/>
                </a:lnTo>
                <a:lnTo>
                  <a:pt x="14774" y="4745"/>
                </a:lnTo>
                <a:lnTo>
                  <a:pt x="14114" y="5466"/>
                </a:lnTo>
                <a:lnTo>
                  <a:pt x="10931" y="8829"/>
                </a:lnTo>
                <a:lnTo>
                  <a:pt x="10991" y="4925"/>
                </a:lnTo>
                <a:lnTo>
                  <a:pt x="11051" y="4565"/>
                </a:lnTo>
                <a:lnTo>
                  <a:pt x="11351" y="4205"/>
                </a:lnTo>
                <a:lnTo>
                  <a:pt x="11591" y="3844"/>
                </a:lnTo>
                <a:lnTo>
                  <a:pt x="12612" y="2523"/>
                </a:lnTo>
                <a:lnTo>
                  <a:pt x="12612" y="2403"/>
                </a:lnTo>
                <a:lnTo>
                  <a:pt x="12552" y="2343"/>
                </a:lnTo>
                <a:lnTo>
                  <a:pt x="12432" y="2283"/>
                </a:lnTo>
                <a:lnTo>
                  <a:pt x="12312" y="2343"/>
                </a:lnTo>
                <a:lnTo>
                  <a:pt x="11111" y="3604"/>
                </a:lnTo>
                <a:lnTo>
                  <a:pt x="11051" y="3724"/>
                </a:lnTo>
                <a:lnTo>
                  <a:pt x="11111" y="2763"/>
                </a:lnTo>
                <a:lnTo>
                  <a:pt x="11111" y="1862"/>
                </a:lnTo>
                <a:lnTo>
                  <a:pt x="11051" y="1022"/>
                </a:lnTo>
                <a:lnTo>
                  <a:pt x="10931" y="121"/>
                </a:lnTo>
                <a:lnTo>
                  <a:pt x="10871" y="1"/>
                </a:lnTo>
                <a:close/>
              </a:path>
            </a:pathLst>
          </a:custGeom>
          <a:solidFill>
            <a:srgbClr val="79C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587927">
            <a:off x="8134931" y="3169061"/>
            <a:ext cx="533175" cy="554819"/>
          </a:xfrm>
          <a:custGeom>
            <a:avLst/>
            <a:gdLst/>
            <a:ahLst/>
            <a:cxnLst/>
            <a:rect l="l" t="t" r="r" b="b"/>
            <a:pathLst>
              <a:path w="19279" h="20060" extrusionOk="0">
                <a:moveTo>
                  <a:pt x="6727" y="5405"/>
                </a:moveTo>
                <a:lnTo>
                  <a:pt x="7447" y="5946"/>
                </a:lnTo>
                <a:lnTo>
                  <a:pt x="8108" y="6366"/>
                </a:lnTo>
                <a:lnTo>
                  <a:pt x="8528" y="6546"/>
                </a:lnTo>
                <a:lnTo>
                  <a:pt x="8889" y="6666"/>
                </a:lnTo>
                <a:lnTo>
                  <a:pt x="8949" y="8949"/>
                </a:lnTo>
                <a:lnTo>
                  <a:pt x="8949" y="8949"/>
                </a:lnTo>
                <a:lnTo>
                  <a:pt x="6546" y="7567"/>
                </a:lnTo>
                <a:lnTo>
                  <a:pt x="6546" y="7507"/>
                </a:lnTo>
                <a:lnTo>
                  <a:pt x="6606" y="6967"/>
                </a:lnTo>
                <a:lnTo>
                  <a:pt x="6666" y="6486"/>
                </a:lnTo>
                <a:lnTo>
                  <a:pt x="6727" y="5405"/>
                </a:lnTo>
                <a:close/>
                <a:moveTo>
                  <a:pt x="12732" y="4564"/>
                </a:moveTo>
                <a:lnTo>
                  <a:pt x="12432" y="5766"/>
                </a:lnTo>
                <a:lnTo>
                  <a:pt x="12192" y="6666"/>
                </a:lnTo>
                <a:lnTo>
                  <a:pt x="12132" y="7087"/>
                </a:lnTo>
                <a:lnTo>
                  <a:pt x="12132" y="7567"/>
                </a:lnTo>
                <a:lnTo>
                  <a:pt x="10090" y="8828"/>
                </a:lnTo>
                <a:lnTo>
                  <a:pt x="9729" y="9069"/>
                </a:lnTo>
                <a:lnTo>
                  <a:pt x="9789" y="6186"/>
                </a:lnTo>
                <a:lnTo>
                  <a:pt x="10210" y="6006"/>
                </a:lnTo>
                <a:lnTo>
                  <a:pt x="10630" y="5766"/>
                </a:lnTo>
                <a:lnTo>
                  <a:pt x="11471" y="5285"/>
                </a:lnTo>
                <a:lnTo>
                  <a:pt x="12732" y="4564"/>
                </a:lnTo>
                <a:close/>
                <a:moveTo>
                  <a:pt x="12672" y="8228"/>
                </a:moveTo>
                <a:lnTo>
                  <a:pt x="13273" y="8708"/>
                </a:lnTo>
                <a:lnTo>
                  <a:pt x="13873" y="9189"/>
                </a:lnTo>
                <a:lnTo>
                  <a:pt x="15074" y="10210"/>
                </a:lnTo>
                <a:lnTo>
                  <a:pt x="14354" y="10210"/>
                </a:lnTo>
                <a:lnTo>
                  <a:pt x="13693" y="10330"/>
                </a:lnTo>
                <a:lnTo>
                  <a:pt x="12852" y="10570"/>
                </a:lnTo>
                <a:lnTo>
                  <a:pt x="12072" y="10991"/>
                </a:lnTo>
                <a:lnTo>
                  <a:pt x="10330" y="9789"/>
                </a:lnTo>
                <a:lnTo>
                  <a:pt x="10750" y="9489"/>
                </a:lnTo>
                <a:lnTo>
                  <a:pt x="12672" y="8228"/>
                </a:lnTo>
                <a:close/>
                <a:moveTo>
                  <a:pt x="6366" y="8228"/>
                </a:moveTo>
                <a:lnTo>
                  <a:pt x="8708" y="9669"/>
                </a:lnTo>
                <a:lnTo>
                  <a:pt x="6006" y="11411"/>
                </a:lnTo>
                <a:lnTo>
                  <a:pt x="5525" y="11051"/>
                </a:lnTo>
                <a:lnTo>
                  <a:pt x="5045" y="10690"/>
                </a:lnTo>
                <a:lnTo>
                  <a:pt x="4565" y="10390"/>
                </a:lnTo>
                <a:lnTo>
                  <a:pt x="4024" y="10090"/>
                </a:lnTo>
                <a:lnTo>
                  <a:pt x="4504" y="9789"/>
                </a:lnTo>
                <a:lnTo>
                  <a:pt x="4865" y="9489"/>
                </a:lnTo>
                <a:lnTo>
                  <a:pt x="5706" y="8949"/>
                </a:lnTo>
                <a:lnTo>
                  <a:pt x="6126" y="8648"/>
                </a:lnTo>
                <a:lnTo>
                  <a:pt x="6246" y="8468"/>
                </a:lnTo>
                <a:lnTo>
                  <a:pt x="6366" y="8228"/>
                </a:lnTo>
                <a:close/>
                <a:moveTo>
                  <a:pt x="9669" y="10330"/>
                </a:moveTo>
                <a:lnTo>
                  <a:pt x="10991" y="11231"/>
                </a:lnTo>
                <a:lnTo>
                  <a:pt x="10931" y="11411"/>
                </a:lnTo>
                <a:lnTo>
                  <a:pt x="10931" y="11591"/>
                </a:lnTo>
                <a:lnTo>
                  <a:pt x="11471" y="14113"/>
                </a:lnTo>
                <a:lnTo>
                  <a:pt x="11471" y="14113"/>
                </a:lnTo>
                <a:lnTo>
                  <a:pt x="10690" y="13693"/>
                </a:lnTo>
                <a:lnTo>
                  <a:pt x="10150" y="13513"/>
                </a:lnTo>
                <a:lnTo>
                  <a:pt x="9669" y="13273"/>
                </a:lnTo>
                <a:lnTo>
                  <a:pt x="9669" y="10330"/>
                </a:lnTo>
                <a:close/>
                <a:moveTo>
                  <a:pt x="8949" y="10690"/>
                </a:moveTo>
                <a:lnTo>
                  <a:pt x="9009" y="13213"/>
                </a:lnTo>
                <a:lnTo>
                  <a:pt x="8949" y="13213"/>
                </a:lnTo>
                <a:lnTo>
                  <a:pt x="8168" y="13513"/>
                </a:lnTo>
                <a:lnTo>
                  <a:pt x="7387" y="13873"/>
                </a:lnTo>
                <a:lnTo>
                  <a:pt x="5886" y="14654"/>
                </a:lnTo>
                <a:lnTo>
                  <a:pt x="5946" y="14053"/>
                </a:lnTo>
                <a:lnTo>
                  <a:pt x="6126" y="13453"/>
                </a:lnTo>
                <a:lnTo>
                  <a:pt x="6426" y="12312"/>
                </a:lnTo>
                <a:lnTo>
                  <a:pt x="8949" y="10690"/>
                </a:lnTo>
                <a:close/>
                <a:moveTo>
                  <a:pt x="9249" y="0"/>
                </a:moveTo>
                <a:lnTo>
                  <a:pt x="9189" y="60"/>
                </a:lnTo>
                <a:lnTo>
                  <a:pt x="9069" y="1021"/>
                </a:lnTo>
                <a:lnTo>
                  <a:pt x="8949" y="2042"/>
                </a:lnTo>
                <a:lnTo>
                  <a:pt x="8648" y="1982"/>
                </a:lnTo>
                <a:lnTo>
                  <a:pt x="8348" y="1862"/>
                </a:lnTo>
                <a:lnTo>
                  <a:pt x="8108" y="1622"/>
                </a:lnTo>
                <a:lnTo>
                  <a:pt x="7808" y="1261"/>
                </a:lnTo>
                <a:lnTo>
                  <a:pt x="7748" y="1201"/>
                </a:lnTo>
                <a:lnTo>
                  <a:pt x="7627" y="1201"/>
                </a:lnTo>
                <a:lnTo>
                  <a:pt x="7567" y="1261"/>
                </a:lnTo>
                <a:lnTo>
                  <a:pt x="7507" y="1381"/>
                </a:lnTo>
                <a:lnTo>
                  <a:pt x="7507" y="1622"/>
                </a:lnTo>
                <a:lnTo>
                  <a:pt x="7567" y="1862"/>
                </a:lnTo>
                <a:lnTo>
                  <a:pt x="7748" y="2102"/>
                </a:lnTo>
                <a:lnTo>
                  <a:pt x="7928" y="2282"/>
                </a:lnTo>
                <a:lnTo>
                  <a:pt x="8108" y="2463"/>
                </a:lnTo>
                <a:lnTo>
                  <a:pt x="8348" y="2583"/>
                </a:lnTo>
                <a:lnTo>
                  <a:pt x="8889" y="2823"/>
                </a:lnTo>
                <a:lnTo>
                  <a:pt x="8829" y="4204"/>
                </a:lnTo>
                <a:lnTo>
                  <a:pt x="8829" y="5525"/>
                </a:lnTo>
                <a:lnTo>
                  <a:pt x="8048" y="5105"/>
                </a:lnTo>
                <a:lnTo>
                  <a:pt x="7267" y="4625"/>
                </a:lnTo>
                <a:lnTo>
                  <a:pt x="6546" y="4084"/>
                </a:lnTo>
                <a:lnTo>
                  <a:pt x="6426" y="4024"/>
                </a:lnTo>
                <a:lnTo>
                  <a:pt x="6306" y="3964"/>
                </a:lnTo>
                <a:lnTo>
                  <a:pt x="6066" y="4024"/>
                </a:lnTo>
                <a:lnTo>
                  <a:pt x="5946" y="4084"/>
                </a:lnTo>
                <a:lnTo>
                  <a:pt x="5826" y="4144"/>
                </a:lnTo>
                <a:lnTo>
                  <a:pt x="5766" y="4264"/>
                </a:lnTo>
                <a:lnTo>
                  <a:pt x="5766" y="4444"/>
                </a:lnTo>
                <a:lnTo>
                  <a:pt x="5766" y="5826"/>
                </a:lnTo>
                <a:lnTo>
                  <a:pt x="5766" y="6486"/>
                </a:lnTo>
                <a:lnTo>
                  <a:pt x="5826" y="7147"/>
                </a:lnTo>
                <a:lnTo>
                  <a:pt x="5826" y="7147"/>
                </a:lnTo>
                <a:lnTo>
                  <a:pt x="5225" y="6847"/>
                </a:lnTo>
                <a:lnTo>
                  <a:pt x="4204" y="6246"/>
                </a:lnTo>
                <a:lnTo>
                  <a:pt x="3063" y="5646"/>
                </a:lnTo>
                <a:lnTo>
                  <a:pt x="3063" y="5165"/>
                </a:lnTo>
                <a:lnTo>
                  <a:pt x="3063" y="4564"/>
                </a:lnTo>
                <a:lnTo>
                  <a:pt x="3063" y="4264"/>
                </a:lnTo>
                <a:lnTo>
                  <a:pt x="3003" y="3964"/>
                </a:lnTo>
                <a:lnTo>
                  <a:pt x="2943" y="3784"/>
                </a:lnTo>
                <a:lnTo>
                  <a:pt x="2823" y="3724"/>
                </a:lnTo>
                <a:lnTo>
                  <a:pt x="2763" y="3664"/>
                </a:lnTo>
                <a:lnTo>
                  <a:pt x="2463" y="3664"/>
                </a:lnTo>
                <a:lnTo>
                  <a:pt x="2402" y="3724"/>
                </a:lnTo>
                <a:lnTo>
                  <a:pt x="2282" y="3784"/>
                </a:lnTo>
                <a:lnTo>
                  <a:pt x="2222" y="3964"/>
                </a:lnTo>
                <a:lnTo>
                  <a:pt x="2162" y="4264"/>
                </a:lnTo>
                <a:lnTo>
                  <a:pt x="2162" y="4564"/>
                </a:lnTo>
                <a:lnTo>
                  <a:pt x="2162" y="5165"/>
                </a:lnTo>
                <a:lnTo>
                  <a:pt x="2162" y="5285"/>
                </a:lnTo>
                <a:lnTo>
                  <a:pt x="1622" y="5165"/>
                </a:lnTo>
                <a:lnTo>
                  <a:pt x="1141" y="5105"/>
                </a:lnTo>
                <a:lnTo>
                  <a:pt x="1081" y="5165"/>
                </a:lnTo>
                <a:lnTo>
                  <a:pt x="1081" y="5225"/>
                </a:lnTo>
                <a:lnTo>
                  <a:pt x="1562" y="5646"/>
                </a:lnTo>
                <a:lnTo>
                  <a:pt x="2102" y="6006"/>
                </a:lnTo>
                <a:lnTo>
                  <a:pt x="2102" y="6066"/>
                </a:lnTo>
                <a:lnTo>
                  <a:pt x="1382" y="6186"/>
                </a:lnTo>
                <a:lnTo>
                  <a:pt x="661" y="6306"/>
                </a:lnTo>
                <a:lnTo>
                  <a:pt x="361" y="6426"/>
                </a:lnTo>
                <a:lnTo>
                  <a:pt x="120" y="6546"/>
                </a:lnTo>
                <a:lnTo>
                  <a:pt x="0" y="6727"/>
                </a:lnTo>
                <a:lnTo>
                  <a:pt x="0" y="6787"/>
                </a:lnTo>
                <a:lnTo>
                  <a:pt x="0" y="6907"/>
                </a:lnTo>
                <a:lnTo>
                  <a:pt x="60" y="7027"/>
                </a:lnTo>
                <a:lnTo>
                  <a:pt x="180" y="7087"/>
                </a:lnTo>
                <a:lnTo>
                  <a:pt x="481" y="7147"/>
                </a:lnTo>
                <a:lnTo>
                  <a:pt x="1021" y="7207"/>
                </a:lnTo>
                <a:lnTo>
                  <a:pt x="1862" y="7147"/>
                </a:lnTo>
                <a:lnTo>
                  <a:pt x="2703" y="7027"/>
                </a:lnTo>
                <a:lnTo>
                  <a:pt x="2883" y="6967"/>
                </a:lnTo>
                <a:lnTo>
                  <a:pt x="3003" y="6847"/>
                </a:lnTo>
                <a:lnTo>
                  <a:pt x="3063" y="6666"/>
                </a:lnTo>
                <a:lnTo>
                  <a:pt x="3123" y="6546"/>
                </a:lnTo>
                <a:lnTo>
                  <a:pt x="4024" y="6967"/>
                </a:lnTo>
                <a:lnTo>
                  <a:pt x="4925" y="7387"/>
                </a:lnTo>
                <a:lnTo>
                  <a:pt x="5585" y="7747"/>
                </a:lnTo>
                <a:lnTo>
                  <a:pt x="5165" y="7928"/>
                </a:lnTo>
                <a:lnTo>
                  <a:pt x="4805" y="8168"/>
                </a:lnTo>
                <a:lnTo>
                  <a:pt x="4144" y="8648"/>
                </a:lnTo>
                <a:lnTo>
                  <a:pt x="3784" y="8949"/>
                </a:lnTo>
                <a:lnTo>
                  <a:pt x="3363" y="9189"/>
                </a:lnTo>
                <a:lnTo>
                  <a:pt x="3003" y="9549"/>
                </a:lnTo>
                <a:lnTo>
                  <a:pt x="2883" y="9729"/>
                </a:lnTo>
                <a:lnTo>
                  <a:pt x="2823" y="9970"/>
                </a:lnTo>
                <a:lnTo>
                  <a:pt x="2823" y="10090"/>
                </a:lnTo>
                <a:lnTo>
                  <a:pt x="2883" y="10210"/>
                </a:lnTo>
                <a:lnTo>
                  <a:pt x="2943" y="10270"/>
                </a:lnTo>
                <a:lnTo>
                  <a:pt x="3063" y="10330"/>
                </a:lnTo>
                <a:lnTo>
                  <a:pt x="3423" y="10330"/>
                </a:lnTo>
                <a:lnTo>
                  <a:pt x="3664" y="10630"/>
                </a:lnTo>
                <a:lnTo>
                  <a:pt x="3964" y="10870"/>
                </a:lnTo>
                <a:lnTo>
                  <a:pt x="4565" y="11411"/>
                </a:lnTo>
                <a:lnTo>
                  <a:pt x="5165" y="11891"/>
                </a:lnTo>
                <a:lnTo>
                  <a:pt x="4144" y="12492"/>
                </a:lnTo>
                <a:lnTo>
                  <a:pt x="3123" y="13093"/>
                </a:lnTo>
                <a:lnTo>
                  <a:pt x="2583" y="12852"/>
                </a:lnTo>
                <a:lnTo>
                  <a:pt x="2042" y="12672"/>
                </a:lnTo>
                <a:lnTo>
                  <a:pt x="1502" y="12612"/>
                </a:lnTo>
                <a:lnTo>
                  <a:pt x="901" y="12732"/>
                </a:lnTo>
                <a:lnTo>
                  <a:pt x="841" y="12792"/>
                </a:lnTo>
                <a:lnTo>
                  <a:pt x="901" y="12912"/>
                </a:lnTo>
                <a:lnTo>
                  <a:pt x="1622" y="13273"/>
                </a:lnTo>
                <a:lnTo>
                  <a:pt x="2402" y="13693"/>
                </a:lnTo>
                <a:lnTo>
                  <a:pt x="2042" y="13993"/>
                </a:lnTo>
                <a:lnTo>
                  <a:pt x="1682" y="14354"/>
                </a:lnTo>
                <a:lnTo>
                  <a:pt x="1622" y="14474"/>
                </a:lnTo>
                <a:lnTo>
                  <a:pt x="1682" y="14594"/>
                </a:lnTo>
                <a:lnTo>
                  <a:pt x="1742" y="14654"/>
                </a:lnTo>
                <a:lnTo>
                  <a:pt x="1862" y="14654"/>
                </a:lnTo>
                <a:lnTo>
                  <a:pt x="2282" y="14594"/>
                </a:lnTo>
                <a:lnTo>
                  <a:pt x="2162" y="15134"/>
                </a:lnTo>
                <a:lnTo>
                  <a:pt x="2162" y="15675"/>
                </a:lnTo>
                <a:lnTo>
                  <a:pt x="2162" y="15795"/>
                </a:lnTo>
                <a:lnTo>
                  <a:pt x="2282" y="15915"/>
                </a:lnTo>
                <a:lnTo>
                  <a:pt x="2342" y="15975"/>
                </a:lnTo>
                <a:lnTo>
                  <a:pt x="2463" y="16035"/>
                </a:lnTo>
                <a:lnTo>
                  <a:pt x="2583" y="16035"/>
                </a:lnTo>
                <a:lnTo>
                  <a:pt x="2703" y="15975"/>
                </a:lnTo>
                <a:lnTo>
                  <a:pt x="2763" y="15915"/>
                </a:lnTo>
                <a:lnTo>
                  <a:pt x="2823" y="15795"/>
                </a:lnTo>
                <a:lnTo>
                  <a:pt x="2943" y="15014"/>
                </a:lnTo>
                <a:lnTo>
                  <a:pt x="3123" y="14294"/>
                </a:lnTo>
                <a:lnTo>
                  <a:pt x="3724" y="13993"/>
                </a:lnTo>
                <a:lnTo>
                  <a:pt x="4324" y="13633"/>
                </a:lnTo>
                <a:lnTo>
                  <a:pt x="5405" y="12912"/>
                </a:lnTo>
                <a:lnTo>
                  <a:pt x="5225" y="13573"/>
                </a:lnTo>
                <a:lnTo>
                  <a:pt x="5105" y="14174"/>
                </a:lnTo>
                <a:lnTo>
                  <a:pt x="4925" y="15435"/>
                </a:lnTo>
                <a:lnTo>
                  <a:pt x="4925" y="15555"/>
                </a:lnTo>
                <a:lnTo>
                  <a:pt x="4985" y="15675"/>
                </a:lnTo>
                <a:lnTo>
                  <a:pt x="5165" y="15795"/>
                </a:lnTo>
                <a:lnTo>
                  <a:pt x="5405" y="15855"/>
                </a:lnTo>
                <a:lnTo>
                  <a:pt x="5585" y="15795"/>
                </a:lnTo>
                <a:lnTo>
                  <a:pt x="7327" y="15014"/>
                </a:lnTo>
                <a:lnTo>
                  <a:pt x="8228" y="14534"/>
                </a:lnTo>
                <a:lnTo>
                  <a:pt x="9009" y="14053"/>
                </a:lnTo>
                <a:lnTo>
                  <a:pt x="9069" y="17777"/>
                </a:lnTo>
                <a:lnTo>
                  <a:pt x="9009" y="17777"/>
                </a:lnTo>
                <a:lnTo>
                  <a:pt x="8768" y="17837"/>
                </a:lnTo>
                <a:lnTo>
                  <a:pt x="8528" y="17957"/>
                </a:lnTo>
                <a:lnTo>
                  <a:pt x="8288" y="18197"/>
                </a:lnTo>
                <a:lnTo>
                  <a:pt x="8048" y="18438"/>
                </a:lnTo>
                <a:lnTo>
                  <a:pt x="7868" y="18738"/>
                </a:lnTo>
                <a:lnTo>
                  <a:pt x="7748" y="19038"/>
                </a:lnTo>
                <a:lnTo>
                  <a:pt x="7748" y="19338"/>
                </a:lnTo>
                <a:lnTo>
                  <a:pt x="7808" y="19579"/>
                </a:lnTo>
                <a:lnTo>
                  <a:pt x="7868" y="19639"/>
                </a:lnTo>
                <a:lnTo>
                  <a:pt x="7988" y="19699"/>
                </a:lnTo>
                <a:lnTo>
                  <a:pt x="8168" y="19639"/>
                </a:lnTo>
                <a:lnTo>
                  <a:pt x="8288" y="19519"/>
                </a:lnTo>
                <a:lnTo>
                  <a:pt x="8588" y="19278"/>
                </a:lnTo>
                <a:lnTo>
                  <a:pt x="8829" y="18978"/>
                </a:lnTo>
                <a:lnTo>
                  <a:pt x="9069" y="18678"/>
                </a:lnTo>
                <a:lnTo>
                  <a:pt x="9069" y="19759"/>
                </a:lnTo>
                <a:lnTo>
                  <a:pt x="9129" y="19879"/>
                </a:lnTo>
                <a:lnTo>
                  <a:pt x="9189" y="19999"/>
                </a:lnTo>
                <a:lnTo>
                  <a:pt x="9249" y="20059"/>
                </a:lnTo>
                <a:lnTo>
                  <a:pt x="9489" y="20059"/>
                </a:lnTo>
                <a:lnTo>
                  <a:pt x="9549" y="19999"/>
                </a:lnTo>
                <a:lnTo>
                  <a:pt x="9609" y="19879"/>
                </a:lnTo>
                <a:lnTo>
                  <a:pt x="9669" y="19759"/>
                </a:lnTo>
                <a:lnTo>
                  <a:pt x="9669" y="18317"/>
                </a:lnTo>
                <a:lnTo>
                  <a:pt x="9850" y="18377"/>
                </a:lnTo>
                <a:lnTo>
                  <a:pt x="9970" y="18438"/>
                </a:lnTo>
                <a:lnTo>
                  <a:pt x="10090" y="18498"/>
                </a:lnTo>
                <a:lnTo>
                  <a:pt x="10210" y="18618"/>
                </a:lnTo>
                <a:lnTo>
                  <a:pt x="10330" y="18738"/>
                </a:lnTo>
                <a:lnTo>
                  <a:pt x="10390" y="18798"/>
                </a:lnTo>
                <a:lnTo>
                  <a:pt x="10510" y="18738"/>
                </a:lnTo>
                <a:lnTo>
                  <a:pt x="10630" y="18738"/>
                </a:lnTo>
                <a:lnTo>
                  <a:pt x="10690" y="18678"/>
                </a:lnTo>
                <a:lnTo>
                  <a:pt x="10750" y="18558"/>
                </a:lnTo>
                <a:lnTo>
                  <a:pt x="10750" y="18498"/>
                </a:lnTo>
                <a:lnTo>
                  <a:pt x="10690" y="18377"/>
                </a:lnTo>
                <a:lnTo>
                  <a:pt x="10510" y="18077"/>
                </a:lnTo>
                <a:lnTo>
                  <a:pt x="10270" y="17897"/>
                </a:lnTo>
                <a:lnTo>
                  <a:pt x="9970" y="17777"/>
                </a:lnTo>
                <a:lnTo>
                  <a:pt x="9669" y="17717"/>
                </a:lnTo>
                <a:lnTo>
                  <a:pt x="9669" y="14354"/>
                </a:lnTo>
                <a:lnTo>
                  <a:pt x="10210" y="14714"/>
                </a:lnTo>
                <a:lnTo>
                  <a:pt x="10810" y="15014"/>
                </a:lnTo>
                <a:lnTo>
                  <a:pt x="11951" y="15555"/>
                </a:lnTo>
                <a:lnTo>
                  <a:pt x="12132" y="15615"/>
                </a:lnTo>
                <a:lnTo>
                  <a:pt x="12432" y="15615"/>
                </a:lnTo>
                <a:lnTo>
                  <a:pt x="12552" y="15495"/>
                </a:lnTo>
                <a:lnTo>
                  <a:pt x="12612" y="15435"/>
                </a:lnTo>
                <a:lnTo>
                  <a:pt x="12732" y="15315"/>
                </a:lnTo>
                <a:lnTo>
                  <a:pt x="12732" y="15134"/>
                </a:lnTo>
                <a:lnTo>
                  <a:pt x="12732" y="14954"/>
                </a:lnTo>
                <a:lnTo>
                  <a:pt x="12132" y="12072"/>
                </a:lnTo>
                <a:lnTo>
                  <a:pt x="15135" y="14414"/>
                </a:lnTo>
                <a:lnTo>
                  <a:pt x="14834" y="14894"/>
                </a:lnTo>
                <a:lnTo>
                  <a:pt x="14594" y="15435"/>
                </a:lnTo>
                <a:lnTo>
                  <a:pt x="14474" y="16035"/>
                </a:lnTo>
                <a:lnTo>
                  <a:pt x="14474" y="16576"/>
                </a:lnTo>
                <a:lnTo>
                  <a:pt x="14534" y="16756"/>
                </a:lnTo>
                <a:lnTo>
                  <a:pt x="14594" y="16816"/>
                </a:lnTo>
                <a:lnTo>
                  <a:pt x="14714" y="16876"/>
                </a:lnTo>
                <a:lnTo>
                  <a:pt x="14834" y="16876"/>
                </a:lnTo>
                <a:lnTo>
                  <a:pt x="15074" y="16816"/>
                </a:lnTo>
                <a:lnTo>
                  <a:pt x="15195" y="16696"/>
                </a:lnTo>
                <a:lnTo>
                  <a:pt x="15255" y="16576"/>
                </a:lnTo>
                <a:lnTo>
                  <a:pt x="15435" y="15975"/>
                </a:lnTo>
                <a:lnTo>
                  <a:pt x="15615" y="15375"/>
                </a:lnTo>
                <a:lnTo>
                  <a:pt x="15795" y="14894"/>
                </a:lnTo>
                <a:lnTo>
                  <a:pt x="16996" y="15855"/>
                </a:lnTo>
                <a:lnTo>
                  <a:pt x="17116" y="15915"/>
                </a:lnTo>
                <a:lnTo>
                  <a:pt x="17417" y="15915"/>
                </a:lnTo>
                <a:lnTo>
                  <a:pt x="17537" y="15795"/>
                </a:lnTo>
                <a:lnTo>
                  <a:pt x="17597" y="15735"/>
                </a:lnTo>
                <a:lnTo>
                  <a:pt x="17657" y="15555"/>
                </a:lnTo>
                <a:lnTo>
                  <a:pt x="17597" y="15435"/>
                </a:lnTo>
                <a:lnTo>
                  <a:pt x="17537" y="15315"/>
                </a:lnTo>
                <a:lnTo>
                  <a:pt x="16756" y="14654"/>
                </a:lnTo>
                <a:lnTo>
                  <a:pt x="17176" y="14534"/>
                </a:lnTo>
                <a:lnTo>
                  <a:pt x="17477" y="14474"/>
                </a:lnTo>
                <a:lnTo>
                  <a:pt x="17837" y="14354"/>
                </a:lnTo>
                <a:lnTo>
                  <a:pt x="18137" y="14174"/>
                </a:lnTo>
                <a:lnTo>
                  <a:pt x="18197" y="14053"/>
                </a:lnTo>
                <a:lnTo>
                  <a:pt x="18318" y="13933"/>
                </a:lnTo>
                <a:lnTo>
                  <a:pt x="18318" y="13753"/>
                </a:lnTo>
                <a:lnTo>
                  <a:pt x="18257" y="13633"/>
                </a:lnTo>
                <a:lnTo>
                  <a:pt x="18137" y="13513"/>
                </a:lnTo>
                <a:lnTo>
                  <a:pt x="17957" y="13393"/>
                </a:lnTo>
                <a:lnTo>
                  <a:pt x="17597" y="13333"/>
                </a:lnTo>
                <a:lnTo>
                  <a:pt x="17236" y="13333"/>
                </a:lnTo>
                <a:lnTo>
                  <a:pt x="16876" y="13393"/>
                </a:lnTo>
                <a:lnTo>
                  <a:pt x="16276" y="13513"/>
                </a:lnTo>
                <a:lnTo>
                  <a:pt x="15975" y="13573"/>
                </a:lnTo>
                <a:lnTo>
                  <a:pt x="15735" y="13693"/>
                </a:lnTo>
                <a:lnTo>
                  <a:pt x="14354" y="12612"/>
                </a:lnTo>
                <a:lnTo>
                  <a:pt x="13033" y="11591"/>
                </a:lnTo>
                <a:lnTo>
                  <a:pt x="13693" y="11291"/>
                </a:lnTo>
                <a:lnTo>
                  <a:pt x="14354" y="10991"/>
                </a:lnTo>
                <a:lnTo>
                  <a:pt x="15074" y="10750"/>
                </a:lnTo>
                <a:lnTo>
                  <a:pt x="15795" y="10690"/>
                </a:lnTo>
                <a:lnTo>
                  <a:pt x="15915" y="10630"/>
                </a:lnTo>
                <a:lnTo>
                  <a:pt x="16035" y="10510"/>
                </a:lnTo>
                <a:lnTo>
                  <a:pt x="16035" y="10330"/>
                </a:lnTo>
                <a:lnTo>
                  <a:pt x="15975" y="10210"/>
                </a:lnTo>
                <a:lnTo>
                  <a:pt x="15135" y="9549"/>
                </a:lnTo>
                <a:lnTo>
                  <a:pt x="14294" y="8889"/>
                </a:lnTo>
                <a:lnTo>
                  <a:pt x="13693" y="8408"/>
                </a:lnTo>
                <a:lnTo>
                  <a:pt x="13033" y="7988"/>
                </a:lnTo>
                <a:lnTo>
                  <a:pt x="15074" y="6546"/>
                </a:lnTo>
                <a:lnTo>
                  <a:pt x="16756" y="5405"/>
                </a:lnTo>
                <a:lnTo>
                  <a:pt x="16996" y="5525"/>
                </a:lnTo>
                <a:lnTo>
                  <a:pt x="17236" y="5585"/>
                </a:lnTo>
                <a:lnTo>
                  <a:pt x="17717" y="5646"/>
                </a:lnTo>
                <a:lnTo>
                  <a:pt x="18257" y="5525"/>
                </a:lnTo>
                <a:lnTo>
                  <a:pt x="18738" y="5405"/>
                </a:lnTo>
                <a:lnTo>
                  <a:pt x="18858" y="5285"/>
                </a:lnTo>
                <a:lnTo>
                  <a:pt x="18978" y="5165"/>
                </a:lnTo>
                <a:lnTo>
                  <a:pt x="18978" y="4985"/>
                </a:lnTo>
                <a:lnTo>
                  <a:pt x="18978" y="4865"/>
                </a:lnTo>
                <a:lnTo>
                  <a:pt x="18918" y="4745"/>
                </a:lnTo>
                <a:lnTo>
                  <a:pt x="18798" y="4625"/>
                </a:lnTo>
                <a:lnTo>
                  <a:pt x="18678" y="4564"/>
                </a:lnTo>
                <a:lnTo>
                  <a:pt x="18498" y="4625"/>
                </a:lnTo>
                <a:lnTo>
                  <a:pt x="18077" y="4745"/>
                </a:lnTo>
                <a:lnTo>
                  <a:pt x="17837" y="4805"/>
                </a:lnTo>
                <a:lnTo>
                  <a:pt x="17597" y="4865"/>
                </a:lnTo>
                <a:lnTo>
                  <a:pt x="18438" y="4264"/>
                </a:lnTo>
                <a:lnTo>
                  <a:pt x="19218" y="3604"/>
                </a:lnTo>
                <a:lnTo>
                  <a:pt x="19278" y="3483"/>
                </a:lnTo>
                <a:lnTo>
                  <a:pt x="19278" y="3363"/>
                </a:lnTo>
                <a:lnTo>
                  <a:pt x="19278" y="3303"/>
                </a:lnTo>
                <a:lnTo>
                  <a:pt x="19218" y="3183"/>
                </a:lnTo>
                <a:lnTo>
                  <a:pt x="19038" y="3063"/>
                </a:lnTo>
                <a:lnTo>
                  <a:pt x="18918" y="3063"/>
                </a:lnTo>
                <a:lnTo>
                  <a:pt x="18798" y="3123"/>
                </a:lnTo>
                <a:lnTo>
                  <a:pt x="18077" y="3483"/>
                </a:lnTo>
                <a:lnTo>
                  <a:pt x="17357" y="3964"/>
                </a:lnTo>
                <a:lnTo>
                  <a:pt x="17477" y="3724"/>
                </a:lnTo>
                <a:lnTo>
                  <a:pt x="17597" y="3483"/>
                </a:lnTo>
                <a:lnTo>
                  <a:pt x="17657" y="3243"/>
                </a:lnTo>
                <a:lnTo>
                  <a:pt x="17537" y="3003"/>
                </a:lnTo>
                <a:lnTo>
                  <a:pt x="17477" y="2883"/>
                </a:lnTo>
                <a:lnTo>
                  <a:pt x="17176" y="2883"/>
                </a:lnTo>
                <a:lnTo>
                  <a:pt x="17116" y="2943"/>
                </a:lnTo>
                <a:lnTo>
                  <a:pt x="16996" y="3123"/>
                </a:lnTo>
                <a:lnTo>
                  <a:pt x="16876" y="3363"/>
                </a:lnTo>
                <a:lnTo>
                  <a:pt x="16576" y="3784"/>
                </a:lnTo>
                <a:lnTo>
                  <a:pt x="16396" y="4204"/>
                </a:lnTo>
                <a:lnTo>
                  <a:pt x="16336" y="4444"/>
                </a:lnTo>
                <a:lnTo>
                  <a:pt x="16336" y="4685"/>
                </a:lnTo>
                <a:lnTo>
                  <a:pt x="14474" y="6006"/>
                </a:lnTo>
                <a:lnTo>
                  <a:pt x="12972" y="7027"/>
                </a:lnTo>
                <a:lnTo>
                  <a:pt x="13213" y="5946"/>
                </a:lnTo>
                <a:lnTo>
                  <a:pt x="13633" y="3844"/>
                </a:lnTo>
                <a:lnTo>
                  <a:pt x="13633" y="3664"/>
                </a:lnTo>
                <a:lnTo>
                  <a:pt x="13513" y="3483"/>
                </a:lnTo>
                <a:lnTo>
                  <a:pt x="13333" y="3423"/>
                </a:lnTo>
                <a:lnTo>
                  <a:pt x="13093" y="3483"/>
                </a:lnTo>
                <a:lnTo>
                  <a:pt x="12072" y="4024"/>
                </a:lnTo>
                <a:lnTo>
                  <a:pt x="11111" y="4625"/>
                </a:lnTo>
                <a:lnTo>
                  <a:pt x="10450" y="5045"/>
                </a:lnTo>
                <a:lnTo>
                  <a:pt x="9789" y="5465"/>
                </a:lnTo>
                <a:lnTo>
                  <a:pt x="9789" y="4144"/>
                </a:lnTo>
                <a:lnTo>
                  <a:pt x="9729" y="2883"/>
                </a:lnTo>
                <a:lnTo>
                  <a:pt x="9970" y="2763"/>
                </a:lnTo>
                <a:lnTo>
                  <a:pt x="10210" y="2643"/>
                </a:lnTo>
                <a:lnTo>
                  <a:pt x="10570" y="2282"/>
                </a:lnTo>
                <a:lnTo>
                  <a:pt x="11171" y="1622"/>
                </a:lnTo>
                <a:lnTo>
                  <a:pt x="11471" y="1261"/>
                </a:lnTo>
                <a:lnTo>
                  <a:pt x="11591" y="901"/>
                </a:lnTo>
                <a:lnTo>
                  <a:pt x="11591" y="721"/>
                </a:lnTo>
                <a:lnTo>
                  <a:pt x="11591" y="601"/>
                </a:lnTo>
                <a:lnTo>
                  <a:pt x="11471" y="481"/>
                </a:lnTo>
                <a:lnTo>
                  <a:pt x="11351" y="421"/>
                </a:lnTo>
                <a:lnTo>
                  <a:pt x="11111" y="421"/>
                </a:lnTo>
                <a:lnTo>
                  <a:pt x="10870" y="481"/>
                </a:lnTo>
                <a:lnTo>
                  <a:pt x="10630" y="601"/>
                </a:lnTo>
                <a:lnTo>
                  <a:pt x="10450" y="781"/>
                </a:lnTo>
                <a:lnTo>
                  <a:pt x="10150" y="1201"/>
                </a:lnTo>
                <a:lnTo>
                  <a:pt x="9789" y="1562"/>
                </a:lnTo>
                <a:lnTo>
                  <a:pt x="9609" y="1742"/>
                </a:lnTo>
                <a:lnTo>
                  <a:pt x="9549" y="901"/>
                </a:lnTo>
                <a:lnTo>
                  <a:pt x="9369" y="60"/>
                </a:lnTo>
                <a:lnTo>
                  <a:pt x="9369" y="0"/>
                </a:lnTo>
                <a:close/>
              </a:path>
            </a:pathLst>
          </a:custGeom>
          <a:solidFill>
            <a:srgbClr val="79C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2700385" flipH="1">
            <a:off x="1961063" y="168630"/>
            <a:ext cx="409037" cy="1397499"/>
          </a:xfrm>
          <a:custGeom>
            <a:avLst/>
            <a:gdLst/>
            <a:ahLst/>
            <a:cxnLst/>
            <a:rect l="l" t="t" r="r" b="b"/>
            <a:pathLst>
              <a:path w="12973" h="44323" extrusionOk="0">
                <a:moveTo>
                  <a:pt x="5645" y="1"/>
                </a:moveTo>
                <a:lnTo>
                  <a:pt x="5465" y="61"/>
                </a:lnTo>
                <a:lnTo>
                  <a:pt x="5465" y="181"/>
                </a:lnTo>
                <a:lnTo>
                  <a:pt x="5405" y="241"/>
                </a:lnTo>
                <a:lnTo>
                  <a:pt x="5525" y="1803"/>
                </a:lnTo>
                <a:lnTo>
                  <a:pt x="5585" y="2403"/>
                </a:lnTo>
                <a:lnTo>
                  <a:pt x="5345" y="2223"/>
                </a:lnTo>
                <a:lnTo>
                  <a:pt x="4685" y="1803"/>
                </a:lnTo>
                <a:lnTo>
                  <a:pt x="4084" y="1322"/>
                </a:lnTo>
                <a:lnTo>
                  <a:pt x="3363" y="962"/>
                </a:lnTo>
                <a:lnTo>
                  <a:pt x="3003" y="842"/>
                </a:lnTo>
                <a:lnTo>
                  <a:pt x="2643" y="722"/>
                </a:lnTo>
                <a:lnTo>
                  <a:pt x="2462" y="782"/>
                </a:lnTo>
                <a:lnTo>
                  <a:pt x="2282" y="902"/>
                </a:lnTo>
                <a:lnTo>
                  <a:pt x="2222" y="1082"/>
                </a:lnTo>
                <a:lnTo>
                  <a:pt x="2222" y="1262"/>
                </a:lnTo>
                <a:lnTo>
                  <a:pt x="2402" y="1562"/>
                </a:lnTo>
                <a:lnTo>
                  <a:pt x="2643" y="1923"/>
                </a:lnTo>
                <a:lnTo>
                  <a:pt x="3123" y="2523"/>
                </a:lnTo>
                <a:lnTo>
                  <a:pt x="3784" y="3004"/>
                </a:lnTo>
                <a:lnTo>
                  <a:pt x="4384" y="3484"/>
                </a:lnTo>
                <a:lnTo>
                  <a:pt x="5345" y="4325"/>
                </a:lnTo>
                <a:lnTo>
                  <a:pt x="5285" y="4565"/>
                </a:lnTo>
                <a:lnTo>
                  <a:pt x="4925" y="4265"/>
                </a:lnTo>
                <a:lnTo>
                  <a:pt x="3423" y="3004"/>
                </a:lnTo>
                <a:lnTo>
                  <a:pt x="2643" y="2403"/>
                </a:lnTo>
                <a:lnTo>
                  <a:pt x="1862" y="1803"/>
                </a:lnTo>
                <a:lnTo>
                  <a:pt x="1682" y="1803"/>
                </a:lnTo>
                <a:lnTo>
                  <a:pt x="1502" y="1863"/>
                </a:lnTo>
                <a:lnTo>
                  <a:pt x="1441" y="2043"/>
                </a:lnTo>
                <a:lnTo>
                  <a:pt x="1441" y="2103"/>
                </a:lnTo>
                <a:lnTo>
                  <a:pt x="1441" y="2223"/>
                </a:lnTo>
                <a:lnTo>
                  <a:pt x="2042" y="3004"/>
                </a:lnTo>
                <a:lnTo>
                  <a:pt x="2643" y="3784"/>
                </a:lnTo>
                <a:lnTo>
                  <a:pt x="3964" y="5286"/>
                </a:lnTo>
                <a:lnTo>
                  <a:pt x="4624" y="6007"/>
                </a:lnTo>
                <a:lnTo>
                  <a:pt x="5285" y="6787"/>
                </a:lnTo>
                <a:lnTo>
                  <a:pt x="5285" y="6907"/>
                </a:lnTo>
                <a:lnTo>
                  <a:pt x="4624" y="6067"/>
                </a:lnTo>
                <a:lnTo>
                  <a:pt x="3844" y="5286"/>
                </a:lnTo>
                <a:lnTo>
                  <a:pt x="3423" y="4926"/>
                </a:lnTo>
                <a:lnTo>
                  <a:pt x="2943" y="4565"/>
                </a:lnTo>
                <a:lnTo>
                  <a:pt x="2523" y="4325"/>
                </a:lnTo>
                <a:lnTo>
                  <a:pt x="1982" y="4145"/>
                </a:lnTo>
                <a:lnTo>
                  <a:pt x="1802" y="4145"/>
                </a:lnTo>
                <a:lnTo>
                  <a:pt x="1622" y="4265"/>
                </a:lnTo>
                <a:lnTo>
                  <a:pt x="1562" y="4445"/>
                </a:lnTo>
                <a:lnTo>
                  <a:pt x="1562" y="4565"/>
                </a:lnTo>
                <a:lnTo>
                  <a:pt x="1622" y="4685"/>
                </a:lnTo>
                <a:lnTo>
                  <a:pt x="1862" y="5106"/>
                </a:lnTo>
                <a:lnTo>
                  <a:pt x="2162" y="5466"/>
                </a:lnTo>
                <a:lnTo>
                  <a:pt x="2883" y="6187"/>
                </a:lnTo>
                <a:lnTo>
                  <a:pt x="3604" y="6907"/>
                </a:lnTo>
                <a:lnTo>
                  <a:pt x="4264" y="7688"/>
                </a:lnTo>
                <a:lnTo>
                  <a:pt x="4624" y="8289"/>
                </a:lnTo>
                <a:lnTo>
                  <a:pt x="3243" y="6847"/>
                </a:lnTo>
                <a:lnTo>
                  <a:pt x="1862" y="5526"/>
                </a:lnTo>
                <a:lnTo>
                  <a:pt x="1742" y="5406"/>
                </a:lnTo>
                <a:lnTo>
                  <a:pt x="1502" y="5406"/>
                </a:lnTo>
                <a:lnTo>
                  <a:pt x="1381" y="5466"/>
                </a:lnTo>
                <a:lnTo>
                  <a:pt x="1261" y="5586"/>
                </a:lnTo>
                <a:lnTo>
                  <a:pt x="1201" y="5706"/>
                </a:lnTo>
                <a:lnTo>
                  <a:pt x="1201" y="5826"/>
                </a:lnTo>
                <a:lnTo>
                  <a:pt x="1261" y="6007"/>
                </a:lnTo>
                <a:lnTo>
                  <a:pt x="2342" y="7448"/>
                </a:lnTo>
                <a:lnTo>
                  <a:pt x="3423" y="8889"/>
                </a:lnTo>
                <a:lnTo>
                  <a:pt x="4324" y="10030"/>
                </a:lnTo>
                <a:lnTo>
                  <a:pt x="4745" y="10571"/>
                </a:lnTo>
                <a:lnTo>
                  <a:pt x="5285" y="11111"/>
                </a:lnTo>
                <a:lnTo>
                  <a:pt x="5285" y="11652"/>
                </a:lnTo>
                <a:lnTo>
                  <a:pt x="5105" y="11472"/>
                </a:lnTo>
                <a:lnTo>
                  <a:pt x="4564" y="10811"/>
                </a:lnTo>
                <a:lnTo>
                  <a:pt x="4024" y="10150"/>
                </a:lnTo>
                <a:lnTo>
                  <a:pt x="3423" y="9610"/>
                </a:lnTo>
                <a:lnTo>
                  <a:pt x="2763" y="9069"/>
                </a:lnTo>
                <a:lnTo>
                  <a:pt x="2703" y="9009"/>
                </a:lnTo>
                <a:lnTo>
                  <a:pt x="2583" y="9009"/>
                </a:lnTo>
                <a:lnTo>
                  <a:pt x="2402" y="9129"/>
                </a:lnTo>
                <a:lnTo>
                  <a:pt x="2282" y="9310"/>
                </a:lnTo>
                <a:lnTo>
                  <a:pt x="2282" y="9370"/>
                </a:lnTo>
                <a:lnTo>
                  <a:pt x="2342" y="9490"/>
                </a:lnTo>
                <a:lnTo>
                  <a:pt x="2763" y="10271"/>
                </a:lnTo>
                <a:lnTo>
                  <a:pt x="3243" y="10991"/>
                </a:lnTo>
                <a:lnTo>
                  <a:pt x="4204" y="12433"/>
                </a:lnTo>
                <a:lnTo>
                  <a:pt x="4685" y="13273"/>
                </a:lnTo>
                <a:lnTo>
                  <a:pt x="4985" y="13694"/>
                </a:lnTo>
                <a:lnTo>
                  <a:pt x="5285" y="14114"/>
                </a:lnTo>
                <a:lnTo>
                  <a:pt x="5225" y="14835"/>
                </a:lnTo>
                <a:lnTo>
                  <a:pt x="4564" y="13874"/>
                </a:lnTo>
                <a:lnTo>
                  <a:pt x="3904" y="13033"/>
                </a:lnTo>
                <a:lnTo>
                  <a:pt x="2763" y="11472"/>
                </a:lnTo>
                <a:lnTo>
                  <a:pt x="2162" y="10691"/>
                </a:lnTo>
                <a:lnTo>
                  <a:pt x="1502" y="9910"/>
                </a:lnTo>
                <a:lnTo>
                  <a:pt x="1381" y="9850"/>
                </a:lnTo>
                <a:lnTo>
                  <a:pt x="1261" y="9790"/>
                </a:lnTo>
                <a:lnTo>
                  <a:pt x="1141" y="9850"/>
                </a:lnTo>
                <a:lnTo>
                  <a:pt x="1081" y="9910"/>
                </a:lnTo>
                <a:lnTo>
                  <a:pt x="961" y="9970"/>
                </a:lnTo>
                <a:lnTo>
                  <a:pt x="961" y="10090"/>
                </a:lnTo>
                <a:lnTo>
                  <a:pt x="901" y="10210"/>
                </a:lnTo>
                <a:lnTo>
                  <a:pt x="961" y="10331"/>
                </a:lnTo>
                <a:lnTo>
                  <a:pt x="1441" y="11352"/>
                </a:lnTo>
                <a:lnTo>
                  <a:pt x="1922" y="12252"/>
                </a:lnTo>
                <a:lnTo>
                  <a:pt x="1742" y="12072"/>
                </a:lnTo>
                <a:lnTo>
                  <a:pt x="1682" y="12012"/>
                </a:lnTo>
                <a:lnTo>
                  <a:pt x="1502" y="12012"/>
                </a:lnTo>
                <a:lnTo>
                  <a:pt x="1381" y="12072"/>
                </a:lnTo>
                <a:lnTo>
                  <a:pt x="1261" y="12252"/>
                </a:lnTo>
                <a:lnTo>
                  <a:pt x="1261" y="12312"/>
                </a:lnTo>
                <a:lnTo>
                  <a:pt x="1321" y="12433"/>
                </a:lnTo>
                <a:lnTo>
                  <a:pt x="1862" y="13514"/>
                </a:lnTo>
                <a:lnTo>
                  <a:pt x="2402" y="14595"/>
                </a:lnTo>
                <a:lnTo>
                  <a:pt x="3063" y="15616"/>
                </a:lnTo>
                <a:lnTo>
                  <a:pt x="3724" y="16637"/>
                </a:lnTo>
                <a:lnTo>
                  <a:pt x="4504" y="17958"/>
                </a:lnTo>
                <a:lnTo>
                  <a:pt x="4504" y="18078"/>
                </a:lnTo>
                <a:lnTo>
                  <a:pt x="4564" y="18198"/>
                </a:lnTo>
                <a:lnTo>
                  <a:pt x="4745" y="18318"/>
                </a:lnTo>
                <a:lnTo>
                  <a:pt x="4925" y="18678"/>
                </a:lnTo>
                <a:lnTo>
                  <a:pt x="5045" y="18859"/>
                </a:lnTo>
                <a:lnTo>
                  <a:pt x="5225" y="19039"/>
                </a:lnTo>
                <a:lnTo>
                  <a:pt x="5225" y="19099"/>
                </a:lnTo>
                <a:lnTo>
                  <a:pt x="5105" y="19039"/>
                </a:lnTo>
                <a:lnTo>
                  <a:pt x="4985" y="18919"/>
                </a:lnTo>
                <a:lnTo>
                  <a:pt x="4865" y="18739"/>
                </a:lnTo>
                <a:lnTo>
                  <a:pt x="4504" y="18318"/>
                </a:lnTo>
                <a:lnTo>
                  <a:pt x="4204" y="17838"/>
                </a:lnTo>
                <a:lnTo>
                  <a:pt x="3664" y="16937"/>
                </a:lnTo>
                <a:lnTo>
                  <a:pt x="3183" y="15976"/>
                </a:lnTo>
                <a:lnTo>
                  <a:pt x="2583" y="15075"/>
                </a:lnTo>
                <a:lnTo>
                  <a:pt x="2462" y="14955"/>
                </a:lnTo>
                <a:lnTo>
                  <a:pt x="2282" y="14895"/>
                </a:lnTo>
                <a:lnTo>
                  <a:pt x="2102" y="14835"/>
                </a:lnTo>
                <a:lnTo>
                  <a:pt x="1982" y="14835"/>
                </a:lnTo>
                <a:lnTo>
                  <a:pt x="1802" y="14895"/>
                </a:lnTo>
                <a:lnTo>
                  <a:pt x="1682" y="15015"/>
                </a:lnTo>
                <a:lnTo>
                  <a:pt x="1562" y="15195"/>
                </a:lnTo>
                <a:lnTo>
                  <a:pt x="1562" y="15375"/>
                </a:lnTo>
                <a:lnTo>
                  <a:pt x="1622" y="15916"/>
                </a:lnTo>
                <a:lnTo>
                  <a:pt x="1802" y="16456"/>
                </a:lnTo>
                <a:lnTo>
                  <a:pt x="1982" y="17057"/>
                </a:lnTo>
                <a:lnTo>
                  <a:pt x="2282" y="17537"/>
                </a:lnTo>
                <a:lnTo>
                  <a:pt x="2883" y="18618"/>
                </a:lnTo>
                <a:lnTo>
                  <a:pt x="3483" y="19519"/>
                </a:lnTo>
                <a:lnTo>
                  <a:pt x="4264" y="20480"/>
                </a:lnTo>
                <a:lnTo>
                  <a:pt x="4745" y="21021"/>
                </a:lnTo>
                <a:lnTo>
                  <a:pt x="5225" y="21441"/>
                </a:lnTo>
                <a:lnTo>
                  <a:pt x="5225" y="22822"/>
                </a:lnTo>
                <a:lnTo>
                  <a:pt x="5225" y="23603"/>
                </a:lnTo>
                <a:lnTo>
                  <a:pt x="4564" y="22522"/>
                </a:lnTo>
                <a:lnTo>
                  <a:pt x="3904" y="21441"/>
                </a:lnTo>
                <a:lnTo>
                  <a:pt x="3303" y="20420"/>
                </a:lnTo>
                <a:lnTo>
                  <a:pt x="2643" y="19339"/>
                </a:lnTo>
                <a:lnTo>
                  <a:pt x="2342" y="18859"/>
                </a:lnTo>
                <a:lnTo>
                  <a:pt x="1982" y="18378"/>
                </a:lnTo>
                <a:lnTo>
                  <a:pt x="1562" y="17898"/>
                </a:lnTo>
                <a:lnTo>
                  <a:pt x="1081" y="17477"/>
                </a:lnTo>
                <a:lnTo>
                  <a:pt x="901" y="17477"/>
                </a:lnTo>
                <a:lnTo>
                  <a:pt x="841" y="17537"/>
                </a:lnTo>
                <a:lnTo>
                  <a:pt x="841" y="17657"/>
                </a:lnTo>
                <a:lnTo>
                  <a:pt x="961" y="18258"/>
                </a:lnTo>
                <a:lnTo>
                  <a:pt x="1141" y="18859"/>
                </a:lnTo>
                <a:lnTo>
                  <a:pt x="1321" y="19399"/>
                </a:lnTo>
                <a:lnTo>
                  <a:pt x="1622" y="19940"/>
                </a:lnTo>
                <a:lnTo>
                  <a:pt x="2222" y="21081"/>
                </a:lnTo>
                <a:lnTo>
                  <a:pt x="2823" y="22102"/>
                </a:lnTo>
                <a:lnTo>
                  <a:pt x="3604" y="23663"/>
                </a:lnTo>
                <a:lnTo>
                  <a:pt x="4024" y="24444"/>
                </a:lnTo>
                <a:lnTo>
                  <a:pt x="4504" y="25225"/>
                </a:lnTo>
                <a:lnTo>
                  <a:pt x="4504" y="25345"/>
                </a:lnTo>
                <a:lnTo>
                  <a:pt x="4024" y="24744"/>
                </a:lnTo>
                <a:lnTo>
                  <a:pt x="3123" y="23723"/>
                </a:lnTo>
                <a:lnTo>
                  <a:pt x="2222" y="22702"/>
                </a:lnTo>
                <a:lnTo>
                  <a:pt x="1862" y="22282"/>
                </a:lnTo>
                <a:lnTo>
                  <a:pt x="1502" y="21982"/>
                </a:lnTo>
                <a:lnTo>
                  <a:pt x="1141" y="21741"/>
                </a:lnTo>
                <a:lnTo>
                  <a:pt x="901" y="21621"/>
                </a:lnTo>
                <a:lnTo>
                  <a:pt x="601" y="21621"/>
                </a:lnTo>
                <a:lnTo>
                  <a:pt x="601" y="21861"/>
                </a:lnTo>
                <a:lnTo>
                  <a:pt x="661" y="22102"/>
                </a:lnTo>
                <a:lnTo>
                  <a:pt x="781" y="22522"/>
                </a:lnTo>
                <a:lnTo>
                  <a:pt x="1021" y="22942"/>
                </a:lnTo>
                <a:lnTo>
                  <a:pt x="1321" y="23363"/>
                </a:lnTo>
                <a:lnTo>
                  <a:pt x="2222" y="24564"/>
                </a:lnTo>
                <a:lnTo>
                  <a:pt x="3123" y="25765"/>
                </a:lnTo>
                <a:lnTo>
                  <a:pt x="4084" y="27146"/>
                </a:lnTo>
                <a:lnTo>
                  <a:pt x="4624" y="27927"/>
                </a:lnTo>
                <a:lnTo>
                  <a:pt x="4925" y="28287"/>
                </a:lnTo>
                <a:lnTo>
                  <a:pt x="5225" y="28588"/>
                </a:lnTo>
                <a:lnTo>
                  <a:pt x="5225" y="30209"/>
                </a:lnTo>
                <a:lnTo>
                  <a:pt x="4564" y="29308"/>
                </a:lnTo>
                <a:lnTo>
                  <a:pt x="3904" y="28408"/>
                </a:lnTo>
                <a:lnTo>
                  <a:pt x="2703" y="26306"/>
                </a:lnTo>
                <a:lnTo>
                  <a:pt x="2222" y="25285"/>
                </a:lnTo>
                <a:lnTo>
                  <a:pt x="1922" y="24864"/>
                </a:lnTo>
                <a:lnTo>
                  <a:pt x="1682" y="24684"/>
                </a:lnTo>
                <a:lnTo>
                  <a:pt x="1502" y="24504"/>
                </a:lnTo>
                <a:lnTo>
                  <a:pt x="1381" y="24444"/>
                </a:lnTo>
                <a:lnTo>
                  <a:pt x="1261" y="24504"/>
                </a:lnTo>
                <a:lnTo>
                  <a:pt x="1141" y="24564"/>
                </a:lnTo>
                <a:lnTo>
                  <a:pt x="1081" y="24684"/>
                </a:lnTo>
                <a:lnTo>
                  <a:pt x="1021" y="24924"/>
                </a:lnTo>
                <a:lnTo>
                  <a:pt x="961" y="25225"/>
                </a:lnTo>
                <a:lnTo>
                  <a:pt x="1021" y="25825"/>
                </a:lnTo>
                <a:lnTo>
                  <a:pt x="1201" y="26486"/>
                </a:lnTo>
                <a:lnTo>
                  <a:pt x="1441" y="27146"/>
                </a:lnTo>
                <a:lnTo>
                  <a:pt x="1742" y="27747"/>
                </a:lnTo>
                <a:lnTo>
                  <a:pt x="2042" y="28348"/>
                </a:lnTo>
                <a:lnTo>
                  <a:pt x="2643" y="29369"/>
                </a:lnTo>
                <a:lnTo>
                  <a:pt x="3183" y="30269"/>
                </a:lnTo>
                <a:lnTo>
                  <a:pt x="3784" y="31170"/>
                </a:lnTo>
                <a:lnTo>
                  <a:pt x="4084" y="31591"/>
                </a:lnTo>
                <a:lnTo>
                  <a:pt x="4444" y="32011"/>
                </a:lnTo>
                <a:lnTo>
                  <a:pt x="4805" y="32371"/>
                </a:lnTo>
                <a:lnTo>
                  <a:pt x="5225" y="32672"/>
                </a:lnTo>
                <a:lnTo>
                  <a:pt x="5225" y="34053"/>
                </a:lnTo>
                <a:lnTo>
                  <a:pt x="4144" y="32792"/>
                </a:lnTo>
                <a:lnTo>
                  <a:pt x="3604" y="32191"/>
                </a:lnTo>
                <a:lnTo>
                  <a:pt x="3123" y="31591"/>
                </a:lnTo>
                <a:lnTo>
                  <a:pt x="2462" y="30570"/>
                </a:lnTo>
                <a:lnTo>
                  <a:pt x="1862" y="29489"/>
                </a:lnTo>
                <a:lnTo>
                  <a:pt x="1261" y="28408"/>
                </a:lnTo>
                <a:lnTo>
                  <a:pt x="901" y="27927"/>
                </a:lnTo>
                <a:lnTo>
                  <a:pt x="541" y="27447"/>
                </a:lnTo>
                <a:lnTo>
                  <a:pt x="481" y="27387"/>
                </a:lnTo>
                <a:lnTo>
                  <a:pt x="360" y="27327"/>
                </a:lnTo>
                <a:lnTo>
                  <a:pt x="240" y="27387"/>
                </a:lnTo>
                <a:lnTo>
                  <a:pt x="60" y="27507"/>
                </a:lnTo>
                <a:lnTo>
                  <a:pt x="0" y="27687"/>
                </a:lnTo>
                <a:lnTo>
                  <a:pt x="60" y="28287"/>
                </a:lnTo>
                <a:lnTo>
                  <a:pt x="180" y="28948"/>
                </a:lnTo>
                <a:lnTo>
                  <a:pt x="360" y="29549"/>
                </a:lnTo>
                <a:lnTo>
                  <a:pt x="601" y="30209"/>
                </a:lnTo>
                <a:lnTo>
                  <a:pt x="901" y="30810"/>
                </a:lnTo>
                <a:lnTo>
                  <a:pt x="1201" y="31410"/>
                </a:lnTo>
                <a:lnTo>
                  <a:pt x="1862" y="32552"/>
                </a:lnTo>
                <a:lnTo>
                  <a:pt x="1922" y="33092"/>
                </a:lnTo>
                <a:lnTo>
                  <a:pt x="2102" y="33633"/>
                </a:lnTo>
                <a:lnTo>
                  <a:pt x="2342" y="34173"/>
                </a:lnTo>
                <a:lnTo>
                  <a:pt x="2583" y="34714"/>
                </a:lnTo>
                <a:lnTo>
                  <a:pt x="3664" y="36755"/>
                </a:lnTo>
                <a:lnTo>
                  <a:pt x="4084" y="37656"/>
                </a:lnTo>
                <a:lnTo>
                  <a:pt x="4564" y="38677"/>
                </a:lnTo>
                <a:lnTo>
                  <a:pt x="4264" y="38377"/>
                </a:lnTo>
                <a:lnTo>
                  <a:pt x="3664" y="37656"/>
                </a:lnTo>
                <a:lnTo>
                  <a:pt x="2943" y="36996"/>
                </a:lnTo>
                <a:lnTo>
                  <a:pt x="2222" y="36335"/>
                </a:lnTo>
                <a:lnTo>
                  <a:pt x="1502" y="35795"/>
                </a:lnTo>
                <a:lnTo>
                  <a:pt x="1141" y="35795"/>
                </a:lnTo>
                <a:lnTo>
                  <a:pt x="1021" y="35855"/>
                </a:lnTo>
                <a:lnTo>
                  <a:pt x="961" y="36095"/>
                </a:lnTo>
                <a:lnTo>
                  <a:pt x="961" y="36215"/>
                </a:lnTo>
                <a:lnTo>
                  <a:pt x="961" y="36335"/>
                </a:lnTo>
                <a:lnTo>
                  <a:pt x="1381" y="37116"/>
                </a:lnTo>
                <a:lnTo>
                  <a:pt x="1862" y="37897"/>
                </a:lnTo>
                <a:lnTo>
                  <a:pt x="2462" y="38617"/>
                </a:lnTo>
                <a:lnTo>
                  <a:pt x="3003" y="39338"/>
                </a:lnTo>
                <a:lnTo>
                  <a:pt x="4024" y="40659"/>
                </a:lnTo>
                <a:lnTo>
                  <a:pt x="4564" y="41260"/>
                </a:lnTo>
                <a:lnTo>
                  <a:pt x="4925" y="41500"/>
                </a:lnTo>
                <a:lnTo>
                  <a:pt x="5225" y="41740"/>
                </a:lnTo>
                <a:lnTo>
                  <a:pt x="5225" y="41980"/>
                </a:lnTo>
                <a:lnTo>
                  <a:pt x="4624" y="41500"/>
                </a:lnTo>
                <a:lnTo>
                  <a:pt x="4084" y="41019"/>
                </a:lnTo>
                <a:lnTo>
                  <a:pt x="3543" y="40539"/>
                </a:lnTo>
                <a:lnTo>
                  <a:pt x="2943" y="40179"/>
                </a:lnTo>
                <a:lnTo>
                  <a:pt x="2763" y="40119"/>
                </a:lnTo>
                <a:lnTo>
                  <a:pt x="2643" y="40059"/>
                </a:lnTo>
                <a:lnTo>
                  <a:pt x="2462" y="40059"/>
                </a:lnTo>
                <a:lnTo>
                  <a:pt x="2342" y="40179"/>
                </a:lnTo>
                <a:lnTo>
                  <a:pt x="2222" y="40239"/>
                </a:lnTo>
                <a:lnTo>
                  <a:pt x="2102" y="40359"/>
                </a:lnTo>
                <a:lnTo>
                  <a:pt x="2042" y="40479"/>
                </a:lnTo>
                <a:lnTo>
                  <a:pt x="2042" y="40659"/>
                </a:lnTo>
                <a:lnTo>
                  <a:pt x="2042" y="40839"/>
                </a:lnTo>
                <a:lnTo>
                  <a:pt x="2222" y="41200"/>
                </a:lnTo>
                <a:lnTo>
                  <a:pt x="2402" y="41500"/>
                </a:lnTo>
                <a:lnTo>
                  <a:pt x="2943" y="42161"/>
                </a:lnTo>
                <a:lnTo>
                  <a:pt x="3543" y="42761"/>
                </a:lnTo>
                <a:lnTo>
                  <a:pt x="4144" y="43242"/>
                </a:lnTo>
                <a:lnTo>
                  <a:pt x="4745" y="43722"/>
                </a:lnTo>
                <a:lnTo>
                  <a:pt x="5045" y="43962"/>
                </a:lnTo>
                <a:lnTo>
                  <a:pt x="5405" y="44142"/>
                </a:lnTo>
                <a:lnTo>
                  <a:pt x="5766" y="44263"/>
                </a:lnTo>
                <a:lnTo>
                  <a:pt x="6126" y="44323"/>
                </a:lnTo>
                <a:lnTo>
                  <a:pt x="6486" y="44323"/>
                </a:lnTo>
                <a:lnTo>
                  <a:pt x="6847" y="44202"/>
                </a:lnTo>
                <a:lnTo>
                  <a:pt x="6967" y="44082"/>
                </a:lnTo>
                <a:lnTo>
                  <a:pt x="7027" y="43962"/>
                </a:lnTo>
                <a:lnTo>
                  <a:pt x="7027" y="43842"/>
                </a:lnTo>
                <a:lnTo>
                  <a:pt x="7027" y="43722"/>
                </a:lnTo>
                <a:lnTo>
                  <a:pt x="6967" y="43422"/>
                </a:lnTo>
                <a:lnTo>
                  <a:pt x="6847" y="43242"/>
                </a:lnTo>
                <a:lnTo>
                  <a:pt x="6666" y="43001"/>
                </a:lnTo>
                <a:lnTo>
                  <a:pt x="6486" y="42821"/>
                </a:lnTo>
                <a:lnTo>
                  <a:pt x="7147" y="41920"/>
                </a:lnTo>
                <a:lnTo>
                  <a:pt x="7928" y="40839"/>
                </a:lnTo>
                <a:lnTo>
                  <a:pt x="8648" y="39758"/>
                </a:lnTo>
                <a:lnTo>
                  <a:pt x="9309" y="38677"/>
                </a:lnTo>
                <a:lnTo>
                  <a:pt x="10030" y="37536"/>
                </a:lnTo>
                <a:lnTo>
                  <a:pt x="10330" y="36936"/>
                </a:lnTo>
                <a:lnTo>
                  <a:pt x="10630" y="36275"/>
                </a:lnTo>
                <a:lnTo>
                  <a:pt x="10810" y="35674"/>
                </a:lnTo>
                <a:lnTo>
                  <a:pt x="10930" y="35014"/>
                </a:lnTo>
                <a:lnTo>
                  <a:pt x="10930" y="34954"/>
                </a:lnTo>
                <a:lnTo>
                  <a:pt x="10870" y="34954"/>
                </a:lnTo>
                <a:lnTo>
                  <a:pt x="10330" y="35314"/>
                </a:lnTo>
                <a:lnTo>
                  <a:pt x="9849" y="35734"/>
                </a:lnTo>
                <a:lnTo>
                  <a:pt x="9429" y="36215"/>
                </a:lnTo>
                <a:lnTo>
                  <a:pt x="8949" y="36695"/>
                </a:lnTo>
                <a:lnTo>
                  <a:pt x="8168" y="37776"/>
                </a:lnTo>
                <a:lnTo>
                  <a:pt x="7507" y="38857"/>
                </a:lnTo>
                <a:lnTo>
                  <a:pt x="6907" y="39698"/>
                </a:lnTo>
                <a:lnTo>
                  <a:pt x="6847" y="39578"/>
                </a:lnTo>
                <a:lnTo>
                  <a:pt x="7447" y="38797"/>
                </a:lnTo>
                <a:lnTo>
                  <a:pt x="7988" y="37957"/>
                </a:lnTo>
                <a:lnTo>
                  <a:pt x="9009" y="36335"/>
                </a:lnTo>
                <a:lnTo>
                  <a:pt x="9669" y="35254"/>
                </a:lnTo>
                <a:lnTo>
                  <a:pt x="10270" y="34233"/>
                </a:lnTo>
                <a:lnTo>
                  <a:pt x="11471" y="32071"/>
                </a:lnTo>
                <a:lnTo>
                  <a:pt x="11531" y="31951"/>
                </a:lnTo>
                <a:lnTo>
                  <a:pt x="11531" y="31891"/>
                </a:lnTo>
                <a:lnTo>
                  <a:pt x="11351" y="31651"/>
                </a:lnTo>
                <a:lnTo>
                  <a:pt x="11291" y="31591"/>
                </a:lnTo>
                <a:lnTo>
                  <a:pt x="11171" y="31591"/>
                </a:lnTo>
                <a:lnTo>
                  <a:pt x="11051" y="31651"/>
                </a:lnTo>
                <a:lnTo>
                  <a:pt x="10991" y="31711"/>
                </a:lnTo>
                <a:lnTo>
                  <a:pt x="9549" y="33452"/>
                </a:lnTo>
                <a:lnTo>
                  <a:pt x="8168" y="35194"/>
                </a:lnTo>
                <a:lnTo>
                  <a:pt x="8828" y="33873"/>
                </a:lnTo>
                <a:lnTo>
                  <a:pt x="9429" y="32612"/>
                </a:lnTo>
                <a:lnTo>
                  <a:pt x="10030" y="31410"/>
                </a:lnTo>
                <a:lnTo>
                  <a:pt x="10630" y="30209"/>
                </a:lnTo>
                <a:lnTo>
                  <a:pt x="11711" y="27747"/>
                </a:lnTo>
                <a:lnTo>
                  <a:pt x="11711" y="27627"/>
                </a:lnTo>
                <a:lnTo>
                  <a:pt x="11711" y="27507"/>
                </a:lnTo>
                <a:lnTo>
                  <a:pt x="11651" y="27447"/>
                </a:lnTo>
                <a:lnTo>
                  <a:pt x="11591" y="27387"/>
                </a:lnTo>
                <a:lnTo>
                  <a:pt x="11471" y="27327"/>
                </a:lnTo>
                <a:lnTo>
                  <a:pt x="11411" y="27327"/>
                </a:lnTo>
                <a:lnTo>
                  <a:pt x="11291" y="27387"/>
                </a:lnTo>
                <a:lnTo>
                  <a:pt x="11231" y="27447"/>
                </a:lnTo>
                <a:lnTo>
                  <a:pt x="9669" y="29669"/>
                </a:lnTo>
                <a:lnTo>
                  <a:pt x="8889" y="30750"/>
                </a:lnTo>
                <a:lnTo>
                  <a:pt x="8168" y="31891"/>
                </a:lnTo>
                <a:lnTo>
                  <a:pt x="7147" y="33512"/>
                </a:lnTo>
                <a:lnTo>
                  <a:pt x="6606" y="34353"/>
                </a:lnTo>
                <a:lnTo>
                  <a:pt x="6186" y="35194"/>
                </a:lnTo>
                <a:lnTo>
                  <a:pt x="6186" y="33993"/>
                </a:lnTo>
                <a:lnTo>
                  <a:pt x="6426" y="33933"/>
                </a:lnTo>
                <a:lnTo>
                  <a:pt x="6606" y="33813"/>
                </a:lnTo>
                <a:lnTo>
                  <a:pt x="6967" y="33452"/>
                </a:lnTo>
                <a:lnTo>
                  <a:pt x="7327" y="33032"/>
                </a:lnTo>
                <a:lnTo>
                  <a:pt x="7928" y="32131"/>
                </a:lnTo>
                <a:lnTo>
                  <a:pt x="9069" y="30329"/>
                </a:lnTo>
                <a:lnTo>
                  <a:pt x="10270" y="28408"/>
                </a:lnTo>
                <a:lnTo>
                  <a:pt x="11411" y="26426"/>
                </a:lnTo>
                <a:lnTo>
                  <a:pt x="11411" y="26246"/>
                </a:lnTo>
                <a:lnTo>
                  <a:pt x="11411" y="26065"/>
                </a:lnTo>
                <a:lnTo>
                  <a:pt x="11351" y="25885"/>
                </a:lnTo>
                <a:lnTo>
                  <a:pt x="11231" y="25765"/>
                </a:lnTo>
                <a:lnTo>
                  <a:pt x="11111" y="25705"/>
                </a:lnTo>
                <a:lnTo>
                  <a:pt x="10930" y="25645"/>
                </a:lnTo>
                <a:lnTo>
                  <a:pt x="10750" y="25705"/>
                </a:lnTo>
                <a:lnTo>
                  <a:pt x="10630" y="25825"/>
                </a:lnTo>
                <a:lnTo>
                  <a:pt x="9309" y="27567"/>
                </a:lnTo>
                <a:lnTo>
                  <a:pt x="7988" y="29369"/>
                </a:lnTo>
                <a:lnTo>
                  <a:pt x="8108" y="29188"/>
                </a:lnTo>
                <a:lnTo>
                  <a:pt x="9429" y="26846"/>
                </a:lnTo>
                <a:lnTo>
                  <a:pt x="10270" y="25645"/>
                </a:lnTo>
                <a:lnTo>
                  <a:pt x="11111" y="24384"/>
                </a:lnTo>
                <a:lnTo>
                  <a:pt x="11951" y="23243"/>
                </a:lnTo>
                <a:lnTo>
                  <a:pt x="12912" y="22102"/>
                </a:lnTo>
                <a:lnTo>
                  <a:pt x="12972" y="21982"/>
                </a:lnTo>
                <a:lnTo>
                  <a:pt x="12972" y="21861"/>
                </a:lnTo>
                <a:lnTo>
                  <a:pt x="12972" y="21741"/>
                </a:lnTo>
                <a:lnTo>
                  <a:pt x="12912" y="21681"/>
                </a:lnTo>
                <a:lnTo>
                  <a:pt x="12792" y="21561"/>
                </a:lnTo>
                <a:lnTo>
                  <a:pt x="12552" y="21561"/>
                </a:lnTo>
                <a:lnTo>
                  <a:pt x="12432" y="21621"/>
                </a:lnTo>
                <a:lnTo>
                  <a:pt x="11471" y="22522"/>
                </a:lnTo>
                <a:lnTo>
                  <a:pt x="10570" y="23423"/>
                </a:lnTo>
                <a:lnTo>
                  <a:pt x="9729" y="24324"/>
                </a:lnTo>
                <a:lnTo>
                  <a:pt x="8889" y="25345"/>
                </a:lnTo>
                <a:lnTo>
                  <a:pt x="9129" y="24864"/>
                </a:lnTo>
                <a:lnTo>
                  <a:pt x="11351" y="21081"/>
                </a:lnTo>
                <a:lnTo>
                  <a:pt x="11411" y="20901"/>
                </a:lnTo>
                <a:lnTo>
                  <a:pt x="11351" y="20720"/>
                </a:lnTo>
                <a:lnTo>
                  <a:pt x="11291" y="20600"/>
                </a:lnTo>
                <a:lnTo>
                  <a:pt x="11171" y="20540"/>
                </a:lnTo>
                <a:lnTo>
                  <a:pt x="11051" y="20480"/>
                </a:lnTo>
                <a:lnTo>
                  <a:pt x="10870" y="20480"/>
                </a:lnTo>
                <a:lnTo>
                  <a:pt x="10690" y="20540"/>
                </a:lnTo>
                <a:lnTo>
                  <a:pt x="10570" y="20660"/>
                </a:lnTo>
                <a:lnTo>
                  <a:pt x="7988" y="24204"/>
                </a:lnTo>
                <a:lnTo>
                  <a:pt x="7087" y="25465"/>
                </a:lnTo>
                <a:lnTo>
                  <a:pt x="6606" y="26065"/>
                </a:lnTo>
                <a:lnTo>
                  <a:pt x="6186" y="26726"/>
                </a:lnTo>
                <a:lnTo>
                  <a:pt x="6186" y="25345"/>
                </a:lnTo>
                <a:lnTo>
                  <a:pt x="6606" y="24984"/>
                </a:lnTo>
                <a:lnTo>
                  <a:pt x="6967" y="24624"/>
                </a:lnTo>
                <a:lnTo>
                  <a:pt x="7627" y="23723"/>
                </a:lnTo>
                <a:lnTo>
                  <a:pt x="8889" y="22042"/>
                </a:lnTo>
                <a:lnTo>
                  <a:pt x="10450" y="20000"/>
                </a:lnTo>
                <a:lnTo>
                  <a:pt x="12011" y="17898"/>
                </a:lnTo>
                <a:lnTo>
                  <a:pt x="12072" y="17778"/>
                </a:lnTo>
                <a:lnTo>
                  <a:pt x="12072" y="17657"/>
                </a:lnTo>
                <a:lnTo>
                  <a:pt x="12011" y="17537"/>
                </a:lnTo>
                <a:lnTo>
                  <a:pt x="11891" y="17417"/>
                </a:lnTo>
                <a:lnTo>
                  <a:pt x="11771" y="17357"/>
                </a:lnTo>
                <a:lnTo>
                  <a:pt x="11651" y="17297"/>
                </a:lnTo>
                <a:lnTo>
                  <a:pt x="11471" y="17357"/>
                </a:lnTo>
                <a:lnTo>
                  <a:pt x="11351" y="17417"/>
                </a:lnTo>
                <a:lnTo>
                  <a:pt x="8949" y="19940"/>
                </a:lnTo>
                <a:lnTo>
                  <a:pt x="9309" y="19219"/>
                </a:lnTo>
                <a:lnTo>
                  <a:pt x="10270" y="17357"/>
                </a:lnTo>
                <a:lnTo>
                  <a:pt x="11231" y="15495"/>
                </a:lnTo>
                <a:lnTo>
                  <a:pt x="11291" y="15435"/>
                </a:lnTo>
                <a:lnTo>
                  <a:pt x="11231" y="15315"/>
                </a:lnTo>
                <a:lnTo>
                  <a:pt x="11111" y="15135"/>
                </a:lnTo>
                <a:lnTo>
                  <a:pt x="10930" y="15135"/>
                </a:lnTo>
                <a:lnTo>
                  <a:pt x="10870" y="15195"/>
                </a:lnTo>
                <a:lnTo>
                  <a:pt x="10750" y="15255"/>
                </a:lnTo>
                <a:lnTo>
                  <a:pt x="9549" y="16937"/>
                </a:lnTo>
                <a:lnTo>
                  <a:pt x="8348" y="18678"/>
                </a:lnTo>
                <a:lnTo>
                  <a:pt x="7567" y="19820"/>
                </a:lnTo>
                <a:lnTo>
                  <a:pt x="7147" y="20420"/>
                </a:lnTo>
                <a:lnTo>
                  <a:pt x="6787" y="21021"/>
                </a:lnTo>
                <a:lnTo>
                  <a:pt x="6666" y="20660"/>
                </a:lnTo>
                <a:lnTo>
                  <a:pt x="7027" y="20300"/>
                </a:lnTo>
                <a:lnTo>
                  <a:pt x="7327" y="19880"/>
                </a:lnTo>
                <a:lnTo>
                  <a:pt x="7928" y="18919"/>
                </a:lnTo>
                <a:lnTo>
                  <a:pt x="8949" y="17057"/>
                </a:lnTo>
                <a:lnTo>
                  <a:pt x="10270" y="14835"/>
                </a:lnTo>
                <a:lnTo>
                  <a:pt x="10930" y="13694"/>
                </a:lnTo>
                <a:lnTo>
                  <a:pt x="11411" y="12493"/>
                </a:lnTo>
                <a:lnTo>
                  <a:pt x="11411" y="12373"/>
                </a:lnTo>
                <a:lnTo>
                  <a:pt x="11411" y="12312"/>
                </a:lnTo>
                <a:lnTo>
                  <a:pt x="11291" y="12192"/>
                </a:lnTo>
                <a:lnTo>
                  <a:pt x="11111" y="12132"/>
                </a:lnTo>
                <a:lnTo>
                  <a:pt x="10991" y="12132"/>
                </a:lnTo>
                <a:lnTo>
                  <a:pt x="10930" y="12192"/>
                </a:lnTo>
                <a:lnTo>
                  <a:pt x="10090" y="13153"/>
                </a:lnTo>
                <a:lnTo>
                  <a:pt x="9309" y="14114"/>
                </a:lnTo>
                <a:lnTo>
                  <a:pt x="7868" y="16156"/>
                </a:lnTo>
                <a:lnTo>
                  <a:pt x="7207" y="17117"/>
                </a:lnTo>
                <a:lnTo>
                  <a:pt x="6426" y="18138"/>
                </a:lnTo>
                <a:lnTo>
                  <a:pt x="6246" y="17838"/>
                </a:lnTo>
                <a:lnTo>
                  <a:pt x="6246" y="17297"/>
                </a:lnTo>
                <a:lnTo>
                  <a:pt x="6726" y="16637"/>
                </a:lnTo>
                <a:lnTo>
                  <a:pt x="7087" y="15976"/>
                </a:lnTo>
                <a:lnTo>
                  <a:pt x="7868" y="14715"/>
                </a:lnTo>
                <a:lnTo>
                  <a:pt x="9189" y="12433"/>
                </a:lnTo>
                <a:lnTo>
                  <a:pt x="10450" y="10090"/>
                </a:lnTo>
                <a:lnTo>
                  <a:pt x="10510" y="9970"/>
                </a:lnTo>
                <a:lnTo>
                  <a:pt x="10510" y="9790"/>
                </a:lnTo>
                <a:lnTo>
                  <a:pt x="10450" y="9670"/>
                </a:lnTo>
                <a:lnTo>
                  <a:pt x="10330" y="9610"/>
                </a:lnTo>
                <a:lnTo>
                  <a:pt x="10210" y="9490"/>
                </a:lnTo>
                <a:lnTo>
                  <a:pt x="9970" y="9490"/>
                </a:lnTo>
                <a:lnTo>
                  <a:pt x="9849" y="9610"/>
                </a:lnTo>
                <a:lnTo>
                  <a:pt x="8288" y="11712"/>
                </a:lnTo>
                <a:lnTo>
                  <a:pt x="6847" y="13814"/>
                </a:lnTo>
                <a:lnTo>
                  <a:pt x="6546" y="14234"/>
                </a:lnTo>
                <a:lnTo>
                  <a:pt x="6486" y="13994"/>
                </a:lnTo>
                <a:lnTo>
                  <a:pt x="6847" y="13634"/>
                </a:lnTo>
                <a:lnTo>
                  <a:pt x="7207" y="13213"/>
                </a:lnTo>
                <a:lnTo>
                  <a:pt x="7747" y="12312"/>
                </a:lnTo>
                <a:lnTo>
                  <a:pt x="8228" y="11352"/>
                </a:lnTo>
                <a:lnTo>
                  <a:pt x="8708" y="10451"/>
                </a:lnTo>
                <a:lnTo>
                  <a:pt x="9669" y="8409"/>
                </a:lnTo>
                <a:lnTo>
                  <a:pt x="10570" y="6307"/>
                </a:lnTo>
                <a:lnTo>
                  <a:pt x="10570" y="6247"/>
                </a:lnTo>
                <a:lnTo>
                  <a:pt x="10570" y="6127"/>
                </a:lnTo>
                <a:lnTo>
                  <a:pt x="10390" y="6007"/>
                </a:lnTo>
                <a:lnTo>
                  <a:pt x="10210" y="6007"/>
                </a:lnTo>
                <a:lnTo>
                  <a:pt x="10150" y="6067"/>
                </a:lnTo>
                <a:lnTo>
                  <a:pt x="10090" y="6127"/>
                </a:lnTo>
                <a:lnTo>
                  <a:pt x="8949" y="8169"/>
                </a:lnTo>
                <a:lnTo>
                  <a:pt x="7687" y="10150"/>
                </a:lnTo>
                <a:lnTo>
                  <a:pt x="6967" y="11171"/>
                </a:lnTo>
                <a:lnTo>
                  <a:pt x="6186" y="12192"/>
                </a:lnTo>
                <a:lnTo>
                  <a:pt x="6186" y="11592"/>
                </a:lnTo>
                <a:lnTo>
                  <a:pt x="6366" y="11532"/>
                </a:lnTo>
                <a:lnTo>
                  <a:pt x="6486" y="11412"/>
                </a:lnTo>
                <a:lnTo>
                  <a:pt x="6606" y="11292"/>
                </a:lnTo>
                <a:lnTo>
                  <a:pt x="6666" y="11111"/>
                </a:lnTo>
                <a:lnTo>
                  <a:pt x="6847" y="11051"/>
                </a:lnTo>
                <a:lnTo>
                  <a:pt x="7027" y="10931"/>
                </a:lnTo>
                <a:lnTo>
                  <a:pt x="7147" y="10751"/>
                </a:lnTo>
                <a:lnTo>
                  <a:pt x="7207" y="10571"/>
                </a:lnTo>
                <a:lnTo>
                  <a:pt x="7147" y="10271"/>
                </a:lnTo>
                <a:lnTo>
                  <a:pt x="7087" y="9910"/>
                </a:lnTo>
                <a:lnTo>
                  <a:pt x="7507" y="9310"/>
                </a:lnTo>
                <a:lnTo>
                  <a:pt x="7868" y="8649"/>
                </a:lnTo>
                <a:lnTo>
                  <a:pt x="8528" y="7388"/>
                </a:lnTo>
                <a:lnTo>
                  <a:pt x="9129" y="6367"/>
                </a:lnTo>
                <a:lnTo>
                  <a:pt x="9669" y="5346"/>
                </a:lnTo>
                <a:lnTo>
                  <a:pt x="10630" y="3184"/>
                </a:lnTo>
                <a:lnTo>
                  <a:pt x="10630" y="3124"/>
                </a:lnTo>
                <a:lnTo>
                  <a:pt x="10570" y="3004"/>
                </a:lnTo>
                <a:lnTo>
                  <a:pt x="10510" y="3004"/>
                </a:lnTo>
                <a:lnTo>
                  <a:pt x="10450" y="3064"/>
                </a:lnTo>
                <a:lnTo>
                  <a:pt x="9009" y="4805"/>
                </a:lnTo>
                <a:lnTo>
                  <a:pt x="8348" y="5706"/>
                </a:lnTo>
                <a:lnTo>
                  <a:pt x="7687" y="6607"/>
                </a:lnTo>
                <a:lnTo>
                  <a:pt x="7447" y="6967"/>
                </a:lnTo>
                <a:lnTo>
                  <a:pt x="7327" y="6727"/>
                </a:lnTo>
                <a:lnTo>
                  <a:pt x="7627" y="6307"/>
                </a:lnTo>
                <a:lnTo>
                  <a:pt x="7807" y="5766"/>
                </a:lnTo>
                <a:lnTo>
                  <a:pt x="8228" y="4805"/>
                </a:lnTo>
                <a:lnTo>
                  <a:pt x="8468" y="4025"/>
                </a:lnTo>
                <a:lnTo>
                  <a:pt x="8708" y="3244"/>
                </a:lnTo>
                <a:lnTo>
                  <a:pt x="9129" y="1682"/>
                </a:lnTo>
                <a:lnTo>
                  <a:pt x="9129" y="1622"/>
                </a:lnTo>
                <a:lnTo>
                  <a:pt x="9009" y="1622"/>
                </a:lnTo>
                <a:lnTo>
                  <a:pt x="8168" y="2944"/>
                </a:lnTo>
                <a:lnTo>
                  <a:pt x="7387" y="4265"/>
                </a:lnTo>
                <a:lnTo>
                  <a:pt x="7267" y="3965"/>
                </a:lnTo>
                <a:lnTo>
                  <a:pt x="7087" y="3724"/>
                </a:lnTo>
                <a:lnTo>
                  <a:pt x="7267" y="2944"/>
                </a:lnTo>
                <a:lnTo>
                  <a:pt x="7447" y="1743"/>
                </a:lnTo>
                <a:lnTo>
                  <a:pt x="7567" y="481"/>
                </a:lnTo>
                <a:lnTo>
                  <a:pt x="7567" y="421"/>
                </a:lnTo>
                <a:lnTo>
                  <a:pt x="7447" y="361"/>
                </a:lnTo>
                <a:lnTo>
                  <a:pt x="7387" y="361"/>
                </a:lnTo>
                <a:lnTo>
                  <a:pt x="7327" y="421"/>
                </a:lnTo>
                <a:lnTo>
                  <a:pt x="6847" y="1562"/>
                </a:lnTo>
                <a:lnTo>
                  <a:pt x="6426" y="2703"/>
                </a:lnTo>
                <a:lnTo>
                  <a:pt x="6366" y="3004"/>
                </a:lnTo>
                <a:lnTo>
                  <a:pt x="6126" y="2824"/>
                </a:lnTo>
                <a:lnTo>
                  <a:pt x="6186" y="2163"/>
                </a:lnTo>
                <a:lnTo>
                  <a:pt x="6066" y="1502"/>
                </a:lnTo>
                <a:lnTo>
                  <a:pt x="5886" y="181"/>
                </a:lnTo>
                <a:lnTo>
                  <a:pt x="5886" y="121"/>
                </a:lnTo>
                <a:lnTo>
                  <a:pt x="5826" y="61"/>
                </a:lnTo>
                <a:lnTo>
                  <a:pt x="5645" y="1"/>
                </a:lnTo>
                <a:close/>
              </a:path>
            </a:pathLst>
          </a:custGeom>
          <a:solidFill>
            <a:srgbClr val="5E9B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778810" y="1921169"/>
            <a:ext cx="533170" cy="408044"/>
          </a:xfrm>
          <a:custGeom>
            <a:avLst/>
            <a:gdLst/>
            <a:ahLst/>
            <a:cxnLst/>
            <a:rect l="l" t="t" r="r" b="b"/>
            <a:pathLst>
              <a:path w="34293" h="26245" extrusionOk="0">
                <a:moveTo>
                  <a:pt x="12552" y="8949"/>
                </a:moveTo>
                <a:lnTo>
                  <a:pt x="12732" y="9009"/>
                </a:lnTo>
                <a:lnTo>
                  <a:pt x="12973" y="9129"/>
                </a:lnTo>
                <a:lnTo>
                  <a:pt x="13153" y="9309"/>
                </a:lnTo>
                <a:lnTo>
                  <a:pt x="13273" y="9489"/>
                </a:lnTo>
                <a:lnTo>
                  <a:pt x="13393" y="9669"/>
                </a:lnTo>
                <a:lnTo>
                  <a:pt x="13453" y="9909"/>
                </a:lnTo>
                <a:lnTo>
                  <a:pt x="13513" y="10150"/>
                </a:lnTo>
                <a:lnTo>
                  <a:pt x="13453" y="10390"/>
                </a:lnTo>
                <a:lnTo>
                  <a:pt x="13393" y="10570"/>
                </a:lnTo>
                <a:lnTo>
                  <a:pt x="13273" y="10810"/>
                </a:lnTo>
                <a:lnTo>
                  <a:pt x="13153" y="10990"/>
                </a:lnTo>
                <a:lnTo>
                  <a:pt x="13093" y="11050"/>
                </a:lnTo>
                <a:lnTo>
                  <a:pt x="12913" y="11171"/>
                </a:lnTo>
                <a:lnTo>
                  <a:pt x="12732" y="11291"/>
                </a:lnTo>
                <a:lnTo>
                  <a:pt x="12492" y="11351"/>
                </a:lnTo>
                <a:lnTo>
                  <a:pt x="12012" y="11351"/>
                </a:lnTo>
                <a:lnTo>
                  <a:pt x="11832" y="11291"/>
                </a:lnTo>
                <a:lnTo>
                  <a:pt x="11591" y="11171"/>
                </a:lnTo>
                <a:lnTo>
                  <a:pt x="11411" y="11050"/>
                </a:lnTo>
                <a:lnTo>
                  <a:pt x="11291" y="10870"/>
                </a:lnTo>
                <a:lnTo>
                  <a:pt x="11171" y="10630"/>
                </a:lnTo>
                <a:lnTo>
                  <a:pt x="11111" y="10390"/>
                </a:lnTo>
                <a:lnTo>
                  <a:pt x="11051" y="10150"/>
                </a:lnTo>
                <a:lnTo>
                  <a:pt x="11111" y="9969"/>
                </a:lnTo>
                <a:lnTo>
                  <a:pt x="11171" y="9729"/>
                </a:lnTo>
                <a:lnTo>
                  <a:pt x="11291" y="9489"/>
                </a:lnTo>
                <a:lnTo>
                  <a:pt x="11411" y="9309"/>
                </a:lnTo>
                <a:lnTo>
                  <a:pt x="11471" y="9309"/>
                </a:lnTo>
                <a:lnTo>
                  <a:pt x="11651" y="9129"/>
                </a:lnTo>
                <a:lnTo>
                  <a:pt x="11832" y="9009"/>
                </a:lnTo>
                <a:lnTo>
                  <a:pt x="12072" y="8949"/>
                </a:lnTo>
                <a:close/>
                <a:moveTo>
                  <a:pt x="32611" y="0"/>
                </a:moveTo>
                <a:lnTo>
                  <a:pt x="32011" y="60"/>
                </a:lnTo>
                <a:lnTo>
                  <a:pt x="31410" y="120"/>
                </a:lnTo>
                <a:lnTo>
                  <a:pt x="30749" y="300"/>
                </a:lnTo>
                <a:lnTo>
                  <a:pt x="29789" y="601"/>
                </a:lnTo>
                <a:lnTo>
                  <a:pt x="28587" y="1021"/>
                </a:lnTo>
                <a:lnTo>
                  <a:pt x="27446" y="1502"/>
                </a:lnTo>
                <a:lnTo>
                  <a:pt x="26305" y="2102"/>
                </a:lnTo>
                <a:lnTo>
                  <a:pt x="25284" y="2823"/>
                </a:lnTo>
                <a:lnTo>
                  <a:pt x="24323" y="3543"/>
                </a:lnTo>
                <a:lnTo>
                  <a:pt x="23423" y="4324"/>
                </a:lnTo>
                <a:lnTo>
                  <a:pt x="22582" y="5165"/>
                </a:lnTo>
                <a:lnTo>
                  <a:pt x="21801" y="6066"/>
                </a:lnTo>
                <a:lnTo>
                  <a:pt x="21080" y="7027"/>
                </a:lnTo>
                <a:lnTo>
                  <a:pt x="20720" y="7567"/>
                </a:lnTo>
                <a:lnTo>
                  <a:pt x="20420" y="8168"/>
                </a:lnTo>
                <a:lnTo>
                  <a:pt x="19819" y="7687"/>
                </a:lnTo>
                <a:lnTo>
                  <a:pt x="19098" y="7147"/>
                </a:lnTo>
                <a:lnTo>
                  <a:pt x="18258" y="6726"/>
                </a:lnTo>
                <a:lnTo>
                  <a:pt x="17477" y="6426"/>
                </a:lnTo>
                <a:lnTo>
                  <a:pt x="16576" y="6186"/>
                </a:lnTo>
                <a:lnTo>
                  <a:pt x="15735" y="6066"/>
                </a:lnTo>
                <a:lnTo>
                  <a:pt x="14834" y="6066"/>
                </a:lnTo>
                <a:lnTo>
                  <a:pt x="13934" y="6186"/>
                </a:lnTo>
                <a:lnTo>
                  <a:pt x="13033" y="6426"/>
                </a:lnTo>
                <a:lnTo>
                  <a:pt x="12072" y="6726"/>
                </a:lnTo>
                <a:lnTo>
                  <a:pt x="11171" y="7147"/>
                </a:lnTo>
                <a:lnTo>
                  <a:pt x="10270" y="7687"/>
                </a:lnTo>
                <a:lnTo>
                  <a:pt x="9369" y="8288"/>
                </a:lnTo>
                <a:lnTo>
                  <a:pt x="8528" y="8949"/>
                </a:lnTo>
                <a:lnTo>
                  <a:pt x="7748" y="9669"/>
                </a:lnTo>
                <a:lnTo>
                  <a:pt x="7147" y="10450"/>
                </a:lnTo>
                <a:lnTo>
                  <a:pt x="6607" y="11291"/>
                </a:lnTo>
                <a:lnTo>
                  <a:pt x="6607" y="11351"/>
                </a:lnTo>
                <a:lnTo>
                  <a:pt x="6727" y="11411"/>
                </a:lnTo>
                <a:lnTo>
                  <a:pt x="7087" y="11531"/>
                </a:lnTo>
                <a:lnTo>
                  <a:pt x="7688" y="11771"/>
                </a:lnTo>
                <a:lnTo>
                  <a:pt x="8408" y="12071"/>
                </a:lnTo>
                <a:lnTo>
                  <a:pt x="8769" y="12252"/>
                </a:lnTo>
                <a:lnTo>
                  <a:pt x="9129" y="12552"/>
                </a:lnTo>
                <a:lnTo>
                  <a:pt x="9489" y="12852"/>
                </a:lnTo>
                <a:lnTo>
                  <a:pt x="9850" y="13213"/>
                </a:lnTo>
                <a:lnTo>
                  <a:pt x="10150" y="13633"/>
                </a:lnTo>
                <a:lnTo>
                  <a:pt x="10390" y="14173"/>
                </a:lnTo>
                <a:lnTo>
                  <a:pt x="10630" y="14714"/>
                </a:lnTo>
                <a:lnTo>
                  <a:pt x="10751" y="15375"/>
                </a:lnTo>
                <a:lnTo>
                  <a:pt x="10811" y="15615"/>
                </a:lnTo>
                <a:lnTo>
                  <a:pt x="10570" y="15555"/>
                </a:lnTo>
                <a:lnTo>
                  <a:pt x="9850" y="15495"/>
                </a:lnTo>
                <a:lnTo>
                  <a:pt x="9069" y="15555"/>
                </a:lnTo>
                <a:lnTo>
                  <a:pt x="8348" y="15675"/>
                </a:lnTo>
                <a:lnTo>
                  <a:pt x="7628" y="15795"/>
                </a:lnTo>
                <a:lnTo>
                  <a:pt x="6847" y="16035"/>
                </a:lnTo>
                <a:lnTo>
                  <a:pt x="6186" y="16275"/>
                </a:lnTo>
                <a:lnTo>
                  <a:pt x="5466" y="16636"/>
                </a:lnTo>
                <a:lnTo>
                  <a:pt x="4745" y="16936"/>
                </a:lnTo>
                <a:lnTo>
                  <a:pt x="4084" y="17356"/>
                </a:lnTo>
                <a:lnTo>
                  <a:pt x="3484" y="17777"/>
                </a:lnTo>
                <a:lnTo>
                  <a:pt x="2823" y="18257"/>
                </a:lnTo>
                <a:lnTo>
                  <a:pt x="2222" y="18738"/>
                </a:lnTo>
                <a:lnTo>
                  <a:pt x="1682" y="19278"/>
                </a:lnTo>
                <a:lnTo>
                  <a:pt x="1202" y="19819"/>
                </a:lnTo>
                <a:lnTo>
                  <a:pt x="721" y="20359"/>
                </a:lnTo>
                <a:lnTo>
                  <a:pt x="241" y="20960"/>
                </a:lnTo>
                <a:lnTo>
                  <a:pt x="120" y="21140"/>
                </a:lnTo>
                <a:lnTo>
                  <a:pt x="120" y="21200"/>
                </a:lnTo>
                <a:lnTo>
                  <a:pt x="60" y="21260"/>
                </a:lnTo>
                <a:lnTo>
                  <a:pt x="0" y="21380"/>
                </a:lnTo>
                <a:lnTo>
                  <a:pt x="60" y="21620"/>
                </a:lnTo>
                <a:lnTo>
                  <a:pt x="120" y="21801"/>
                </a:lnTo>
                <a:lnTo>
                  <a:pt x="241" y="21981"/>
                </a:lnTo>
                <a:lnTo>
                  <a:pt x="361" y="22161"/>
                </a:lnTo>
                <a:lnTo>
                  <a:pt x="541" y="22281"/>
                </a:lnTo>
                <a:lnTo>
                  <a:pt x="781" y="22341"/>
                </a:lnTo>
                <a:lnTo>
                  <a:pt x="961" y="22401"/>
                </a:lnTo>
                <a:lnTo>
                  <a:pt x="1442" y="22401"/>
                </a:lnTo>
                <a:lnTo>
                  <a:pt x="2162" y="22461"/>
                </a:lnTo>
                <a:lnTo>
                  <a:pt x="2943" y="22401"/>
                </a:lnTo>
                <a:lnTo>
                  <a:pt x="3784" y="22341"/>
                </a:lnTo>
                <a:lnTo>
                  <a:pt x="4505" y="22161"/>
                </a:lnTo>
                <a:lnTo>
                  <a:pt x="4925" y="22822"/>
                </a:lnTo>
                <a:lnTo>
                  <a:pt x="5466" y="23422"/>
                </a:lnTo>
                <a:lnTo>
                  <a:pt x="6006" y="23963"/>
                </a:lnTo>
                <a:lnTo>
                  <a:pt x="6667" y="24443"/>
                </a:lnTo>
                <a:lnTo>
                  <a:pt x="7327" y="24803"/>
                </a:lnTo>
                <a:lnTo>
                  <a:pt x="8048" y="25104"/>
                </a:lnTo>
                <a:lnTo>
                  <a:pt x="8829" y="25344"/>
                </a:lnTo>
                <a:lnTo>
                  <a:pt x="9549" y="25524"/>
                </a:lnTo>
                <a:lnTo>
                  <a:pt x="10330" y="25584"/>
                </a:lnTo>
                <a:lnTo>
                  <a:pt x="11111" y="25584"/>
                </a:lnTo>
                <a:lnTo>
                  <a:pt x="11892" y="25524"/>
                </a:lnTo>
                <a:lnTo>
                  <a:pt x="12672" y="25404"/>
                </a:lnTo>
                <a:lnTo>
                  <a:pt x="13393" y="25164"/>
                </a:lnTo>
                <a:lnTo>
                  <a:pt x="14114" y="24863"/>
                </a:lnTo>
                <a:lnTo>
                  <a:pt x="14774" y="24443"/>
                </a:lnTo>
                <a:lnTo>
                  <a:pt x="15435" y="23963"/>
                </a:lnTo>
                <a:lnTo>
                  <a:pt x="16156" y="24563"/>
                </a:lnTo>
                <a:lnTo>
                  <a:pt x="16996" y="25104"/>
                </a:lnTo>
                <a:lnTo>
                  <a:pt x="17897" y="25524"/>
                </a:lnTo>
                <a:lnTo>
                  <a:pt x="18798" y="25884"/>
                </a:lnTo>
                <a:lnTo>
                  <a:pt x="19339" y="26065"/>
                </a:lnTo>
                <a:lnTo>
                  <a:pt x="19939" y="26185"/>
                </a:lnTo>
                <a:lnTo>
                  <a:pt x="20480" y="26245"/>
                </a:lnTo>
                <a:lnTo>
                  <a:pt x="21621" y="26245"/>
                </a:lnTo>
                <a:lnTo>
                  <a:pt x="22221" y="26185"/>
                </a:lnTo>
                <a:lnTo>
                  <a:pt x="23302" y="26005"/>
                </a:lnTo>
                <a:lnTo>
                  <a:pt x="24443" y="25704"/>
                </a:lnTo>
                <a:lnTo>
                  <a:pt x="25524" y="25284"/>
                </a:lnTo>
                <a:lnTo>
                  <a:pt x="26545" y="24743"/>
                </a:lnTo>
                <a:lnTo>
                  <a:pt x="27506" y="24143"/>
                </a:lnTo>
                <a:lnTo>
                  <a:pt x="27566" y="24083"/>
                </a:lnTo>
                <a:lnTo>
                  <a:pt x="28287" y="24263"/>
                </a:lnTo>
                <a:lnTo>
                  <a:pt x="29008" y="24323"/>
                </a:lnTo>
                <a:lnTo>
                  <a:pt x="29728" y="24323"/>
                </a:lnTo>
                <a:lnTo>
                  <a:pt x="30449" y="24263"/>
                </a:lnTo>
                <a:lnTo>
                  <a:pt x="31110" y="24203"/>
                </a:lnTo>
                <a:lnTo>
                  <a:pt x="31830" y="24083"/>
                </a:lnTo>
                <a:lnTo>
                  <a:pt x="32131" y="23963"/>
                </a:lnTo>
                <a:lnTo>
                  <a:pt x="32431" y="23843"/>
                </a:lnTo>
                <a:lnTo>
                  <a:pt x="32731" y="23602"/>
                </a:lnTo>
                <a:lnTo>
                  <a:pt x="32972" y="23362"/>
                </a:lnTo>
                <a:lnTo>
                  <a:pt x="33032" y="23182"/>
                </a:lnTo>
                <a:lnTo>
                  <a:pt x="32972" y="23002"/>
                </a:lnTo>
                <a:lnTo>
                  <a:pt x="32851" y="22822"/>
                </a:lnTo>
                <a:lnTo>
                  <a:pt x="32671" y="22761"/>
                </a:lnTo>
                <a:lnTo>
                  <a:pt x="32371" y="22641"/>
                </a:lnTo>
                <a:lnTo>
                  <a:pt x="32071" y="22641"/>
                </a:lnTo>
                <a:lnTo>
                  <a:pt x="31410" y="22701"/>
                </a:lnTo>
                <a:lnTo>
                  <a:pt x="30749" y="22882"/>
                </a:lnTo>
                <a:lnTo>
                  <a:pt x="30089" y="23002"/>
                </a:lnTo>
                <a:lnTo>
                  <a:pt x="29428" y="23062"/>
                </a:lnTo>
                <a:lnTo>
                  <a:pt x="28828" y="23062"/>
                </a:lnTo>
                <a:lnTo>
                  <a:pt x="29728" y="22161"/>
                </a:lnTo>
                <a:lnTo>
                  <a:pt x="30569" y="21260"/>
                </a:lnTo>
                <a:lnTo>
                  <a:pt x="31290" y="21200"/>
                </a:lnTo>
                <a:lnTo>
                  <a:pt x="32071" y="21020"/>
                </a:lnTo>
                <a:lnTo>
                  <a:pt x="32791" y="20840"/>
                </a:lnTo>
                <a:lnTo>
                  <a:pt x="33452" y="20599"/>
                </a:lnTo>
                <a:lnTo>
                  <a:pt x="33632" y="20539"/>
                </a:lnTo>
                <a:lnTo>
                  <a:pt x="33812" y="20419"/>
                </a:lnTo>
                <a:lnTo>
                  <a:pt x="33932" y="20239"/>
                </a:lnTo>
                <a:lnTo>
                  <a:pt x="33992" y="20059"/>
                </a:lnTo>
                <a:lnTo>
                  <a:pt x="34053" y="19699"/>
                </a:lnTo>
                <a:lnTo>
                  <a:pt x="33992" y="19579"/>
                </a:lnTo>
                <a:lnTo>
                  <a:pt x="33932" y="19398"/>
                </a:lnTo>
                <a:lnTo>
                  <a:pt x="33752" y="19218"/>
                </a:lnTo>
                <a:lnTo>
                  <a:pt x="33512" y="19098"/>
                </a:lnTo>
                <a:lnTo>
                  <a:pt x="33272" y="19038"/>
                </a:lnTo>
                <a:lnTo>
                  <a:pt x="33032" y="19038"/>
                </a:lnTo>
                <a:lnTo>
                  <a:pt x="32251" y="19158"/>
                </a:lnTo>
                <a:lnTo>
                  <a:pt x="33092" y="17957"/>
                </a:lnTo>
                <a:lnTo>
                  <a:pt x="33512" y="17356"/>
                </a:lnTo>
                <a:lnTo>
                  <a:pt x="33812" y="16756"/>
                </a:lnTo>
                <a:lnTo>
                  <a:pt x="33872" y="16456"/>
                </a:lnTo>
                <a:lnTo>
                  <a:pt x="33812" y="16215"/>
                </a:lnTo>
                <a:lnTo>
                  <a:pt x="33632" y="15915"/>
                </a:lnTo>
                <a:lnTo>
                  <a:pt x="33452" y="15675"/>
                </a:lnTo>
                <a:lnTo>
                  <a:pt x="33032" y="15194"/>
                </a:lnTo>
                <a:lnTo>
                  <a:pt x="32791" y="14954"/>
                </a:lnTo>
                <a:lnTo>
                  <a:pt x="31891" y="14774"/>
                </a:lnTo>
                <a:lnTo>
                  <a:pt x="31050" y="14654"/>
                </a:lnTo>
                <a:lnTo>
                  <a:pt x="30149" y="14534"/>
                </a:lnTo>
                <a:lnTo>
                  <a:pt x="29308" y="14414"/>
                </a:lnTo>
                <a:lnTo>
                  <a:pt x="29728" y="13873"/>
                </a:lnTo>
                <a:lnTo>
                  <a:pt x="30149" y="13273"/>
                </a:lnTo>
                <a:lnTo>
                  <a:pt x="30509" y="12672"/>
                </a:lnTo>
                <a:lnTo>
                  <a:pt x="30809" y="12011"/>
                </a:lnTo>
                <a:lnTo>
                  <a:pt x="30990" y="11351"/>
                </a:lnTo>
                <a:lnTo>
                  <a:pt x="31110" y="10690"/>
                </a:lnTo>
                <a:lnTo>
                  <a:pt x="31170" y="9969"/>
                </a:lnTo>
                <a:lnTo>
                  <a:pt x="31170" y="9309"/>
                </a:lnTo>
                <a:lnTo>
                  <a:pt x="31050" y="8588"/>
                </a:lnTo>
                <a:lnTo>
                  <a:pt x="30870" y="7928"/>
                </a:lnTo>
                <a:lnTo>
                  <a:pt x="30629" y="7267"/>
                </a:lnTo>
                <a:lnTo>
                  <a:pt x="30329" y="6666"/>
                </a:lnTo>
                <a:lnTo>
                  <a:pt x="31110" y="6186"/>
                </a:lnTo>
                <a:lnTo>
                  <a:pt x="31770" y="5585"/>
                </a:lnTo>
                <a:lnTo>
                  <a:pt x="32371" y="4985"/>
                </a:lnTo>
                <a:lnTo>
                  <a:pt x="32911" y="4204"/>
                </a:lnTo>
                <a:lnTo>
                  <a:pt x="33212" y="3724"/>
                </a:lnTo>
                <a:lnTo>
                  <a:pt x="33512" y="3123"/>
                </a:lnTo>
                <a:lnTo>
                  <a:pt x="33692" y="2522"/>
                </a:lnTo>
                <a:lnTo>
                  <a:pt x="33752" y="2222"/>
                </a:lnTo>
                <a:lnTo>
                  <a:pt x="33752" y="1862"/>
                </a:lnTo>
                <a:lnTo>
                  <a:pt x="33992" y="1682"/>
                </a:lnTo>
                <a:lnTo>
                  <a:pt x="34173" y="1441"/>
                </a:lnTo>
                <a:lnTo>
                  <a:pt x="34293" y="1201"/>
                </a:lnTo>
                <a:lnTo>
                  <a:pt x="34293" y="961"/>
                </a:lnTo>
                <a:lnTo>
                  <a:pt x="34233" y="721"/>
                </a:lnTo>
                <a:lnTo>
                  <a:pt x="34053" y="481"/>
                </a:lnTo>
                <a:lnTo>
                  <a:pt x="33872" y="300"/>
                </a:lnTo>
                <a:lnTo>
                  <a:pt x="33692" y="180"/>
                </a:lnTo>
                <a:lnTo>
                  <a:pt x="33452" y="120"/>
                </a:lnTo>
                <a:lnTo>
                  <a:pt x="33212" y="60"/>
                </a:lnTo>
                <a:lnTo>
                  <a:pt x="32611" y="0"/>
                </a:lnTo>
                <a:close/>
              </a:path>
            </a:pathLst>
          </a:custGeom>
          <a:solidFill>
            <a:srgbClr val="79C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9479742" flipH="1">
            <a:off x="5799316" y="3981572"/>
            <a:ext cx="533094" cy="1041802"/>
          </a:xfrm>
          <a:custGeom>
            <a:avLst/>
            <a:gdLst/>
            <a:ahLst/>
            <a:cxnLst/>
            <a:rect l="l" t="t" r="r" b="b"/>
            <a:pathLst>
              <a:path w="22342" h="43662" extrusionOk="0">
                <a:moveTo>
                  <a:pt x="10451" y="1"/>
                </a:moveTo>
                <a:lnTo>
                  <a:pt x="10391" y="61"/>
                </a:lnTo>
                <a:lnTo>
                  <a:pt x="10331" y="61"/>
                </a:lnTo>
                <a:lnTo>
                  <a:pt x="10090" y="962"/>
                </a:lnTo>
                <a:lnTo>
                  <a:pt x="9910" y="1802"/>
                </a:lnTo>
                <a:lnTo>
                  <a:pt x="9610" y="3544"/>
                </a:lnTo>
                <a:lnTo>
                  <a:pt x="9370" y="5286"/>
                </a:lnTo>
                <a:lnTo>
                  <a:pt x="9249" y="7027"/>
                </a:lnTo>
                <a:lnTo>
                  <a:pt x="8829" y="6006"/>
                </a:lnTo>
                <a:lnTo>
                  <a:pt x="8409" y="4925"/>
                </a:lnTo>
                <a:lnTo>
                  <a:pt x="8048" y="3784"/>
                </a:lnTo>
                <a:lnTo>
                  <a:pt x="7688" y="2583"/>
                </a:lnTo>
                <a:lnTo>
                  <a:pt x="7268" y="1382"/>
                </a:lnTo>
                <a:lnTo>
                  <a:pt x="7027" y="782"/>
                </a:lnTo>
                <a:lnTo>
                  <a:pt x="6787" y="241"/>
                </a:lnTo>
                <a:lnTo>
                  <a:pt x="6667" y="121"/>
                </a:lnTo>
                <a:lnTo>
                  <a:pt x="6427" y="121"/>
                </a:lnTo>
                <a:lnTo>
                  <a:pt x="6247" y="181"/>
                </a:lnTo>
                <a:lnTo>
                  <a:pt x="6187" y="421"/>
                </a:lnTo>
                <a:lnTo>
                  <a:pt x="6187" y="1022"/>
                </a:lnTo>
                <a:lnTo>
                  <a:pt x="6187" y="1682"/>
                </a:lnTo>
                <a:lnTo>
                  <a:pt x="6307" y="2343"/>
                </a:lnTo>
                <a:lnTo>
                  <a:pt x="6427" y="3004"/>
                </a:lnTo>
                <a:lnTo>
                  <a:pt x="6847" y="4265"/>
                </a:lnTo>
                <a:lnTo>
                  <a:pt x="7268" y="5466"/>
                </a:lnTo>
                <a:lnTo>
                  <a:pt x="7628" y="6607"/>
                </a:lnTo>
                <a:lnTo>
                  <a:pt x="8048" y="7748"/>
                </a:lnTo>
                <a:lnTo>
                  <a:pt x="8289" y="8349"/>
                </a:lnTo>
                <a:lnTo>
                  <a:pt x="8589" y="8889"/>
                </a:lnTo>
                <a:lnTo>
                  <a:pt x="8889" y="9430"/>
                </a:lnTo>
                <a:lnTo>
                  <a:pt x="9249" y="9850"/>
                </a:lnTo>
                <a:lnTo>
                  <a:pt x="9249" y="10991"/>
                </a:lnTo>
                <a:lnTo>
                  <a:pt x="9310" y="13033"/>
                </a:lnTo>
                <a:lnTo>
                  <a:pt x="9370" y="15075"/>
                </a:lnTo>
                <a:lnTo>
                  <a:pt x="9550" y="17177"/>
                </a:lnTo>
                <a:lnTo>
                  <a:pt x="9730" y="19219"/>
                </a:lnTo>
                <a:lnTo>
                  <a:pt x="8769" y="18618"/>
                </a:lnTo>
                <a:lnTo>
                  <a:pt x="8229" y="18258"/>
                </a:lnTo>
                <a:lnTo>
                  <a:pt x="7748" y="17898"/>
                </a:lnTo>
                <a:lnTo>
                  <a:pt x="7268" y="17477"/>
                </a:lnTo>
                <a:lnTo>
                  <a:pt x="6787" y="16997"/>
                </a:lnTo>
                <a:lnTo>
                  <a:pt x="6847" y="16336"/>
                </a:lnTo>
                <a:lnTo>
                  <a:pt x="6847" y="15676"/>
                </a:lnTo>
                <a:lnTo>
                  <a:pt x="6847" y="15015"/>
                </a:lnTo>
                <a:lnTo>
                  <a:pt x="6847" y="14354"/>
                </a:lnTo>
                <a:lnTo>
                  <a:pt x="6787" y="13694"/>
                </a:lnTo>
                <a:lnTo>
                  <a:pt x="6547" y="13033"/>
                </a:lnTo>
                <a:lnTo>
                  <a:pt x="6487" y="12913"/>
                </a:lnTo>
                <a:lnTo>
                  <a:pt x="6367" y="12853"/>
                </a:lnTo>
                <a:lnTo>
                  <a:pt x="6247" y="12853"/>
                </a:lnTo>
                <a:lnTo>
                  <a:pt x="6127" y="12973"/>
                </a:lnTo>
                <a:lnTo>
                  <a:pt x="5886" y="13574"/>
                </a:lnTo>
                <a:lnTo>
                  <a:pt x="5766" y="14174"/>
                </a:lnTo>
                <a:lnTo>
                  <a:pt x="5646" y="14835"/>
                </a:lnTo>
                <a:lnTo>
                  <a:pt x="5646" y="15435"/>
                </a:lnTo>
                <a:lnTo>
                  <a:pt x="5166" y="14655"/>
                </a:lnTo>
                <a:lnTo>
                  <a:pt x="4745" y="13874"/>
                </a:lnTo>
                <a:lnTo>
                  <a:pt x="4445" y="13153"/>
                </a:lnTo>
                <a:lnTo>
                  <a:pt x="4205" y="12372"/>
                </a:lnTo>
                <a:lnTo>
                  <a:pt x="3965" y="11652"/>
                </a:lnTo>
                <a:lnTo>
                  <a:pt x="3664" y="10931"/>
                </a:lnTo>
                <a:lnTo>
                  <a:pt x="3604" y="10871"/>
                </a:lnTo>
                <a:lnTo>
                  <a:pt x="3484" y="10811"/>
                </a:lnTo>
                <a:lnTo>
                  <a:pt x="3244" y="10751"/>
                </a:lnTo>
                <a:lnTo>
                  <a:pt x="3064" y="10871"/>
                </a:lnTo>
                <a:lnTo>
                  <a:pt x="2944" y="10931"/>
                </a:lnTo>
                <a:lnTo>
                  <a:pt x="2883" y="11051"/>
                </a:lnTo>
                <a:lnTo>
                  <a:pt x="2823" y="11472"/>
                </a:lnTo>
                <a:lnTo>
                  <a:pt x="2763" y="11892"/>
                </a:lnTo>
                <a:lnTo>
                  <a:pt x="2763" y="12312"/>
                </a:lnTo>
                <a:lnTo>
                  <a:pt x="2763" y="12733"/>
                </a:lnTo>
                <a:lnTo>
                  <a:pt x="2944" y="13574"/>
                </a:lnTo>
                <a:lnTo>
                  <a:pt x="3184" y="14474"/>
                </a:lnTo>
                <a:lnTo>
                  <a:pt x="3544" y="15255"/>
                </a:lnTo>
                <a:lnTo>
                  <a:pt x="3965" y="16036"/>
                </a:lnTo>
                <a:lnTo>
                  <a:pt x="4445" y="16817"/>
                </a:lnTo>
                <a:lnTo>
                  <a:pt x="4925" y="17477"/>
                </a:lnTo>
                <a:lnTo>
                  <a:pt x="5346" y="17958"/>
                </a:lnTo>
                <a:lnTo>
                  <a:pt x="5826" y="18498"/>
                </a:lnTo>
                <a:lnTo>
                  <a:pt x="6427" y="19099"/>
                </a:lnTo>
                <a:lnTo>
                  <a:pt x="7087" y="19639"/>
                </a:lnTo>
                <a:lnTo>
                  <a:pt x="7808" y="20180"/>
                </a:lnTo>
                <a:lnTo>
                  <a:pt x="8469" y="20600"/>
                </a:lnTo>
                <a:lnTo>
                  <a:pt x="8829" y="20720"/>
                </a:lnTo>
                <a:lnTo>
                  <a:pt x="9189" y="20840"/>
                </a:lnTo>
                <a:lnTo>
                  <a:pt x="9550" y="20900"/>
                </a:lnTo>
                <a:lnTo>
                  <a:pt x="9910" y="20960"/>
                </a:lnTo>
                <a:lnTo>
                  <a:pt x="10090" y="21981"/>
                </a:lnTo>
                <a:lnTo>
                  <a:pt x="10511" y="24804"/>
                </a:lnTo>
                <a:lnTo>
                  <a:pt x="11051" y="27567"/>
                </a:lnTo>
                <a:lnTo>
                  <a:pt x="11652" y="30329"/>
                </a:lnTo>
                <a:lnTo>
                  <a:pt x="12372" y="33092"/>
                </a:lnTo>
                <a:lnTo>
                  <a:pt x="13213" y="35794"/>
                </a:lnTo>
                <a:lnTo>
                  <a:pt x="14114" y="38437"/>
                </a:lnTo>
                <a:lnTo>
                  <a:pt x="14655" y="39818"/>
                </a:lnTo>
                <a:lnTo>
                  <a:pt x="15255" y="41260"/>
                </a:lnTo>
                <a:lnTo>
                  <a:pt x="13814" y="40239"/>
                </a:lnTo>
                <a:lnTo>
                  <a:pt x="12433" y="39158"/>
                </a:lnTo>
                <a:lnTo>
                  <a:pt x="10991" y="37956"/>
                </a:lnTo>
                <a:lnTo>
                  <a:pt x="9610" y="36695"/>
                </a:lnTo>
                <a:lnTo>
                  <a:pt x="9610" y="36095"/>
                </a:lnTo>
                <a:lnTo>
                  <a:pt x="9610" y="35434"/>
                </a:lnTo>
                <a:lnTo>
                  <a:pt x="9370" y="34233"/>
                </a:lnTo>
                <a:lnTo>
                  <a:pt x="9129" y="33032"/>
                </a:lnTo>
                <a:lnTo>
                  <a:pt x="8829" y="31891"/>
                </a:lnTo>
                <a:lnTo>
                  <a:pt x="8529" y="30449"/>
                </a:lnTo>
                <a:lnTo>
                  <a:pt x="8168" y="29008"/>
                </a:lnTo>
                <a:lnTo>
                  <a:pt x="7748" y="27567"/>
                </a:lnTo>
                <a:lnTo>
                  <a:pt x="7508" y="26906"/>
                </a:lnTo>
                <a:lnTo>
                  <a:pt x="7208" y="26245"/>
                </a:lnTo>
                <a:lnTo>
                  <a:pt x="7087" y="26125"/>
                </a:lnTo>
                <a:lnTo>
                  <a:pt x="6967" y="26125"/>
                </a:lnTo>
                <a:lnTo>
                  <a:pt x="6847" y="26185"/>
                </a:lnTo>
                <a:lnTo>
                  <a:pt x="6787" y="26305"/>
                </a:lnTo>
                <a:lnTo>
                  <a:pt x="6787" y="27026"/>
                </a:lnTo>
                <a:lnTo>
                  <a:pt x="6787" y="27747"/>
                </a:lnTo>
                <a:lnTo>
                  <a:pt x="6907" y="29188"/>
                </a:lnTo>
                <a:lnTo>
                  <a:pt x="7087" y="30630"/>
                </a:lnTo>
                <a:lnTo>
                  <a:pt x="7328" y="32011"/>
                </a:lnTo>
                <a:lnTo>
                  <a:pt x="7568" y="33392"/>
                </a:lnTo>
                <a:lnTo>
                  <a:pt x="7808" y="34834"/>
                </a:lnTo>
                <a:lnTo>
                  <a:pt x="6787" y="33692"/>
                </a:lnTo>
                <a:lnTo>
                  <a:pt x="5766" y="32551"/>
                </a:lnTo>
                <a:lnTo>
                  <a:pt x="4865" y="31350"/>
                </a:lnTo>
                <a:lnTo>
                  <a:pt x="3904" y="30149"/>
                </a:lnTo>
                <a:lnTo>
                  <a:pt x="2223" y="27807"/>
                </a:lnTo>
                <a:lnTo>
                  <a:pt x="1322" y="26606"/>
                </a:lnTo>
                <a:lnTo>
                  <a:pt x="842" y="26065"/>
                </a:lnTo>
                <a:lnTo>
                  <a:pt x="361" y="25525"/>
                </a:lnTo>
                <a:lnTo>
                  <a:pt x="241" y="25465"/>
                </a:lnTo>
                <a:lnTo>
                  <a:pt x="121" y="25525"/>
                </a:lnTo>
                <a:lnTo>
                  <a:pt x="61" y="25585"/>
                </a:lnTo>
                <a:lnTo>
                  <a:pt x="1" y="25765"/>
                </a:lnTo>
                <a:lnTo>
                  <a:pt x="301" y="26726"/>
                </a:lnTo>
                <a:lnTo>
                  <a:pt x="601" y="27747"/>
                </a:lnTo>
                <a:lnTo>
                  <a:pt x="1082" y="28708"/>
                </a:lnTo>
                <a:lnTo>
                  <a:pt x="1562" y="29669"/>
                </a:lnTo>
                <a:lnTo>
                  <a:pt x="2103" y="30570"/>
                </a:lnTo>
                <a:lnTo>
                  <a:pt x="2763" y="31470"/>
                </a:lnTo>
                <a:lnTo>
                  <a:pt x="3424" y="32311"/>
                </a:lnTo>
                <a:lnTo>
                  <a:pt x="4085" y="33212"/>
                </a:lnTo>
                <a:lnTo>
                  <a:pt x="4085" y="33212"/>
                </a:lnTo>
                <a:lnTo>
                  <a:pt x="3304" y="33152"/>
                </a:lnTo>
                <a:lnTo>
                  <a:pt x="2583" y="33212"/>
                </a:lnTo>
                <a:lnTo>
                  <a:pt x="2103" y="33212"/>
                </a:lnTo>
                <a:lnTo>
                  <a:pt x="1622" y="33332"/>
                </a:lnTo>
                <a:lnTo>
                  <a:pt x="1142" y="33452"/>
                </a:lnTo>
                <a:lnTo>
                  <a:pt x="721" y="33632"/>
                </a:lnTo>
                <a:lnTo>
                  <a:pt x="601" y="33813"/>
                </a:lnTo>
                <a:lnTo>
                  <a:pt x="541" y="33993"/>
                </a:lnTo>
                <a:lnTo>
                  <a:pt x="541" y="34173"/>
                </a:lnTo>
                <a:lnTo>
                  <a:pt x="721" y="34353"/>
                </a:lnTo>
                <a:lnTo>
                  <a:pt x="1202" y="34473"/>
                </a:lnTo>
                <a:lnTo>
                  <a:pt x="1682" y="34593"/>
                </a:lnTo>
                <a:lnTo>
                  <a:pt x="2703" y="34593"/>
                </a:lnTo>
                <a:lnTo>
                  <a:pt x="3244" y="34533"/>
                </a:lnTo>
                <a:lnTo>
                  <a:pt x="3724" y="34473"/>
                </a:lnTo>
                <a:lnTo>
                  <a:pt x="4265" y="34353"/>
                </a:lnTo>
                <a:lnTo>
                  <a:pt x="4745" y="34173"/>
                </a:lnTo>
                <a:lnTo>
                  <a:pt x="4865" y="34053"/>
                </a:lnTo>
                <a:lnTo>
                  <a:pt x="6787" y="36155"/>
                </a:lnTo>
                <a:lnTo>
                  <a:pt x="7868" y="37296"/>
                </a:lnTo>
                <a:lnTo>
                  <a:pt x="9009" y="38377"/>
                </a:lnTo>
                <a:lnTo>
                  <a:pt x="10210" y="39398"/>
                </a:lnTo>
                <a:lnTo>
                  <a:pt x="11472" y="40419"/>
                </a:lnTo>
                <a:lnTo>
                  <a:pt x="12733" y="41380"/>
                </a:lnTo>
                <a:lnTo>
                  <a:pt x="14054" y="42220"/>
                </a:lnTo>
                <a:lnTo>
                  <a:pt x="15435" y="43001"/>
                </a:lnTo>
                <a:lnTo>
                  <a:pt x="16817" y="43662"/>
                </a:lnTo>
                <a:lnTo>
                  <a:pt x="17177" y="43662"/>
                </a:lnTo>
                <a:lnTo>
                  <a:pt x="17297" y="43542"/>
                </a:lnTo>
                <a:lnTo>
                  <a:pt x="17417" y="43422"/>
                </a:lnTo>
                <a:lnTo>
                  <a:pt x="17477" y="43241"/>
                </a:lnTo>
                <a:lnTo>
                  <a:pt x="17477" y="43121"/>
                </a:lnTo>
                <a:lnTo>
                  <a:pt x="17417" y="42941"/>
                </a:lnTo>
                <a:lnTo>
                  <a:pt x="17297" y="42821"/>
                </a:lnTo>
                <a:lnTo>
                  <a:pt x="17237" y="42761"/>
                </a:lnTo>
                <a:lnTo>
                  <a:pt x="16937" y="41500"/>
                </a:lnTo>
                <a:lnTo>
                  <a:pt x="16516" y="40299"/>
                </a:lnTo>
                <a:lnTo>
                  <a:pt x="15616" y="37836"/>
                </a:lnTo>
                <a:lnTo>
                  <a:pt x="16156" y="37176"/>
                </a:lnTo>
                <a:lnTo>
                  <a:pt x="16697" y="36455"/>
                </a:lnTo>
                <a:lnTo>
                  <a:pt x="17237" y="35674"/>
                </a:lnTo>
                <a:lnTo>
                  <a:pt x="17718" y="34834"/>
                </a:lnTo>
                <a:lnTo>
                  <a:pt x="18558" y="33212"/>
                </a:lnTo>
                <a:lnTo>
                  <a:pt x="19399" y="31590"/>
                </a:lnTo>
                <a:lnTo>
                  <a:pt x="20300" y="29969"/>
                </a:lnTo>
                <a:lnTo>
                  <a:pt x="21081" y="28227"/>
                </a:lnTo>
                <a:lnTo>
                  <a:pt x="21501" y="27387"/>
                </a:lnTo>
                <a:lnTo>
                  <a:pt x="21801" y="26486"/>
                </a:lnTo>
                <a:lnTo>
                  <a:pt x="22102" y="25585"/>
                </a:lnTo>
                <a:lnTo>
                  <a:pt x="22342" y="24684"/>
                </a:lnTo>
                <a:lnTo>
                  <a:pt x="22342" y="24564"/>
                </a:lnTo>
                <a:lnTo>
                  <a:pt x="22282" y="24504"/>
                </a:lnTo>
                <a:lnTo>
                  <a:pt x="22162" y="24324"/>
                </a:lnTo>
                <a:lnTo>
                  <a:pt x="21921" y="24324"/>
                </a:lnTo>
                <a:lnTo>
                  <a:pt x="21861" y="24384"/>
                </a:lnTo>
                <a:lnTo>
                  <a:pt x="21741" y="24444"/>
                </a:lnTo>
                <a:lnTo>
                  <a:pt x="21261" y="25285"/>
                </a:lnTo>
                <a:lnTo>
                  <a:pt x="20780" y="26065"/>
                </a:lnTo>
                <a:lnTo>
                  <a:pt x="19880" y="27747"/>
                </a:lnTo>
                <a:lnTo>
                  <a:pt x="19099" y="29488"/>
                </a:lnTo>
                <a:lnTo>
                  <a:pt x="18198" y="31110"/>
                </a:lnTo>
                <a:lnTo>
                  <a:pt x="17297" y="32732"/>
                </a:lnTo>
                <a:lnTo>
                  <a:pt x="16336" y="34353"/>
                </a:lnTo>
                <a:lnTo>
                  <a:pt x="15736" y="35314"/>
                </a:lnTo>
                <a:lnTo>
                  <a:pt x="15075" y="36335"/>
                </a:lnTo>
                <a:lnTo>
                  <a:pt x="14474" y="34473"/>
                </a:lnTo>
                <a:lnTo>
                  <a:pt x="13934" y="32671"/>
                </a:lnTo>
                <a:lnTo>
                  <a:pt x="13453" y="30810"/>
                </a:lnTo>
                <a:lnTo>
                  <a:pt x="12973" y="28948"/>
                </a:lnTo>
                <a:lnTo>
                  <a:pt x="12553" y="27026"/>
                </a:lnTo>
                <a:lnTo>
                  <a:pt x="12132" y="25164"/>
                </a:lnTo>
                <a:lnTo>
                  <a:pt x="12793" y="24864"/>
                </a:lnTo>
                <a:lnTo>
                  <a:pt x="13393" y="24444"/>
                </a:lnTo>
                <a:lnTo>
                  <a:pt x="14534" y="23543"/>
                </a:lnTo>
                <a:lnTo>
                  <a:pt x="15135" y="23002"/>
                </a:lnTo>
                <a:lnTo>
                  <a:pt x="15495" y="22702"/>
                </a:lnTo>
                <a:lnTo>
                  <a:pt x="15676" y="22462"/>
                </a:lnTo>
                <a:lnTo>
                  <a:pt x="16456" y="21621"/>
                </a:lnTo>
                <a:lnTo>
                  <a:pt x="17237" y="20780"/>
                </a:lnTo>
                <a:lnTo>
                  <a:pt x="18378" y="19399"/>
                </a:lnTo>
                <a:lnTo>
                  <a:pt x="18979" y="18678"/>
                </a:lnTo>
                <a:lnTo>
                  <a:pt x="19459" y="17898"/>
                </a:lnTo>
                <a:lnTo>
                  <a:pt x="19940" y="17057"/>
                </a:lnTo>
                <a:lnTo>
                  <a:pt x="20300" y="16216"/>
                </a:lnTo>
                <a:lnTo>
                  <a:pt x="20420" y="15796"/>
                </a:lnTo>
                <a:lnTo>
                  <a:pt x="20480" y="15375"/>
                </a:lnTo>
                <a:lnTo>
                  <a:pt x="20480" y="14955"/>
                </a:lnTo>
                <a:lnTo>
                  <a:pt x="20480" y="14474"/>
                </a:lnTo>
                <a:lnTo>
                  <a:pt x="20420" y="14294"/>
                </a:lnTo>
                <a:lnTo>
                  <a:pt x="20240" y="14174"/>
                </a:lnTo>
                <a:lnTo>
                  <a:pt x="20060" y="14054"/>
                </a:lnTo>
                <a:lnTo>
                  <a:pt x="19940" y="14114"/>
                </a:lnTo>
                <a:lnTo>
                  <a:pt x="19819" y="14174"/>
                </a:lnTo>
                <a:lnTo>
                  <a:pt x="19519" y="14414"/>
                </a:lnTo>
                <a:lnTo>
                  <a:pt x="19219" y="14655"/>
                </a:lnTo>
                <a:lnTo>
                  <a:pt x="18678" y="15255"/>
                </a:lnTo>
                <a:lnTo>
                  <a:pt x="18138" y="15916"/>
                </a:lnTo>
                <a:lnTo>
                  <a:pt x="17718" y="16636"/>
                </a:lnTo>
                <a:lnTo>
                  <a:pt x="16877" y="18138"/>
                </a:lnTo>
                <a:lnTo>
                  <a:pt x="16456" y="18858"/>
                </a:lnTo>
                <a:lnTo>
                  <a:pt x="15976" y="19579"/>
                </a:lnTo>
                <a:lnTo>
                  <a:pt x="15736" y="19879"/>
                </a:lnTo>
                <a:lnTo>
                  <a:pt x="15736" y="19099"/>
                </a:lnTo>
                <a:lnTo>
                  <a:pt x="15736" y="18318"/>
                </a:lnTo>
                <a:lnTo>
                  <a:pt x="15616" y="17537"/>
                </a:lnTo>
                <a:lnTo>
                  <a:pt x="15555" y="17177"/>
                </a:lnTo>
                <a:lnTo>
                  <a:pt x="15435" y="16817"/>
                </a:lnTo>
                <a:lnTo>
                  <a:pt x="15375" y="16696"/>
                </a:lnTo>
                <a:lnTo>
                  <a:pt x="15255" y="16636"/>
                </a:lnTo>
                <a:lnTo>
                  <a:pt x="15075" y="16576"/>
                </a:lnTo>
                <a:lnTo>
                  <a:pt x="14895" y="16636"/>
                </a:lnTo>
                <a:lnTo>
                  <a:pt x="14775" y="16696"/>
                </a:lnTo>
                <a:lnTo>
                  <a:pt x="14715" y="16817"/>
                </a:lnTo>
                <a:lnTo>
                  <a:pt x="14595" y="17237"/>
                </a:lnTo>
                <a:lnTo>
                  <a:pt x="14534" y="17597"/>
                </a:lnTo>
                <a:lnTo>
                  <a:pt x="14414" y="18438"/>
                </a:lnTo>
                <a:lnTo>
                  <a:pt x="14414" y="20060"/>
                </a:lnTo>
                <a:lnTo>
                  <a:pt x="14354" y="20780"/>
                </a:lnTo>
                <a:lnTo>
                  <a:pt x="14354" y="21501"/>
                </a:lnTo>
                <a:lnTo>
                  <a:pt x="13574" y="22342"/>
                </a:lnTo>
                <a:lnTo>
                  <a:pt x="12793" y="23123"/>
                </a:lnTo>
                <a:lnTo>
                  <a:pt x="11952" y="23963"/>
                </a:lnTo>
                <a:lnTo>
                  <a:pt x="11592" y="22041"/>
                </a:lnTo>
                <a:lnTo>
                  <a:pt x="11171" y="18678"/>
                </a:lnTo>
                <a:lnTo>
                  <a:pt x="10811" y="15315"/>
                </a:lnTo>
                <a:lnTo>
                  <a:pt x="11351" y="14715"/>
                </a:lnTo>
                <a:lnTo>
                  <a:pt x="11772" y="14054"/>
                </a:lnTo>
                <a:lnTo>
                  <a:pt x="12613" y="12673"/>
                </a:lnTo>
                <a:lnTo>
                  <a:pt x="13694" y="10871"/>
                </a:lnTo>
                <a:lnTo>
                  <a:pt x="14775" y="8949"/>
                </a:lnTo>
                <a:lnTo>
                  <a:pt x="15796" y="7268"/>
                </a:lnTo>
                <a:lnTo>
                  <a:pt x="16877" y="5526"/>
                </a:lnTo>
                <a:lnTo>
                  <a:pt x="17898" y="3724"/>
                </a:lnTo>
                <a:lnTo>
                  <a:pt x="18318" y="2823"/>
                </a:lnTo>
                <a:lnTo>
                  <a:pt x="18738" y="1923"/>
                </a:lnTo>
                <a:lnTo>
                  <a:pt x="18799" y="1622"/>
                </a:lnTo>
                <a:lnTo>
                  <a:pt x="18738" y="1442"/>
                </a:lnTo>
                <a:lnTo>
                  <a:pt x="18618" y="1262"/>
                </a:lnTo>
                <a:lnTo>
                  <a:pt x="18378" y="1142"/>
                </a:lnTo>
                <a:lnTo>
                  <a:pt x="18138" y="1082"/>
                </a:lnTo>
                <a:lnTo>
                  <a:pt x="17898" y="1142"/>
                </a:lnTo>
                <a:lnTo>
                  <a:pt x="17657" y="1202"/>
                </a:lnTo>
                <a:lnTo>
                  <a:pt x="17477" y="1382"/>
                </a:lnTo>
                <a:lnTo>
                  <a:pt x="16937" y="2223"/>
                </a:lnTo>
                <a:lnTo>
                  <a:pt x="16396" y="3124"/>
                </a:lnTo>
                <a:lnTo>
                  <a:pt x="15435" y="4925"/>
                </a:lnTo>
                <a:lnTo>
                  <a:pt x="15195" y="5286"/>
                </a:lnTo>
                <a:lnTo>
                  <a:pt x="15195" y="4205"/>
                </a:lnTo>
                <a:lnTo>
                  <a:pt x="15135" y="3664"/>
                </a:lnTo>
                <a:lnTo>
                  <a:pt x="15075" y="3124"/>
                </a:lnTo>
                <a:lnTo>
                  <a:pt x="15015" y="3064"/>
                </a:lnTo>
                <a:lnTo>
                  <a:pt x="14955" y="2944"/>
                </a:lnTo>
                <a:lnTo>
                  <a:pt x="14775" y="2944"/>
                </a:lnTo>
                <a:lnTo>
                  <a:pt x="14534" y="3004"/>
                </a:lnTo>
                <a:lnTo>
                  <a:pt x="14474" y="3064"/>
                </a:lnTo>
                <a:lnTo>
                  <a:pt x="14414" y="3124"/>
                </a:lnTo>
                <a:lnTo>
                  <a:pt x="14294" y="3784"/>
                </a:lnTo>
                <a:lnTo>
                  <a:pt x="14174" y="4385"/>
                </a:lnTo>
                <a:lnTo>
                  <a:pt x="14054" y="5646"/>
                </a:lnTo>
                <a:lnTo>
                  <a:pt x="13994" y="6547"/>
                </a:lnTo>
                <a:lnTo>
                  <a:pt x="13994" y="6967"/>
                </a:lnTo>
                <a:lnTo>
                  <a:pt x="13994" y="7448"/>
                </a:lnTo>
                <a:lnTo>
                  <a:pt x="13273" y="8649"/>
                </a:lnTo>
                <a:lnTo>
                  <a:pt x="12312" y="10451"/>
                </a:lnTo>
                <a:lnTo>
                  <a:pt x="11291" y="12192"/>
                </a:lnTo>
                <a:lnTo>
                  <a:pt x="10691" y="13333"/>
                </a:lnTo>
                <a:lnTo>
                  <a:pt x="10631" y="10991"/>
                </a:lnTo>
                <a:lnTo>
                  <a:pt x="10571" y="9009"/>
                </a:lnTo>
                <a:lnTo>
                  <a:pt x="10631" y="7027"/>
                </a:lnTo>
                <a:lnTo>
                  <a:pt x="10691" y="5106"/>
                </a:lnTo>
                <a:lnTo>
                  <a:pt x="10691" y="3124"/>
                </a:lnTo>
                <a:lnTo>
                  <a:pt x="11231" y="2523"/>
                </a:lnTo>
                <a:lnTo>
                  <a:pt x="11712" y="1863"/>
                </a:lnTo>
                <a:lnTo>
                  <a:pt x="12132" y="1142"/>
                </a:lnTo>
                <a:lnTo>
                  <a:pt x="12553" y="421"/>
                </a:lnTo>
                <a:lnTo>
                  <a:pt x="12553" y="361"/>
                </a:lnTo>
                <a:lnTo>
                  <a:pt x="12493" y="241"/>
                </a:lnTo>
                <a:lnTo>
                  <a:pt x="12372" y="241"/>
                </a:lnTo>
                <a:lnTo>
                  <a:pt x="11472" y="902"/>
                </a:lnTo>
                <a:lnTo>
                  <a:pt x="10631" y="1622"/>
                </a:lnTo>
                <a:lnTo>
                  <a:pt x="10511" y="121"/>
                </a:lnTo>
                <a:lnTo>
                  <a:pt x="10511" y="61"/>
                </a:lnTo>
                <a:lnTo>
                  <a:pt x="10451" y="1"/>
                </a:lnTo>
                <a:close/>
              </a:path>
            </a:pathLst>
          </a:custGeom>
          <a:solidFill>
            <a:srgbClr val="B597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480440" y="2871801"/>
            <a:ext cx="1272517" cy="359945"/>
          </a:xfrm>
          <a:custGeom>
            <a:avLst/>
            <a:gdLst/>
            <a:ahLst/>
            <a:cxnLst/>
            <a:rect l="l" t="t" r="r" b="b"/>
            <a:pathLst>
              <a:path w="44803" h="12673" extrusionOk="0">
                <a:moveTo>
                  <a:pt x="25164" y="0"/>
                </a:moveTo>
                <a:lnTo>
                  <a:pt x="25104" y="60"/>
                </a:lnTo>
                <a:lnTo>
                  <a:pt x="25344" y="961"/>
                </a:lnTo>
                <a:lnTo>
                  <a:pt x="25705" y="1802"/>
                </a:lnTo>
                <a:lnTo>
                  <a:pt x="26185" y="2643"/>
                </a:lnTo>
                <a:lnTo>
                  <a:pt x="26666" y="3424"/>
                </a:lnTo>
                <a:lnTo>
                  <a:pt x="27086" y="4084"/>
                </a:lnTo>
                <a:lnTo>
                  <a:pt x="25044" y="3604"/>
                </a:lnTo>
                <a:lnTo>
                  <a:pt x="23062" y="3123"/>
                </a:lnTo>
                <a:lnTo>
                  <a:pt x="20240" y="2583"/>
                </a:lnTo>
                <a:lnTo>
                  <a:pt x="17417" y="2162"/>
                </a:lnTo>
                <a:lnTo>
                  <a:pt x="14594" y="1862"/>
                </a:lnTo>
                <a:lnTo>
                  <a:pt x="11772" y="1622"/>
                </a:lnTo>
                <a:lnTo>
                  <a:pt x="10270" y="1502"/>
                </a:lnTo>
                <a:lnTo>
                  <a:pt x="8769" y="1502"/>
                </a:lnTo>
                <a:lnTo>
                  <a:pt x="7267" y="1442"/>
                </a:lnTo>
                <a:lnTo>
                  <a:pt x="5766" y="1502"/>
                </a:lnTo>
                <a:lnTo>
                  <a:pt x="4385" y="1502"/>
                </a:lnTo>
                <a:lnTo>
                  <a:pt x="2943" y="1562"/>
                </a:lnTo>
                <a:lnTo>
                  <a:pt x="2223" y="1622"/>
                </a:lnTo>
                <a:lnTo>
                  <a:pt x="1502" y="1742"/>
                </a:lnTo>
                <a:lnTo>
                  <a:pt x="781" y="1922"/>
                </a:lnTo>
                <a:lnTo>
                  <a:pt x="181" y="2162"/>
                </a:lnTo>
                <a:lnTo>
                  <a:pt x="61" y="2222"/>
                </a:lnTo>
                <a:lnTo>
                  <a:pt x="1" y="2403"/>
                </a:lnTo>
                <a:lnTo>
                  <a:pt x="1" y="2523"/>
                </a:lnTo>
                <a:lnTo>
                  <a:pt x="181" y="2583"/>
                </a:lnTo>
                <a:lnTo>
                  <a:pt x="781" y="2763"/>
                </a:lnTo>
                <a:lnTo>
                  <a:pt x="1442" y="2823"/>
                </a:lnTo>
                <a:lnTo>
                  <a:pt x="2823" y="2883"/>
                </a:lnTo>
                <a:lnTo>
                  <a:pt x="5586" y="2883"/>
                </a:lnTo>
                <a:lnTo>
                  <a:pt x="8469" y="3063"/>
                </a:lnTo>
                <a:lnTo>
                  <a:pt x="11351" y="3243"/>
                </a:lnTo>
                <a:lnTo>
                  <a:pt x="14174" y="3544"/>
                </a:lnTo>
                <a:lnTo>
                  <a:pt x="16937" y="3904"/>
                </a:lnTo>
                <a:lnTo>
                  <a:pt x="19759" y="4384"/>
                </a:lnTo>
                <a:lnTo>
                  <a:pt x="22522" y="4985"/>
                </a:lnTo>
                <a:lnTo>
                  <a:pt x="24984" y="5586"/>
                </a:lnTo>
                <a:lnTo>
                  <a:pt x="27386" y="6246"/>
                </a:lnTo>
                <a:lnTo>
                  <a:pt x="29789" y="6967"/>
                </a:lnTo>
                <a:lnTo>
                  <a:pt x="32191" y="7808"/>
                </a:lnTo>
                <a:lnTo>
                  <a:pt x="29609" y="7808"/>
                </a:lnTo>
                <a:lnTo>
                  <a:pt x="28347" y="7928"/>
                </a:lnTo>
                <a:lnTo>
                  <a:pt x="27086" y="8048"/>
                </a:lnTo>
                <a:lnTo>
                  <a:pt x="25405" y="8288"/>
                </a:lnTo>
                <a:lnTo>
                  <a:pt x="25344" y="8168"/>
                </a:lnTo>
                <a:lnTo>
                  <a:pt x="25224" y="8108"/>
                </a:lnTo>
                <a:lnTo>
                  <a:pt x="24684" y="7808"/>
                </a:lnTo>
                <a:lnTo>
                  <a:pt x="24083" y="7627"/>
                </a:lnTo>
                <a:lnTo>
                  <a:pt x="23483" y="7447"/>
                </a:lnTo>
                <a:lnTo>
                  <a:pt x="22822" y="7267"/>
                </a:lnTo>
                <a:lnTo>
                  <a:pt x="21501" y="7087"/>
                </a:lnTo>
                <a:lnTo>
                  <a:pt x="20300" y="6847"/>
                </a:lnTo>
                <a:lnTo>
                  <a:pt x="19099" y="6667"/>
                </a:lnTo>
                <a:lnTo>
                  <a:pt x="17897" y="6426"/>
                </a:lnTo>
                <a:lnTo>
                  <a:pt x="17297" y="6366"/>
                </a:lnTo>
                <a:lnTo>
                  <a:pt x="16696" y="6306"/>
                </a:lnTo>
                <a:lnTo>
                  <a:pt x="16156" y="6306"/>
                </a:lnTo>
                <a:lnTo>
                  <a:pt x="15555" y="6366"/>
                </a:lnTo>
                <a:lnTo>
                  <a:pt x="15375" y="6486"/>
                </a:lnTo>
                <a:lnTo>
                  <a:pt x="15315" y="6667"/>
                </a:lnTo>
                <a:lnTo>
                  <a:pt x="15375" y="6787"/>
                </a:lnTo>
                <a:lnTo>
                  <a:pt x="15495" y="6967"/>
                </a:lnTo>
                <a:lnTo>
                  <a:pt x="16036" y="7267"/>
                </a:lnTo>
                <a:lnTo>
                  <a:pt x="16576" y="7507"/>
                </a:lnTo>
                <a:lnTo>
                  <a:pt x="17237" y="7688"/>
                </a:lnTo>
                <a:lnTo>
                  <a:pt x="17837" y="7868"/>
                </a:lnTo>
                <a:lnTo>
                  <a:pt x="19099" y="8108"/>
                </a:lnTo>
                <a:lnTo>
                  <a:pt x="20360" y="8348"/>
                </a:lnTo>
                <a:lnTo>
                  <a:pt x="21501" y="8588"/>
                </a:lnTo>
                <a:lnTo>
                  <a:pt x="22702" y="8829"/>
                </a:lnTo>
                <a:lnTo>
                  <a:pt x="22282" y="8949"/>
                </a:lnTo>
                <a:lnTo>
                  <a:pt x="21141" y="9249"/>
                </a:lnTo>
                <a:lnTo>
                  <a:pt x="19999" y="9609"/>
                </a:lnTo>
                <a:lnTo>
                  <a:pt x="19459" y="9850"/>
                </a:lnTo>
                <a:lnTo>
                  <a:pt x="18918" y="10090"/>
                </a:lnTo>
                <a:lnTo>
                  <a:pt x="18438" y="10390"/>
                </a:lnTo>
                <a:lnTo>
                  <a:pt x="17958" y="10750"/>
                </a:lnTo>
                <a:lnTo>
                  <a:pt x="17897" y="10871"/>
                </a:lnTo>
                <a:lnTo>
                  <a:pt x="17837" y="10991"/>
                </a:lnTo>
                <a:lnTo>
                  <a:pt x="17897" y="11231"/>
                </a:lnTo>
                <a:lnTo>
                  <a:pt x="18018" y="11411"/>
                </a:lnTo>
                <a:lnTo>
                  <a:pt x="18138" y="11471"/>
                </a:lnTo>
                <a:lnTo>
                  <a:pt x="18798" y="11471"/>
                </a:lnTo>
                <a:lnTo>
                  <a:pt x="19399" y="11411"/>
                </a:lnTo>
                <a:lnTo>
                  <a:pt x="20540" y="11231"/>
                </a:lnTo>
                <a:lnTo>
                  <a:pt x="21621" y="10931"/>
                </a:lnTo>
                <a:lnTo>
                  <a:pt x="22762" y="10630"/>
                </a:lnTo>
                <a:lnTo>
                  <a:pt x="25104" y="10210"/>
                </a:lnTo>
                <a:lnTo>
                  <a:pt x="27507" y="9910"/>
                </a:lnTo>
                <a:lnTo>
                  <a:pt x="29849" y="9729"/>
                </a:lnTo>
                <a:lnTo>
                  <a:pt x="32131" y="9669"/>
                </a:lnTo>
                <a:lnTo>
                  <a:pt x="33392" y="9729"/>
                </a:lnTo>
                <a:lnTo>
                  <a:pt x="34593" y="9790"/>
                </a:lnTo>
                <a:lnTo>
                  <a:pt x="35794" y="9850"/>
                </a:lnTo>
                <a:lnTo>
                  <a:pt x="36996" y="9790"/>
                </a:lnTo>
                <a:lnTo>
                  <a:pt x="37176" y="9729"/>
                </a:lnTo>
                <a:lnTo>
                  <a:pt x="38497" y="10330"/>
                </a:lnTo>
                <a:lnTo>
                  <a:pt x="41079" y="11591"/>
                </a:lnTo>
                <a:lnTo>
                  <a:pt x="42461" y="12192"/>
                </a:lnTo>
                <a:lnTo>
                  <a:pt x="43782" y="12672"/>
                </a:lnTo>
                <a:lnTo>
                  <a:pt x="44082" y="12672"/>
                </a:lnTo>
                <a:lnTo>
                  <a:pt x="44262" y="12612"/>
                </a:lnTo>
                <a:lnTo>
                  <a:pt x="44503" y="12492"/>
                </a:lnTo>
                <a:lnTo>
                  <a:pt x="44683" y="12252"/>
                </a:lnTo>
                <a:lnTo>
                  <a:pt x="44743" y="12072"/>
                </a:lnTo>
                <a:lnTo>
                  <a:pt x="44803" y="11831"/>
                </a:lnTo>
                <a:lnTo>
                  <a:pt x="44743" y="11591"/>
                </a:lnTo>
                <a:lnTo>
                  <a:pt x="44563" y="11351"/>
                </a:lnTo>
                <a:lnTo>
                  <a:pt x="43422" y="10510"/>
                </a:lnTo>
                <a:lnTo>
                  <a:pt x="42160" y="9729"/>
                </a:lnTo>
                <a:lnTo>
                  <a:pt x="40899" y="9069"/>
                </a:lnTo>
                <a:lnTo>
                  <a:pt x="39578" y="8408"/>
                </a:lnTo>
                <a:lnTo>
                  <a:pt x="38197" y="7868"/>
                </a:lnTo>
                <a:lnTo>
                  <a:pt x="36815" y="7327"/>
                </a:lnTo>
                <a:lnTo>
                  <a:pt x="34113" y="6306"/>
                </a:lnTo>
                <a:lnTo>
                  <a:pt x="31771" y="5526"/>
                </a:lnTo>
                <a:lnTo>
                  <a:pt x="29428" y="4745"/>
                </a:lnTo>
                <a:lnTo>
                  <a:pt x="29248" y="4444"/>
                </a:lnTo>
                <a:lnTo>
                  <a:pt x="29068" y="4084"/>
                </a:lnTo>
                <a:lnTo>
                  <a:pt x="28648" y="3484"/>
                </a:lnTo>
                <a:lnTo>
                  <a:pt x="27687" y="2343"/>
                </a:lnTo>
                <a:lnTo>
                  <a:pt x="27146" y="1682"/>
                </a:lnTo>
                <a:lnTo>
                  <a:pt x="26546" y="1021"/>
                </a:lnTo>
                <a:lnTo>
                  <a:pt x="25945" y="481"/>
                </a:lnTo>
                <a:lnTo>
                  <a:pt x="25224" y="0"/>
                </a:lnTo>
                <a:close/>
              </a:path>
            </a:pathLst>
          </a:custGeom>
          <a:solidFill>
            <a:srgbClr val="B597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flipH="1">
            <a:off x="971685" y="1665894"/>
            <a:ext cx="1681339" cy="443863"/>
          </a:xfrm>
          <a:custGeom>
            <a:avLst/>
            <a:gdLst/>
            <a:ahLst/>
            <a:cxnLst/>
            <a:rect l="l" t="t" r="r" b="b"/>
            <a:pathLst>
              <a:path w="43001" h="11352" extrusionOk="0">
                <a:moveTo>
                  <a:pt x="25464" y="1"/>
                </a:moveTo>
                <a:lnTo>
                  <a:pt x="24683" y="181"/>
                </a:lnTo>
                <a:lnTo>
                  <a:pt x="23903" y="421"/>
                </a:lnTo>
                <a:lnTo>
                  <a:pt x="23122" y="721"/>
                </a:lnTo>
                <a:lnTo>
                  <a:pt x="22341" y="1082"/>
                </a:lnTo>
                <a:lnTo>
                  <a:pt x="20780" y="1983"/>
                </a:lnTo>
                <a:lnTo>
                  <a:pt x="19398" y="2823"/>
                </a:lnTo>
                <a:lnTo>
                  <a:pt x="18377" y="3424"/>
                </a:lnTo>
                <a:lnTo>
                  <a:pt x="18618" y="2763"/>
                </a:lnTo>
                <a:lnTo>
                  <a:pt x="18738" y="2043"/>
                </a:lnTo>
                <a:lnTo>
                  <a:pt x="18918" y="1262"/>
                </a:lnTo>
                <a:lnTo>
                  <a:pt x="18918" y="902"/>
                </a:lnTo>
                <a:lnTo>
                  <a:pt x="18918" y="541"/>
                </a:lnTo>
                <a:lnTo>
                  <a:pt x="18858" y="421"/>
                </a:lnTo>
                <a:lnTo>
                  <a:pt x="18618" y="421"/>
                </a:lnTo>
                <a:lnTo>
                  <a:pt x="18317" y="721"/>
                </a:lnTo>
                <a:lnTo>
                  <a:pt x="18077" y="1082"/>
                </a:lnTo>
                <a:lnTo>
                  <a:pt x="17717" y="1863"/>
                </a:lnTo>
                <a:lnTo>
                  <a:pt x="17356" y="2643"/>
                </a:lnTo>
                <a:lnTo>
                  <a:pt x="17236" y="3004"/>
                </a:lnTo>
                <a:lnTo>
                  <a:pt x="17176" y="3424"/>
                </a:lnTo>
                <a:lnTo>
                  <a:pt x="17176" y="3604"/>
                </a:lnTo>
                <a:lnTo>
                  <a:pt x="17236" y="3784"/>
                </a:lnTo>
                <a:lnTo>
                  <a:pt x="17356" y="3904"/>
                </a:lnTo>
                <a:lnTo>
                  <a:pt x="17477" y="3964"/>
                </a:lnTo>
                <a:lnTo>
                  <a:pt x="16696" y="4445"/>
                </a:lnTo>
                <a:lnTo>
                  <a:pt x="15915" y="4985"/>
                </a:lnTo>
                <a:lnTo>
                  <a:pt x="15194" y="5586"/>
                </a:lnTo>
                <a:lnTo>
                  <a:pt x="14534" y="6187"/>
                </a:lnTo>
                <a:lnTo>
                  <a:pt x="12552" y="6547"/>
                </a:lnTo>
                <a:lnTo>
                  <a:pt x="10630" y="6967"/>
                </a:lnTo>
                <a:lnTo>
                  <a:pt x="7988" y="7568"/>
                </a:lnTo>
                <a:lnTo>
                  <a:pt x="6606" y="7868"/>
                </a:lnTo>
                <a:lnTo>
                  <a:pt x="5285" y="8289"/>
                </a:lnTo>
                <a:lnTo>
                  <a:pt x="3964" y="8709"/>
                </a:lnTo>
                <a:lnTo>
                  <a:pt x="2643" y="9189"/>
                </a:lnTo>
                <a:lnTo>
                  <a:pt x="1381" y="9730"/>
                </a:lnTo>
                <a:lnTo>
                  <a:pt x="180" y="10330"/>
                </a:lnTo>
                <a:lnTo>
                  <a:pt x="60" y="10391"/>
                </a:lnTo>
                <a:lnTo>
                  <a:pt x="0" y="10511"/>
                </a:lnTo>
                <a:lnTo>
                  <a:pt x="0" y="10631"/>
                </a:lnTo>
                <a:lnTo>
                  <a:pt x="0" y="10751"/>
                </a:lnTo>
                <a:lnTo>
                  <a:pt x="120" y="10871"/>
                </a:lnTo>
                <a:lnTo>
                  <a:pt x="180" y="10931"/>
                </a:lnTo>
                <a:lnTo>
                  <a:pt x="300" y="10991"/>
                </a:lnTo>
                <a:lnTo>
                  <a:pt x="480" y="10991"/>
                </a:lnTo>
                <a:lnTo>
                  <a:pt x="1802" y="10691"/>
                </a:lnTo>
                <a:lnTo>
                  <a:pt x="3123" y="10330"/>
                </a:lnTo>
                <a:lnTo>
                  <a:pt x="4384" y="9910"/>
                </a:lnTo>
                <a:lnTo>
                  <a:pt x="5705" y="9550"/>
                </a:lnTo>
                <a:lnTo>
                  <a:pt x="8228" y="8889"/>
                </a:lnTo>
                <a:lnTo>
                  <a:pt x="10810" y="8349"/>
                </a:lnTo>
                <a:lnTo>
                  <a:pt x="12192" y="8048"/>
                </a:lnTo>
                <a:lnTo>
                  <a:pt x="14113" y="9490"/>
                </a:lnTo>
                <a:lnTo>
                  <a:pt x="15254" y="10451"/>
                </a:lnTo>
                <a:lnTo>
                  <a:pt x="15795" y="10871"/>
                </a:lnTo>
                <a:lnTo>
                  <a:pt x="16456" y="11291"/>
                </a:lnTo>
                <a:lnTo>
                  <a:pt x="16816" y="11291"/>
                </a:lnTo>
                <a:lnTo>
                  <a:pt x="16876" y="11231"/>
                </a:lnTo>
                <a:lnTo>
                  <a:pt x="16996" y="10991"/>
                </a:lnTo>
                <a:lnTo>
                  <a:pt x="16996" y="10871"/>
                </a:lnTo>
                <a:lnTo>
                  <a:pt x="16936" y="10751"/>
                </a:lnTo>
                <a:lnTo>
                  <a:pt x="16696" y="10330"/>
                </a:lnTo>
                <a:lnTo>
                  <a:pt x="16456" y="9850"/>
                </a:lnTo>
                <a:lnTo>
                  <a:pt x="16095" y="9430"/>
                </a:lnTo>
                <a:lnTo>
                  <a:pt x="15675" y="9069"/>
                </a:lnTo>
                <a:lnTo>
                  <a:pt x="15314" y="8709"/>
                </a:lnTo>
                <a:lnTo>
                  <a:pt x="14834" y="8349"/>
                </a:lnTo>
                <a:lnTo>
                  <a:pt x="13873" y="7748"/>
                </a:lnTo>
                <a:lnTo>
                  <a:pt x="15795" y="7448"/>
                </a:lnTo>
                <a:lnTo>
                  <a:pt x="17717" y="7147"/>
                </a:lnTo>
                <a:lnTo>
                  <a:pt x="19639" y="6967"/>
                </a:lnTo>
                <a:lnTo>
                  <a:pt x="21620" y="6787"/>
                </a:lnTo>
                <a:lnTo>
                  <a:pt x="24203" y="6607"/>
                </a:lnTo>
                <a:lnTo>
                  <a:pt x="26845" y="6547"/>
                </a:lnTo>
                <a:lnTo>
                  <a:pt x="29428" y="6547"/>
                </a:lnTo>
                <a:lnTo>
                  <a:pt x="32070" y="6667"/>
                </a:lnTo>
                <a:lnTo>
                  <a:pt x="34052" y="6787"/>
                </a:lnTo>
                <a:lnTo>
                  <a:pt x="36034" y="6967"/>
                </a:lnTo>
                <a:lnTo>
                  <a:pt x="36274" y="7508"/>
                </a:lnTo>
                <a:lnTo>
                  <a:pt x="36515" y="7988"/>
                </a:lnTo>
                <a:lnTo>
                  <a:pt x="37175" y="8949"/>
                </a:lnTo>
                <a:lnTo>
                  <a:pt x="38016" y="10210"/>
                </a:lnTo>
                <a:lnTo>
                  <a:pt x="38496" y="10811"/>
                </a:lnTo>
                <a:lnTo>
                  <a:pt x="38737" y="11051"/>
                </a:lnTo>
                <a:lnTo>
                  <a:pt x="38977" y="11291"/>
                </a:lnTo>
                <a:lnTo>
                  <a:pt x="39097" y="11351"/>
                </a:lnTo>
                <a:lnTo>
                  <a:pt x="39217" y="11351"/>
                </a:lnTo>
                <a:lnTo>
                  <a:pt x="39457" y="11291"/>
                </a:lnTo>
                <a:lnTo>
                  <a:pt x="39577" y="11051"/>
                </a:lnTo>
                <a:lnTo>
                  <a:pt x="39637" y="10931"/>
                </a:lnTo>
                <a:lnTo>
                  <a:pt x="39637" y="10811"/>
                </a:lnTo>
                <a:lnTo>
                  <a:pt x="39457" y="10451"/>
                </a:lnTo>
                <a:lnTo>
                  <a:pt x="39337" y="10150"/>
                </a:lnTo>
                <a:lnTo>
                  <a:pt x="38917" y="9490"/>
                </a:lnTo>
                <a:lnTo>
                  <a:pt x="37956" y="8289"/>
                </a:lnTo>
                <a:lnTo>
                  <a:pt x="37535" y="7688"/>
                </a:lnTo>
                <a:lnTo>
                  <a:pt x="37055" y="7087"/>
                </a:lnTo>
                <a:lnTo>
                  <a:pt x="37235" y="7087"/>
                </a:lnTo>
                <a:lnTo>
                  <a:pt x="40058" y="7508"/>
                </a:lnTo>
                <a:lnTo>
                  <a:pt x="41439" y="7628"/>
                </a:lnTo>
                <a:lnTo>
                  <a:pt x="42160" y="7688"/>
                </a:lnTo>
                <a:lnTo>
                  <a:pt x="42820" y="7688"/>
                </a:lnTo>
                <a:lnTo>
                  <a:pt x="42941" y="7628"/>
                </a:lnTo>
                <a:lnTo>
                  <a:pt x="43001" y="7508"/>
                </a:lnTo>
                <a:lnTo>
                  <a:pt x="43001" y="7388"/>
                </a:lnTo>
                <a:lnTo>
                  <a:pt x="42941" y="7328"/>
                </a:lnTo>
                <a:lnTo>
                  <a:pt x="41739" y="6787"/>
                </a:lnTo>
                <a:lnTo>
                  <a:pt x="40478" y="6427"/>
                </a:lnTo>
                <a:lnTo>
                  <a:pt x="39157" y="6127"/>
                </a:lnTo>
                <a:lnTo>
                  <a:pt x="37836" y="5886"/>
                </a:lnTo>
                <a:lnTo>
                  <a:pt x="36454" y="5766"/>
                </a:lnTo>
                <a:lnTo>
                  <a:pt x="35133" y="5646"/>
                </a:lnTo>
                <a:lnTo>
                  <a:pt x="32491" y="5406"/>
                </a:lnTo>
                <a:lnTo>
                  <a:pt x="29728" y="5286"/>
                </a:lnTo>
                <a:lnTo>
                  <a:pt x="26965" y="5226"/>
                </a:lnTo>
                <a:lnTo>
                  <a:pt x="24143" y="5226"/>
                </a:lnTo>
                <a:lnTo>
                  <a:pt x="21380" y="5406"/>
                </a:lnTo>
                <a:lnTo>
                  <a:pt x="19278" y="5586"/>
                </a:lnTo>
                <a:lnTo>
                  <a:pt x="17116" y="5826"/>
                </a:lnTo>
                <a:lnTo>
                  <a:pt x="17537" y="5526"/>
                </a:lnTo>
                <a:lnTo>
                  <a:pt x="18858" y="4685"/>
                </a:lnTo>
                <a:lnTo>
                  <a:pt x="20239" y="3844"/>
                </a:lnTo>
                <a:lnTo>
                  <a:pt x="21620" y="3064"/>
                </a:lnTo>
                <a:lnTo>
                  <a:pt x="23062" y="2343"/>
                </a:lnTo>
                <a:lnTo>
                  <a:pt x="24503" y="1682"/>
                </a:lnTo>
                <a:lnTo>
                  <a:pt x="25224" y="1322"/>
                </a:lnTo>
                <a:lnTo>
                  <a:pt x="25824" y="902"/>
                </a:lnTo>
                <a:lnTo>
                  <a:pt x="25945" y="781"/>
                </a:lnTo>
                <a:lnTo>
                  <a:pt x="26005" y="601"/>
                </a:lnTo>
                <a:lnTo>
                  <a:pt x="26005" y="481"/>
                </a:lnTo>
                <a:lnTo>
                  <a:pt x="25945" y="301"/>
                </a:lnTo>
                <a:lnTo>
                  <a:pt x="25884" y="181"/>
                </a:lnTo>
                <a:lnTo>
                  <a:pt x="25764" y="61"/>
                </a:lnTo>
                <a:lnTo>
                  <a:pt x="25644" y="1"/>
                </a:lnTo>
                <a:close/>
              </a:path>
            </a:pathLst>
          </a:custGeom>
          <a:solidFill>
            <a:srgbClr val="B597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6820529">
            <a:off x="6823055" y="3239700"/>
            <a:ext cx="456899" cy="1560921"/>
          </a:xfrm>
          <a:custGeom>
            <a:avLst/>
            <a:gdLst/>
            <a:ahLst/>
            <a:cxnLst/>
            <a:rect l="l" t="t" r="r" b="b"/>
            <a:pathLst>
              <a:path w="12973" h="44323" extrusionOk="0">
                <a:moveTo>
                  <a:pt x="5645" y="1"/>
                </a:moveTo>
                <a:lnTo>
                  <a:pt x="5465" y="61"/>
                </a:lnTo>
                <a:lnTo>
                  <a:pt x="5465" y="181"/>
                </a:lnTo>
                <a:lnTo>
                  <a:pt x="5405" y="241"/>
                </a:lnTo>
                <a:lnTo>
                  <a:pt x="5525" y="1803"/>
                </a:lnTo>
                <a:lnTo>
                  <a:pt x="5585" y="2403"/>
                </a:lnTo>
                <a:lnTo>
                  <a:pt x="5345" y="2223"/>
                </a:lnTo>
                <a:lnTo>
                  <a:pt x="4685" y="1803"/>
                </a:lnTo>
                <a:lnTo>
                  <a:pt x="4084" y="1322"/>
                </a:lnTo>
                <a:lnTo>
                  <a:pt x="3363" y="962"/>
                </a:lnTo>
                <a:lnTo>
                  <a:pt x="3003" y="842"/>
                </a:lnTo>
                <a:lnTo>
                  <a:pt x="2643" y="722"/>
                </a:lnTo>
                <a:lnTo>
                  <a:pt x="2462" y="782"/>
                </a:lnTo>
                <a:lnTo>
                  <a:pt x="2282" y="902"/>
                </a:lnTo>
                <a:lnTo>
                  <a:pt x="2222" y="1082"/>
                </a:lnTo>
                <a:lnTo>
                  <a:pt x="2222" y="1262"/>
                </a:lnTo>
                <a:lnTo>
                  <a:pt x="2402" y="1562"/>
                </a:lnTo>
                <a:lnTo>
                  <a:pt x="2643" y="1923"/>
                </a:lnTo>
                <a:lnTo>
                  <a:pt x="3123" y="2523"/>
                </a:lnTo>
                <a:lnTo>
                  <a:pt x="3784" y="3004"/>
                </a:lnTo>
                <a:lnTo>
                  <a:pt x="4384" y="3484"/>
                </a:lnTo>
                <a:lnTo>
                  <a:pt x="5345" y="4325"/>
                </a:lnTo>
                <a:lnTo>
                  <a:pt x="5285" y="4565"/>
                </a:lnTo>
                <a:lnTo>
                  <a:pt x="4925" y="4265"/>
                </a:lnTo>
                <a:lnTo>
                  <a:pt x="3423" y="3004"/>
                </a:lnTo>
                <a:lnTo>
                  <a:pt x="2643" y="2403"/>
                </a:lnTo>
                <a:lnTo>
                  <a:pt x="1862" y="1803"/>
                </a:lnTo>
                <a:lnTo>
                  <a:pt x="1682" y="1803"/>
                </a:lnTo>
                <a:lnTo>
                  <a:pt x="1502" y="1863"/>
                </a:lnTo>
                <a:lnTo>
                  <a:pt x="1441" y="2043"/>
                </a:lnTo>
                <a:lnTo>
                  <a:pt x="1441" y="2103"/>
                </a:lnTo>
                <a:lnTo>
                  <a:pt x="1441" y="2223"/>
                </a:lnTo>
                <a:lnTo>
                  <a:pt x="2042" y="3004"/>
                </a:lnTo>
                <a:lnTo>
                  <a:pt x="2643" y="3784"/>
                </a:lnTo>
                <a:lnTo>
                  <a:pt x="3964" y="5286"/>
                </a:lnTo>
                <a:lnTo>
                  <a:pt x="4624" y="6007"/>
                </a:lnTo>
                <a:lnTo>
                  <a:pt x="5285" y="6787"/>
                </a:lnTo>
                <a:lnTo>
                  <a:pt x="5285" y="6907"/>
                </a:lnTo>
                <a:lnTo>
                  <a:pt x="4624" y="6067"/>
                </a:lnTo>
                <a:lnTo>
                  <a:pt x="3844" y="5286"/>
                </a:lnTo>
                <a:lnTo>
                  <a:pt x="3423" y="4926"/>
                </a:lnTo>
                <a:lnTo>
                  <a:pt x="2943" y="4565"/>
                </a:lnTo>
                <a:lnTo>
                  <a:pt x="2523" y="4325"/>
                </a:lnTo>
                <a:lnTo>
                  <a:pt x="1982" y="4145"/>
                </a:lnTo>
                <a:lnTo>
                  <a:pt x="1802" y="4145"/>
                </a:lnTo>
                <a:lnTo>
                  <a:pt x="1622" y="4265"/>
                </a:lnTo>
                <a:lnTo>
                  <a:pt x="1562" y="4445"/>
                </a:lnTo>
                <a:lnTo>
                  <a:pt x="1562" y="4565"/>
                </a:lnTo>
                <a:lnTo>
                  <a:pt x="1622" y="4685"/>
                </a:lnTo>
                <a:lnTo>
                  <a:pt x="1862" y="5106"/>
                </a:lnTo>
                <a:lnTo>
                  <a:pt x="2162" y="5466"/>
                </a:lnTo>
                <a:lnTo>
                  <a:pt x="2883" y="6187"/>
                </a:lnTo>
                <a:lnTo>
                  <a:pt x="3604" y="6907"/>
                </a:lnTo>
                <a:lnTo>
                  <a:pt x="4264" y="7688"/>
                </a:lnTo>
                <a:lnTo>
                  <a:pt x="4624" y="8289"/>
                </a:lnTo>
                <a:lnTo>
                  <a:pt x="3243" y="6847"/>
                </a:lnTo>
                <a:lnTo>
                  <a:pt x="1862" y="5526"/>
                </a:lnTo>
                <a:lnTo>
                  <a:pt x="1742" y="5406"/>
                </a:lnTo>
                <a:lnTo>
                  <a:pt x="1502" y="5406"/>
                </a:lnTo>
                <a:lnTo>
                  <a:pt x="1381" y="5466"/>
                </a:lnTo>
                <a:lnTo>
                  <a:pt x="1261" y="5586"/>
                </a:lnTo>
                <a:lnTo>
                  <a:pt x="1201" y="5706"/>
                </a:lnTo>
                <a:lnTo>
                  <a:pt x="1201" y="5826"/>
                </a:lnTo>
                <a:lnTo>
                  <a:pt x="1261" y="6007"/>
                </a:lnTo>
                <a:lnTo>
                  <a:pt x="2342" y="7448"/>
                </a:lnTo>
                <a:lnTo>
                  <a:pt x="3423" y="8889"/>
                </a:lnTo>
                <a:lnTo>
                  <a:pt x="4324" y="10030"/>
                </a:lnTo>
                <a:lnTo>
                  <a:pt x="4745" y="10571"/>
                </a:lnTo>
                <a:lnTo>
                  <a:pt x="5285" y="11111"/>
                </a:lnTo>
                <a:lnTo>
                  <a:pt x="5285" y="11652"/>
                </a:lnTo>
                <a:lnTo>
                  <a:pt x="5105" y="11472"/>
                </a:lnTo>
                <a:lnTo>
                  <a:pt x="4564" y="10811"/>
                </a:lnTo>
                <a:lnTo>
                  <a:pt x="4024" y="10150"/>
                </a:lnTo>
                <a:lnTo>
                  <a:pt x="3423" y="9610"/>
                </a:lnTo>
                <a:lnTo>
                  <a:pt x="2763" y="9069"/>
                </a:lnTo>
                <a:lnTo>
                  <a:pt x="2703" y="9009"/>
                </a:lnTo>
                <a:lnTo>
                  <a:pt x="2583" y="9009"/>
                </a:lnTo>
                <a:lnTo>
                  <a:pt x="2402" y="9129"/>
                </a:lnTo>
                <a:lnTo>
                  <a:pt x="2282" y="9310"/>
                </a:lnTo>
                <a:lnTo>
                  <a:pt x="2282" y="9370"/>
                </a:lnTo>
                <a:lnTo>
                  <a:pt x="2342" y="9490"/>
                </a:lnTo>
                <a:lnTo>
                  <a:pt x="2763" y="10271"/>
                </a:lnTo>
                <a:lnTo>
                  <a:pt x="3243" y="10991"/>
                </a:lnTo>
                <a:lnTo>
                  <a:pt x="4204" y="12433"/>
                </a:lnTo>
                <a:lnTo>
                  <a:pt x="4685" y="13273"/>
                </a:lnTo>
                <a:lnTo>
                  <a:pt x="4985" y="13694"/>
                </a:lnTo>
                <a:lnTo>
                  <a:pt x="5285" y="14114"/>
                </a:lnTo>
                <a:lnTo>
                  <a:pt x="5225" y="14835"/>
                </a:lnTo>
                <a:lnTo>
                  <a:pt x="4564" y="13874"/>
                </a:lnTo>
                <a:lnTo>
                  <a:pt x="3904" y="13033"/>
                </a:lnTo>
                <a:lnTo>
                  <a:pt x="2763" y="11472"/>
                </a:lnTo>
                <a:lnTo>
                  <a:pt x="2162" y="10691"/>
                </a:lnTo>
                <a:lnTo>
                  <a:pt x="1502" y="9910"/>
                </a:lnTo>
                <a:lnTo>
                  <a:pt x="1381" y="9850"/>
                </a:lnTo>
                <a:lnTo>
                  <a:pt x="1261" y="9790"/>
                </a:lnTo>
                <a:lnTo>
                  <a:pt x="1141" y="9850"/>
                </a:lnTo>
                <a:lnTo>
                  <a:pt x="1081" y="9910"/>
                </a:lnTo>
                <a:lnTo>
                  <a:pt x="961" y="9970"/>
                </a:lnTo>
                <a:lnTo>
                  <a:pt x="961" y="10090"/>
                </a:lnTo>
                <a:lnTo>
                  <a:pt x="901" y="10210"/>
                </a:lnTo>
                <a:lnTo>
                  <a:pt x="961" y="10331"/>
                </a:lnTo>
                <a:lnTo>
                  <a:pt x="1441" y="11352"/>
                </a:lnTo>
                <a:lnTo>
                  <a:pt x="1922" y="12252"/>
                </a:lnTo>
                <a:lnTo>
                  <a:pt x="1742" y="12072"/>
                </a:lnTo>
                <a:lnTo>
                  <a:pt x="1682" y="12012"/>
                </a:lnTo>
                <a:lnTo>
                  <a:pt x="1502" y="12012"/>
                </a:lnTo>
                <a:lnTo>
                  <a:pt x="1381" y="12072"/>
                </a:lnTo>
                <a:lnTo>
                  <a:pt x="1261" y="12252"/>
                </a:lnTo>
                <a:lnTo>
                  <a:pt x="1261" y="12312"/>
                </a:lnTo>
                <a:lnTo>
                  <a:pt x="1321" y="12433"/>
                </a:lnTo>
                <a:lnTo>
                  <a:pt x="1862" y="13514"/>
                </a:lnTo>
                <a:lnTo>
                  <a:pt x="2402" y="14595"/>
                </a:lnTo>
                <a:lnTo>
                  <a:pt x="3063" y="15616"/>
                </a:lnTo>
                <a:lnTo>
                  <a:pt x="3724" y="16637"/>
                </a:lnTo>
                <a:lnTo>
                  <a:pt x="4504" y="17958"/>
                </a:lnTo>
                <a:lnTo>
                  <a:pt x="4504" y="18078"/>
                </a:lnTo>
                <a:lnTo>
                  <a:pt x="4564" y="18198"/>
                </a:lnTo>
                <a:lnTo>
                  <a:pt x="4745" y="18318"/>
                </a:lnTo>
                <a:lnTo>
                  <a:pt x="4925" y="18678"/>
                </a:lnTo>
                <a:lnTo>
                  <a:pt x="5045" y="18859"/>
                </a:lnTo>
                <a:lnTo>
                  <a:pt x="5225" y="19039"/>
                </a:lnTo>
                <a:lnTo>
                  <a:pt x="5225" y="19099"/>
                </a:lnTo>
                <a:lnTo>
                  <a:pt x="5105" y="19039"/>
                </a:lnTo>
                <a:lnTo>
                  <a:pt x="4985" y="18919"/>
                </a:lnTo>
                <a:lnTo>
                  <a:pt x="4865" y="18739"/>
                </a:lnTo>
                <a:lnTo>
                  <a:pt x="4504" y="18318"/>
                </a:lnTo>
                <a:lnTo>
                  <a:pt x="4204" y="17838"/>
                </a:lnTo>
                <a:lnTo>
                  <a:pt x="3664" y="16937"/>
                </a:lnTo>
                <a:lnTo>
                  <a:pt x="3183" y="15976"/>
                </a:lnTo>
                <a:lnTo>
                  <a:pt x="2583" y="15075"/>
                </a:lnTo>
                <a:lnTo>
                  <a:pt x="2462" y="14955"/>
                </a:lnTo>
                <a:lnTo>
                  <a:pt x="2282" y="14895"/>
                </a:lnTo>
                <a:lnTo>
                  <a:pt x="2102" y="14835"/>
                </a:lnTo>
                <a:lnTo>
                  <a:pt x="1982" y="14835"/>
                </a:lnTo>
                <a:lnTo>
                  <a:pt x="1802" y="14895"/>
                </a:lnTo>
                <a:lnTo>
                  <a:pt x="1682" y="15015"/>
                </a:lnTo>
                <a:lnTo>
                  <a:pt x="1562" y="15195"/>
                </a:lnTo>
                <a:lnTo>
                  <a:pt x="1562" y="15375"/>
                </a:lnTo>
                <a:lnTo>
                  <a:pt x="1622" y="15916"/>
                </a:lnTo>
                <a:lnTo>
                  <a:pt x="1802" y="16456"/>
                </a:lnTo>
                <a:lnTo>
                  <a:pt x="1982" y="17057"/>
                </a:lnTo>
                <a:lnTo>
                  <a:pt x="2282" y="17537"/>
                </a:lnTo>
                <a:lnTo>
                  <a:pt x="2883" y="18618"/>
                </a:lnTo>
                <a:lnTo>
                  <a:pt x="3483" y="19519"/>
                </a:lnTo>
                <a:lnTo>
                  <a:pt x="4264" y="20480"/>
                </a:lnTo>
                <a:lnTo>
                  <a:pt x="4745" y="21021"/>
                </a:lnTo>
                <a:lnTo>
                  <a:pt x="5225" y="21441"/>
                </a:lnTo>
                <a:lnTo>
                  <a:pt x="5225" y="22822"/>
                </a:lnTo>
                <a:lnTo>
                  <a:pt x="5225" y="23603"/>
                </a:lnTo>
                <a:lnTo>
                  <a:pt x="4564" y="22522"/>
                </a:lnTo>
                <a:lnTo>
                  <a:pt x="3904" y="21441"/>
                </a:lnTo>
                <a:lnTo>
                  <a:pt x="3303" y="20420"/>
                </a:lnTo>
                <a:lnTo>
                  <a:pt x="2643" y="19339"/>
                </a:lnTo>
                <a:lnTo>
                  <a:pt x="2342" y="18859"/>
                </a:lnTo>
                <a:lnTo>
                  <a:pt x="1982" y="18378"/>
                </a:lnTo>
                <a:lnTo>
                  <a:pt x="1562" y="17898"/>
                </a:lnTo>
                <a:lnTo>
                  <a:pt x="1081" y="17477"/>
                </a:lnTo>
                <a:lnTo>
                  <a:pt x="901" y="17477"/>
                </a:lnTo>
                <a:lnTo>
                  <a:pt x="841" y="17537"/>
                </a:lnTo>
                <a:lnTo>
                  <a:pt x="841" y="17657"/>
                </a:lnTo>
                <a:lnTo>
                  <a:pt x="961" y="18258"/>
                </a:lnTo>
                <a:lnTo>
                  <a:pt x="1141" y="18859"/>
                </a:lnTo>
                <a:lnTo>
                  <a:pt x="1321" y="19399"/>
                </a:lnTo>
                <a:lnTo>
                  <a:pt x="1622" y="19940"/>
                </a:lnTo>
                <a:lnTo>
                  <a:pt x="2222" y="21081"/>
                </a:lnTo>
                <a:lnTo>
                  <a:pt x="2823" y="22102"/>
                </a:lnTo>
                <a:lnTo>
                  <a:pt x="3604" y="23663"/>
                </a:lnTo>
                <a:lnTo>
                  <a:pt x="4024" y="24444"/>
                </a:lnTo>
                <a:lnTo>
                  <a:pt x="4504" y="25225"/>
                </a:lnTo>
                <a:lnTo>
                  <a:pt x="4504" y="25345"/>
                </a:lnTo>
                <a:lnTo>
                  <a:pt x="4024" y="24744"/>
                </a:lnTo>
                <a:lnTo>
                  <a:pt x="3123" y="23723"/>
                </a:lnTo>
                <a:lnTo>
                  <a:pt x="2222" y="22702"/>
                </a:lnTo>
                <a:lnTo>
                  <a:pt x="1862" y="22282"/>
                </a:lnTo>
                <a:lnTo>
                  <a:pt x="1502" y="21982"/>
                </a:lnTo>
                <a:lnTo>
                  <a:pt x="1141" y="21741"/>
                </a:lnTo>
                <a:lnTo>
                  <a:pt x="901" y="21621"/>
                </a:lnTo>
                <a:lnTo>
                  <a:pt x="601" y="21621"/>
                </a:lnTo>
                <a:lnTo>
                  <a:pt x="601" y="21861"/>
                </a:lnTo>
                <a:lnTo>
                  <a:pt x="661" y="22102"/>
                </a:lnTo>
                <a:lnTo>
                  <a:pt x="781" y="22522"/>
                </a:lnTo>
                <a:lnTo>
                  <a:pt x="1021" y="22942"/>
                </a:lnTo>
                <a:lnTo>
                  <a:pt x="1321" y="23363"/>
                </a:lnTo>
                <a:lnTo>
                  <a:pt x="2222" y="24564"/>
                </a:lnTo>
                <a:lnTo>
                  <a:pt x="3123" y="25765"/>
                </a:lnTo>
                <a:lnTo>
                  <a:pt x="4084" y="27146"/>
                </a:lnTo>
                <a:lnTo>
                  <a:pt x="4624" y="27927"/>
                </a:lnTo>
                <a:lnTo>
                  <a:pt x="4925" y="28287"/>
                </a:lnTo>
                <a:lnTo>
                  <a:pt x="5225" y="28588"/>
                </a:lnTo>
                <a:lnTo>
                  <a:pt x="5225" y="30209"/>
                </a:lnTo>
                <a:lnTo>
                  <a:pt x="4564" y="29308"/>
                </a:lnTo>
                <a:lnTo>
                  <a:pt x="3904" y="28408"/>
                </a:lnTo>
                <a:lnTo>
                  <a:pt x="2703" y="26306"/>
                </a:lnTo>
                <a:lnTo>
                  <a:pt x="2222" y="25285"/>
                </a:lnTo>
                <a:lnTo>
                  <a:pt x="1922" y="24864"/>
                </a:lnTo>
                <a:lnTo>
                  <a:pt x="1682" y="24684"/>
                </a:lnTo>
                <a:lnTo>
                  <a:pt x="1502" y="24504"/>
                </a:lnTo>
                <a:lnTo>
                  <a:pt x="1381" y="24444"/>
                </a:lnTo>
                <a:lnTo>
                  <a:pt x="1261" y="24504"/>
                </a:lnTo>
                <a:lnTo>
                  <a:pt x="1141" y="24564"/>
                </a:lnTo>
                <a:lnTo>
                  <a:pt x="1081" y="24684"/>
                </a:lnTo>
                <a:lnTo>
                  <a:pt x="1021" y="24924"/>
                </a:lnTo>
                <a:lnTo>
                  <a:pt x="961" y="25225"/>
                </a:lnTo>
                <a:lnTo>
                  <a:pt x="1021" y="25825"/>
                </a:lnTo>
                <a:lnTo>
                  <a:pt x="1201" y="26486"/>
                </a:lnTo>
                <a:lnTo>
                  <a:pt x="1441" y="27146"/>
                </a:lnTo>
                <a:lnTo>
                  <a:pt x="1742" y="27747"/>
                </a:lnTo>
                <a:lnTo>
                  <a:pt x="2042" y="28348"/>
                </a:lnTo>
                <a:lnTo>
                  <a:pt x="2643" y="29369"/>
                </a:lnTo>
                <a:lnTo>
                  <a:pt x="3183" y="30269"/>
                </a:lnTo>
                <a:lnTo>
                  <a:pt x="3784" y="31170"/>
                </a:lnTo>
                <a:lnTo>
                  <a:pt x="4084" y="31591"/>
                </a:lnTo>
                <a:lnTo>
                  <a:pt x="4444" y="32011"/>
                </a:lnTo>
                <a:lnTo>
                  <a:pt x="4805" y="32371"/>
                </a:lnTo>
                <a:lnTo>
                  <a:pt x="5225" y="32672"/>
                </a:lnTo>
                <a:lnTo>
                  <a:pt x="5225" y="34053"/>
                </a:lnTo>
                <a:lnTo>
                  <a:pt x="4144" y="32792"/>
                </a:lnTo>
                <a:lnTo>
                  <a:pt x="3604" y="32191"/>
                </a:lnTo>
                <a:lnTo>
                  <a:pt x="3123" y="31591"/>
                </a:lnTo>
                <a:lnTo>
                  <a:pt x="2462" y="30570"/>
                </a:lnTo>
                <a:lnTo>
                  <a:pt x="1862" y="29489"/>
                </a:lnTo>
                <a:lnTo>
                  <a:pt x="1261" y="28408"/>
                </a:lnTo>
                <a:lnTo>
                  <a:pt x="901" y="27927"/>
                </a:lnTo>
                <a:lnTo>
                  <a:pt x="541" y="27447"/>
                </a:lnTo>
                <a:lnTo>
                  <a:pt x="481" y="27387"/>
                </a:lnTo>
                <a:lnTo>
                  <a:pt x="360" y="27327"/>
                </a:lnTo>
                <a:lnTo>
                  <a:pt x="240" y="27387"/>
                </a:lnTo>
                <a:lnTo>
                  <a:pt x="60" y="27507"/>
                </a:lnTo>
                <a:lnTo>
                  <a:pt x="0" y="27687"/>
                </a:lnTo>
                <a:lnTo>
                  <a:pt x="60" y="28287"/>
                </a:lnTo>
                <a:lnTo>
                  <a:pt x="180" y="28948"/>
                </a:lnTo>
                <a:lnTo>
                  <a:pt x="360" y="29549"/>
                </a:lnTo>
                <a:lnTo>
                  <a:pt x="601" y="30209"/>
                </a:lnTo>
                <a:lnTo>
                  <a:pt x="901" y="30810"/>
                </a:lnTo>
                <a:lnTo>
                  <a:pt x="1201" y="31410"/>
                </a:lnTo>
                <a:lnTo>
                  <a:pt x="1862" y="32552"/>
                </a:lnTo>
                <a:lnTo>
                  <a:pt x="1922" y="33092"/>
                </a:lnTo>
                <a:lnTo>
                  <a:pt x="2102" y="33633"/>
                </a:lnTo>
                <a:lnTo>
                  <a:pt x="2342" y="34173"/>
                </a:lnTo>
                <a:lnTo>
                  <a:pt x="2583" y="34714"/>
                </a:lnTo>
                <a:lnTo>
                  <a:pt x="3664" y="36755"/>
                </a:lnTo>
                <a:lnTo>
                  <a:pt x="4084" y="37656"/>
                </a:lnTo>
                <a:lnTo>
                  <a:pt x="4564" y="38677"/>
                </a:lnTo>
                <a:lnTo>
                  <a:pt x="4264" y="38377"/>
                </a:lnTo>
                <a:lnTo>
                  <a:pt x="3664" y="37656"/>
                </a:lnTo>
                <a:lnTo>
                  <a:pt x="2943" y="36996"/>
                </a:lnTo>
                <a:lnTo>
                  <a:pt x="2222" y="36335"/>
                </a:lnTo>
                <a:lnTo>
                  <a:pt x="1502" y="35795"/>
                </a:lnTo>
                <a:lnTo>
                  <a:pt x="1141" y="35795"/>
                </a:lnTo>
                <a:lnTo>
                  <a:pt x="1021" y="35855"/>
                </a:lnTo>
                <a:lnTo>
                  <a:pt x="961" y="36095"/>
                </a:lnTo>
                <a:lnTo>
                  <a:pt x="961" y="36215"/>
                </a:lnTo>
                <a:lnTo>
                  <a:pt x="961" y="36335"/>
                </a:lnTo>
                <a:lnTo>
                  <a:pt x="1381" y="37116"/>
                </a:lnTo>
                <a:lnTo>
                  <a:pt x="1862" y="37897"/>
                </a:lnTo>
                <a:lnTo>
                  <a:pt x="2462" y="38617"/>
                </a:lnTo>
                <a:lnTo>
                  <a:pt x="3003" y="39338"/>
                </a:lnTo>
                <a:lnTo>
                  <a:pt x="4024" y="40659"/>
                </a:lnTo>
                <a:lnTo>
                  <a:pt x="4564" y="41260"/>
                </a:lnTo>
                <a:lnTo>
                  <a:pt x="4925" y="41500"/>
                </a:lnTo>
                <a:lnTo>
                  <a:pt x="5225" y="41740"/>
                </a:lnTo>
                <a:lnTo>
                  <a:pt x="5225" y="41980"/>
                </a:lnTo>
                <a:lnTo>
                  <a:pt x="4624" y="41500"/>
                </a:lnTo>
                <a:lnTo>
                  <a:pt x="4084" y="41019"/>
                </a:lnTo>
                <a:lnTo>
                  <a:pt x="3543" y="40539"/>
                </a:lnTo>
                <a:lnTo>
                  <a:pt x="2943" y="40179"/>
                </a:lnTo>
                <a:lnTo>
                  <a:pt x="2763" y="40119"/>
                </a:lnTo>
                <a:lnTo>
                  <a:pt x="2643" y="40059"/>
                </a:lnTo>
                <a:lnTo>
                  <a:pt x="2462" y="40059"/>
                </a:lnTo>
                <a:lnTo>
                  <a:pt x="2342" y="40179"/>
                </a:lnTo>
                <a:lnTo>
                  <a:pt x="2222" y="40239"/>
                </a:lnTo>
                <a:lnTo>
                  <a:pt x="2102" y="40359"/>
                </a:lnTo>
                <a:lnTo>
                  <a:pt x="2042" y="40479"/>
                </a:lnTo>
                <a:lnTo>
                  <a:pt x="2042" y="40659"/>
                </a:lnTo>
                <a:lnTo>
                  <a:pt x="2042" y="40839"/>
                </a:lnTo>
                <a:lnTo>
                  <a:pt x="2222" y="41200"/>
                </a:lnTo>
                <a:lnTo>
                  <a:pt x="2402" y="41500"/>
                </a:lnTo>
                <a:lnTo>
                  <a:pt x="2943" y="42161"/>
                </a:lnTo>
                <a:lnTo>
                  <a:pt x="3543" y="42761"/>
                </a:lnTo>
                <a:lnTo>
                  <a:pt x="4144" y="43242"/>
                </a:lnTo>
                <a:lnTo>
                  <a:pt x="4745" y="43722"/>
                </a:lnTo>
                <a:lnTo>
                  <a:pt x="5045" y="43962"/>
                </a:lnTo>
                <a:lnTo>
                  <a:pt x="5405" y="44142"/>
                </a:lnTo>
                <a:lnTo>
                  <a:pt x="5766" y="44263"/>
                </a:lnTo>
                <a:lnTo>
                  <a:pt x="6126" y="44323"/>
                </a:lnTo>
                <a:lnTo>
                  <a:pt x="6486" y="44323"/>
                </a:lnTo>
                <a:lnTo>
                  <a:pt x="6847" y="44202"/>
                </a:lnTo>
                <a:lnTo>
                  <a:pt x="6967" y="44082"/>
                </a:lnTo>
                <a:lnTo>
                  <a:pt x="7027" y="43962"/>
                </a:lnTo>
                <a:lnTo>
                  <a:pt x="7027" y="43842"/>
                </a:lnTo>
                <a:lnTo>
                  <a:pt x="7027" y="43722"/>
                </a:lnTo>
                <a:lnTo>
                  <a:pt x="6967" y="43422"/>
                </a:lnTo>
                <a:lnTo>
                  <a:pt x="6847" y="43242"/>
                </a:lnTo>
                <a:lnTo>
                  <a:pt x="6666" y="43001"/>
                </a:lnTo>
                <a:lnTo>
                  <a:pt x="6486" y="42821"/>
                </a:lnTo>
                <a:lnTo>
                  <a:pt x="7147" y="41920"/>
                </a:lnTo>
                <a:lnTo>
                  <a:pt x="7928" y="40839"/>
                </a:lnTo>
                <a:lnTo>
                  <a:pt x="8648" y="39758"/>
                </a:lnTo>
                <a:lnTo>
                  <a:pt x="9309" y="38677"/>
                </a:lnTo>
                <a:lnTo>
                  <a:pt x="10030" y="37536"/>
                </a:lnTo>
                <a:lnTo>
                  <a:pt x="10330" y="36936"/>
                </a:lnTo>
                <a:lnTo>
                  <a:pt x="10630" y="36275"/>
                </a:lnTo>
                <a:lnTo>
                  <a:pt x="10810" y="35674"/>
                </a:lnTo>
                <a:lnTo>
                  <a:pt x="10930" y="35014"/>
                </a:lnTo>
                <a:lnTo>
                  <a:pt x="10930" y="34954"/>
                </a:lnTo>
                <a:lnTo>
                  <a:pt x="10870" y="34954"/>
                </a:lnTo>
                <a:lnTo>
                  <a:pt x="10330" y="35314"/>
                </a:lnTo>
                <a:lnTo>
                  <a:pt x="9849" y="35734"/>
                </a:lnTo>
                <a:lnTo>
                  <a:pt x="9429" y="36215"/>
                </a:lnTo>
                <a:lnTo>
                  <a:pt x="8949" y="36695"/>
                </a:lnTo>
                <a:lnTo>
                  <a:pt x="8168" y="37776"/>
                </a:lnTo>
                <a:lnTo>
                  <a:pt x="7507" y="38857"/>
                </a:lnTo>
                <a:lnTo>
                  <a:pt x="6907" y="39698"/>
                </a:lnTo>
                <a:lnTo>
                  <a:pt x="6847" y="39578"/>
                </a:lnTo>
                <a:lnTo>
                  <a:pt x="7447" y="38797"/>
                </a:lnTo>
                <a:lnTo>
                  <a:pt x="7988" y="37957"/>
                </a:lnTo>
                <a:lnTo>
                  <a:pt x="9009" y="36335"/>
                </a:lnTo>
                <a:lnTo>
                  <a:pt x="9669" y="35254"/>
                </a:lnTo>
                <a:lnTo>
                  <a:pt x="10270" y="34233"/>
                </a:lnTo>
                <a:lnTo>
                  <a:pt x="11471" y="32071"/>
                </a:lnTo>
                <a:lnTo>
                  <a:pt x="11531" y="31951"/>
                </a:lnTo>
                <a:lnTo>
                  <a:pt x="11531" y="31891"/>
                </a:lnTo>
                <a:lnTo>
                  <a:pt x="11351" y="31651"/>
                </a:lnTo>
                <a:lnTo>
                  <a:pt x="11291" y="31591"/>
                </a:lnTo>
                <a:lnTo>
                  <a:pt x="11171" y="31591"/>
                </a:lnTo>
                <a:lnTo>
                  <a:pt x="11051" y="31651"/>
                </a:lnTo>
                <a:lnTo>
                  <a:pt x="10991" y="31711"/>
                </a:lnTo>
                <a:lnTo>
                  <a:pt x="9549" y="33452"/>
                </a:lnTo>
                <a:lnTo>
                  <a:pt x="8168" y="35194"/>
                </a:lnTo>
                <a:lnTo>
                  <a:pt x="8828" y="33873"/>
                </a:lnTo>
                <a:lnTo>
                  <a:pt x="9429" y="32612"/>
                </a:lnTo>
                <a:lnTo>
                  <a:pt x="10030" y="31410"/>
                </a:lnTo>
                <a:lnTo>
                  <a:pt x="10630" y="30209"/>
                </a:lnTo>
                <a:lnTo>
                  <a:pt x="11711" y="27747"/>
                </a:lnTo>
                <a:lnTo>
                  <a:pt x="11711" y="27627"/>
                </a:lnTo>
                <a:lnTo>
                  <a:pt x="11711" y="27507"/>
                </a:lnTo>
                <a:lnTo>
                  <a:pt x="11651" y="27447"/>
                </a:lnTo>
                <a:lnTo>
                  <a:pt x="11591" y="27387"/>
                </a:lnTo>
                <a:lnTo>
                  <a:pt x="11471" y="27327"/>
                </a:lnTo>
                <a:lnTo>
                  <a:pt x="11411" y="27327"/>
                </a:lnTo>
                <a:lnTo>
                  <a:pt x="11291" y="27387"/>
                </a:lnTo>
                <a:lnTo>
                  <a:pt x="11231" y="27447"/>
                </a:lnTo>
                <a:lnTo>
                  <a:pt x="9669" y="29669"/>
                </a:lnTo>
                <a:lnTo>
                  <a:pt x="8889" y="30750"/>
                </a:lnTo>
                <a:lnTo>
                  <a:pt x="8168" y="31891"/>
                </a:lnTo>
                <a:lnTo>
                  <a:pt x="7147" y="33512"/>
                </a:lnTo>
                <a:lnTo>
                  <a:pt x="6606" y="34353"/>
                </a:lnTo>
                <a:lnTo>
                  <a:pt x="6186" y="35194"/>
                </a:lnTo>
                <a:lnTo>
                  <a:pt x="6186" y="33993"/>
                </a:lnTo>
                <a:lnTo>
                  <a:pt x="6426" y="33933"/>
                </a:lnTo>
                <a:lnTo>
                  <a:pt x="6606" y="33813"/>
                </a:lnTo>
                <a:lnTo>
                  <a:pt x="6967" y="33452"/>
                </a:lnTo>
                <a:lnTo>
                  <a:pt x="7327" y="33032"/>
                </a:lnTo>
                <a:lnTo>
                  <a:pt x="7928" y="32131"/>
                </a:lnTo>
                <a:lnTo>
                  <a:pt x="9069" y="30329"/>
                </a:lnTo>
                <a:lnTo>
                  <a:pt x="10270" y="28408"/>
                </a:lnTo>
                <a:lnTo>
                  <a:pt x="11411" y="26426"/>
                </a:lnTo>
                <a:lnTo>
                  <a:pt x="11411" y="26246"/>
                </a:lnTo>
                <a:lnTo>
                  <a:pt x="11411" y="26065"/>
                </a:lnTo>
                <a:lnTo>
                  <a:pt x="11351" y="25885"/>
                </a:lnTo>
                <a:lnTo>
                  <a:pt x="11231" y="25765"/>
                </a:lnTo>
                <a:lnTo>
                  <a:pt x="11111" y="25705"/>
                </a:lnTo>
                <a:lnTo>
                  <a:pt x="10930" y="25645"/>
                </a:lnTo>
                <a:lnTo>
                  <a:pt x="10750" y="25705"/>
                </a:lnTo>
                <a:lnTo>
                  <a:pt x="10630" y="25825"/>
                </a:lnTo>
                <a:lnTo>
                  <a:pt x="9309" y="27567"/>
                </a:lnTo>
                <a:lnTo>
                  <a:pt x="7988" y="29369"/>
                </a:lnTo>
                <a:lnTo>
                  <a:pt x="8108" y="29188"/>
                </a:lnTo>
                <a:lnTo>
                  <a:pt x="9429" y="26846"/>
                </a:lnTo>
                <a:lnTo>
                  <a:pt x="10270" y="25645"/>
                </a:lnTo>
                <a:lnTo>
                  <a:pt x="11111" y="24384"/>
                </a:lnTo>
                <a:lnTo>
                  <a:pt x="11951" y="23243"/>
                </a:lnTo>
                <a:lnTo>
                  <a:pt x="12912" y="22102"/>
                </a:lnTo>
                <a:lnTo>
                  <a:pt x="12972" y="21982"/>
                </a:lnTo>
                <a:lnTo>
                  <a:pt x="12972" y="21861"/>
                </a:lnTo>
                <a:lnTo>
                  <a:pt x="12972" y="21741"/>
                </a:lnTo>
                <a:lnTo>
                  <a:pt x="12912" y="21681"/>
                </a:lnTo>
                <a:lnTo>
                  <a:pt x="12792" y="21561"/>
                </a:lnTo>
                <a:lnTo>
                  <a:pt x="12552" y="21561"/>
                </a:lnTo>
                <a:lnTo>
                  <a:pt x="12432" y="21621"/>
                </a:lnTo>
                <a:lnTo>
                  <a:pt x="11471" y="22522"/>
                </a:lnTo>
                <a:lnTo>
                  <a:pt x="10570" y="23423"/>
                </a:lnTo>
                <a:lnTo>
                  <a:pt x="9729" y="24324"/>
                </a:lnTo>
                <a:lnTo>
                  <a:pt x="8889" y="25345"/>
                </a:lnTo>
                <a:lnTo>
                  <a:pt x="9129" y="24864"/>
                </a:lnTo>
                <a:lnTo>
                  <a:pt x="11351" y="21081"/>
                </a:lnTo>
                <a:lnTo>
                  <a:pt x="11411" y="20901"/>
                </a:lnTo>
                <a:lnTo>
                  <a:pt x="11351" y="20720"/>
                </a:lnTo>
                <a:lnTo>
                  <a:pt x="11291" y="20600"/>
                </a:lnTo>
                <a:lnTo>
                  <a:pt x="11171" y="20540"/>
                </a:lnTo>
                <a:lnTo>
                  <a:pt x="11051" y="20480"/>
                </a:lnTo>
                <a:lnTo>
                  <a:pt x="10870" y="20480"/>
                </a:lnTo>
                <a:lnTo>
                  <a:pt x="10690" y="20540"/>
                </a:lnTo>
                <a:lnTo>
                  <a:pt x="10570" y="20660"/>
                </a:lnTo>
                <a:lnTo>
                  <a:pt x="7988" y="24204"/>
                </a:lnTo>
                <a:lnTo>
                  <a:pt x="7087" y="25465"/>
                </a:lnTo>
                <a:lnTo>
                  <a:pt x="6606" y="26065"/>
                </a:lnTo>
                <a:lnTo>
                  <a:pt x="6186" y="26726"/>
                </a:lnTo>
                <a:lnTo>
                  <a:pt x="6186" y="25345"/>
                </a:lnTo>
                <a:lnTo>
                  <a:pt x="6606" y="24984"/>
                </a:lnTo>
                <a:lnTo>
                  <a:pt x="6967" y="24624"/>
                </a:lnTo>
                <a:lnTo>
                  <a:pt x="7627" y="23723"/>
                </a:lnTo>
                <a:lnTo>
                  <a:pt x="8889" y="22042"/>
                </a:lnTo>
                <a:lnTo>
                  <a:pt x="10450" y="20000"/>
                </a:lnTo>
                <a:lnTo>
                  <a:pt x="12011" y="17898"/>
                </a:lnTo>
                <a:lnTo>
                  <a:pt x="12072" y="17778"/>
                </a:lnTo>
                <a:lnTo>
                  <a:pt x="12072" y="17657"/>
                </a:lnTo>
                <a:lnTo>
                  <a:pt x="12011" y="17537"/>
                </a:lnTo>
                <a:lnTo>
                  <a:pt x="11891" y="17417"/>
                </a:lnTo>
                <a:lnTo>
                  <a:pt x="11771" y="17357"/>
                </a:lnTo>
                <a:lnTo>
                  <a:pt x="11651" y="17297"/>
                </a:lnTo>
                <a:lnTo>
                  <a:pt x="11471" y="17357"/>
                </a:lnTo>
                <a:lnTo>
                  <a:pt x="11351" y="17417"/>
                </a:lnTo>
                <a:lnTo>
                  <a:pt x="8949" y="19940"/>
                </a:lnTo>
                <a:lnTo>
                  <a:pt x="9309" y="19219"/>
                </a:lnTo>
                <a:lnTo>
                  <a:pt x="10270" y="17357"/>
                </a:lnTo>
                <a:lnTo>
                  <a:pt x="11231" y="15495"/>
                </a:lnTo>
                <a:lnTo>
                  <a:pt x="11291" y="15435"/>
                </a:lnTo>
                <a:lnTo>
                  <a:pt x="11231" y="15315"/>
                </a:lnTo>
                <a:lnTo>
                  <a:pt x="11111" y="15135"/>
                </a:lnTo>
                <a:lnTo>
                  <a:pt x="10930" y="15135"/>
                </a:lnTo>
                <a:lnTo>
                  <a:pt x="10870" y="15195"/>
                </a:lnTo>
                <a:lnTo>
                  <a:pt x="10750" y="15255"/>
                </a:lnTo>
                <a:lnTo>
                  <a:pt x="9549" y="16937"/>
                </a:lnTo>
                <a:lnTo>
                  <a:pt x="8348" y="18678"/>
                </a:lnTo>
                <a:lnTo>
                  <a:pt x="7567" y="19820"/>
                </a:lnTo>
                <a:lnTo>
                  <a:pt x="7147" y="20420"/>
                </a:lnTo>
                <a:lnTo>
                  <a:pt x="6787" y="21021"/>
                </a:lnTo>
                <a:lnTo>
                  <a:pt x="6666" y="20660"/>
                </a:lnTo>
                <a:lnTo>
                  <a:pt x="7027" y="20300"/>
                </a:lnTo>
                <a:lnTo>
                  <a:pt x="7327" y="19880"/>
                </a:lnTo>
                <a:lnTo>
                  <a:pt x="7928" y="18919"/>
                </a:lnTo>
                <a:lnTo>
                  <a:pt x="8949" y="17057"/>
                </a:lnTo>
                <a:lnTo>
                  <a:pt x="10270" y="14835"/>
                </a:lnTo>
                <a:lnTo>
                  <a:pt x="10930" y="13694"/>
                </a:lnTo>
                <a:lnTo>
                  <a:pt x="11411" y="12493"/>
                </a:lnTo>
                <a:lnTo>
                  <a:pt x="11411" y="12373"/>
                </a:lnTo>
                <a:lnTo>
                  <a:pt x="11411" y="12312"/>
                </a:lnTo>
                <a:lnTo>
                  <a:pt x="11291" y="12192"/>
                </a:lnTo>
                <a:lnTo>
                  <a:pt x="11111" y="12132"/>
                </a:lnTo>
                <a:lnTo>
                  <a:pt x="10991" y="12132"/>
                </a:lnTo>
                <a:lnTo>
                  <a:pt x="10930" y="12192"/>
                </a:lnTo>
                <a:lnTo>
                  <a:pt x="10090" y="13153"/>
                </a:lnTo>
                <a:lnTo>
                  <a:pt x="9309" y="14114"/>
                </a:lnTo>
                <a:lnTo>
                  <a:pt x="7868" y="16156"/>
                </a:lnTo>
                <a:lnTo>
                  <a:pt x="7207" y="17117"/>
                </a:lnTo>
                <a:lnTo>
                  <a:pt x="6426" y="18138"/>
                </a:lnTo>
                <a:lnTo>
                  <a:pt x="6246" y="17838"/>
                </a:lnTo>
                <a:lnTo>
                  <a:pt x="6246" y="17297"/>
                </a:lnTo>
                <a:lnTo>
                  <a:pt x="6726" y="16637"/>
                </a:lnTo>
                <a:lnTo>
                  <a:pt x="7087" y="15976"/>
                </a:lnTo>
                <a:lnTo>
                  <a:pt x="7868" y="14715"/>
                </a:lnTo>
                <a:lnTo>
                  <a:pt x="9189" y="12433"/>
                </a:lnTo>
                <a:lnTo>
                  <a:pt x="10450" y="10090"/>
                </a:lnTo>
                <a:lnTo>
                  <a:pt x="10510" y="9970"/>
                </a:lnTo>
                <a:lnTo>
                  <a:pt x="10510" y="9790"/>
                </a:lnTo>
                <a:lnTo>
                  <a:pt x="10450" y="9670"/>
                </a:lnTo>
                <a:lnTo>
                  <a:pt x="10330" y="9610"/>
                </a:lnTo>
                <a:lnTo>
                  <a:pt x="10210" y="9490"/>
                </a:lnTo>
                <a:lnTo>
                  <a:pt x="9970" y="9490"/>
                </a:lnTo>
                <a:lnTo>
                  <a:pt x="9849" y="9610"/>
                </a:lnTo>
                <a:lnTo>
                  <a:pt x="8288" y="11712"/>
                </a:lnTo>
                <a:lnTo>
                  <a:pt x="6847" y="13814"/>
                </a:lnTo>
                <a:lnTo>
                  <a:pt x="6546" y="14234"/>
                </a:lnTo>
                <a:lnTo>
                  <a:pt x="6486" y="13994"/>
                </a:lnTo>
                <a:lnTo>
                  <a:pt x="6847" y="13634"/>
                </a:lnTo>
                <a:lnTo>
                  <a:pt x="7207" y="13213"/>
                </a:lnTo>
                <a:lnTo>
                  <a:pt x="7747" y="12312"/>
                </a:lnTo>
                <a:lnTo>
                  <a:pt x="8228" y="11352"/>
                </a:lnTo>
                <a:lnTo>
                  <a:pt x="8708" y="10451"/>
                </a:lnTo>
                <a:lnTo>
                  <a:pt x="9669" y="8409"/>
                </a:lnTo>
                <a:lnTo>
                  <a:pt x="10570" y="6307"/>
                </a:lnTo>
                <a:lnTo>
                  <a:pt x="10570" y="6247"/>
                </a:lnTo>
                <a:lnTo>
                  <a:pt x="10570" y="6127"/>
                </a:lnTo>
                <a:lnTo>
                  <a:pt x="10390" y="6007"/>
                </a:lnTo>
                <a:lnTo>
                  <a:pt x="10210" y="6007"/>
                </a:lnTo>
                <a:lnTo>
                  <a:pt x="10150" y="6067"/>
                </a:lnTo>
                <a:lnTo>
                  <a:pt x="10090" y="6127"/>
                </a:lnTo>
                <a:lnTo>
                  <a:pt x="8949" y="8169"/>
                </a:lnTo>
                <a:lnTo>
                  <a:pt x="7687" y="10150"/>
                </a:lnTo>
                <a:lnTo>
                  <a:pt x="6967" y="11171"/>
                </a:lnTo>
                <a:lnTo>
                  <a:pt x="6186" y="12192"/>
                </a:lnTo>
                <a:lnTo>
                  <a:pt x="6186" y="11592"/>
                </a:lnTo>
                <a:lnTo>
                  <a:pt x="6366" y="11532"/>
                </a:lnTo>
                <a:lnTo>
                  <a:pt x="6486" y="11412"/>
                </a:lnTo>
                <a:lnTo>
                  <a:pt x="6606" y="11292"/>
                </a:lnTo>
                <a:lnTo>
                  <a:pt x="6666" y="11111"/>
                </a:lnTo>
                <a:lnTo>
                  <a:pt x="6847" y="11051"/>
                </a:lnTo>
                <a:lnTo>
                  <a:pt x="7027" y="10931"/>
                </a:lnTo>
                <a:lnTo>
                  <a:pt x="7147" y="10751"/>
                </a:lnTo>
                <a:lnTo>
                  <a:pt x="7207" y="10571"/>
                </a:lnTo>
                <a:lnTo>
                  <a:pt x="7147" y="10271"/>
                </a:lnTo>
                <a:lnTo>
                  <a:pt x="7087" y="9910"/>
                </a:lnTo>
                <a:lnTo>
                  <a:pt x="7507" y="9310"/>
                </a:lnTo>
                <a:lnTo>
                  <a:pt x="7868" y="8649"/>
                </a:lnTo>
                <a:lnTo>
                  <a:pt x="8528" y="7388"/>
                </a:lnTo>
                <a:lnTo>
                  <a:pt x="9129" y="6367"/>
                </a:lnTo>
                <a:lnTo>
                  <a:pt x="9669" y="5346"/>
                </a:lnTo>
                <a:lnTo>
                  <a:pt x="10630" y="3184"/>
                </a:lnTo>
                <a:lnTo>
                  <a:pt x="10630" y="3124"/>
                </a:lnTo>
                <a:lnTo>
                  <a:pt x="10570" y="3004"/>
                </a:lnTo>
                <a:lnTo>
                  <a:pt x="10510" y="3004"/>
                </a:lnTo>
                <a:lnTo>
                  <a:pt x="10450" y="3064"/>
                </a:lnTo>
                <a:lnTo>
                  <a:pt x="9009" y="4805"/>
                </a:lnTo>
                <a:lnTo>
                  <a:pt x="8348" y="5706"/>
                </a:lnTo>
                <a:lnTo>
                  <a:pt x="7687" y="6607"/>
                </a:lnTo>
                <a:lnTo>
                  <a:pt x="7447" y="6967"/>
                </a:lnTo>
                <a:lnTo>
                  <a:pt x="7327" y="6727"/>
                </a:lnTo>
                <a:lnTo>
                  <a:pt x="7627" y="6307"/>
                </a:lnTo>
                <a:lnTo>
                  <a:pt x="7807" y="5766"/>
                </a:lnTo>
                <a:lnTo>
                  <a:pt x="8228" y="4805"/>
                </a:lnTo>
                <a:lnTo>
                  <a:pt x="8468" y="4025"/>
                </a:lnTo>
                <a:lnTo>
                  <a:pt x="8708" y="3244"/>
                </a:lnTo>
                <a:lnTo>
                  <a:pt x="9129" y="1682"/>
                </a:lnTo>
                <a:lnTo>
                  <a:pt x="9129" y="1622"/>
                </a:lnTo>
                <a:lnTo>
                  <a:pt x="9009" y="1622"/>
                </a:lnTo>
                <a:lnTo>
                  <a:pt x="8168" y="2944"/>
                </a:lnTo>
                <a:lnTo>
                  <a:pt x="7387" y="4265"/>
                </a:lnTo>
                <a:lnTo>
                  <a:pt x="7267" y="3965"/>
                </a:lnTo>
                <a:lnTo>
                  <a:pt x="7087" y="3724"/>
                </a:lnTo>
                <a:lnTo>
                  <a:pt x="7267" y="2944"/>
                </a:lnTo>
                <a:lnTo>
                  <a:pt x="7447" y="1743"/>
                </a:lnTo>
                <a:lnTo>
                  <a:pt x="7567" y="481"/>
                </a:lnTo>
                <a:lnTo>
                  <a:pt x="7567" y="421"/>
                </a:lnTo>
                <a:lnTo>
                  <a:pt x="7447" y="361"/>
                </a:lnTo>
                <a:lnTo>
                  <a:pt x="7387" y="361"/>
                </a:lnTo>
                <a:lnTo>
                  <a:pt x="7327" y="421"/>
                </a:lnTo>
                <a:lnTo>
                  <a:pt x="6847" y="1562"/>
                </a:lnTo>
                <a:lnTo>
                  <a:pt x="6426" y="2703"/>
                </a:lnTo>
                <a:lnTo>
                  <a:pt x="6366" y="3004"/>
                </a:lnTo>
                <a:lnTo>
                  <a:pt x="6126" y="2824"/>
                </a:lnTo>
                <a:lnTo>
                  <a:pt x="6186" y="2163"/>
                </a:lnTo>
                <a:lnTo>
                  <a:pt x="6066" y="1502"/>
                </a:lnTo>
                <a:lnTo>
                  <a:pt x="5886" y="181"/>
                </a:lnTo>
                <a:lnTo>
                  <a:pt x="5886" y="121"/>
                </a:lnTo>
                <a:lnTo>
                  <a:pt x="5826" y="61"/>
                </a:lnTo>
                <a:lnTo>
                  <a:pt x="5645" y="1"/>
                </a:lnTo>
                <a:close/>
              </a:path>
            </a:pathLst>
          </a:custGeom>
          <a:solidFill>
            <a:srgbClr val="1877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7261852" y="2449553"/>
            <a:ext cx="444795" cy="467143"/>
          </a:xfrm>
          <a:custGeom>
            <a:avLst/>
            <a:gdLst/>
            <a:ahLst/>
            <a:cxnLst/>
            <a:rect l="l" t="t" r="r" b="b"/>
            <a:pathLst>
              <a:path w="20301" h="21321" extrusionOk="0">
                <a:moveTo>
                  <a:pt x="5106" y="1922"/>
                </a:moveTo>
                <a:lnTo>
                  <a:pt x="5286" y="2042"/>
                </a:lnTo>
                <a:lnTo>
                  <a:pt x="5526" y="2162"/>
                </a:lnTo>
                <a:lnTo>
                  <a:pt x="5646" y="2282"/>
                </a:lnTo>
                <a:lnTo>
                  <a:pt x="5826" y="2462"/>
                </a:lnTo>
                <a:lnTo>
                  <a:pt x="5886" y="2703"/>
                </a:lnTo>
                <a:lnTo>
                  <a:pt x="5947" y="2883"/>
                </a:lnTo>
                <a:lnTo>
                  <a:pt x="5947" y="3123"/>
                </a:lnTo>
                <a:lnTo>
                  <a:pt x="5947" y="3363"/>
                </a:lnTo>
                <a:lnTo>
                  <a:pt x="5886" y="3543"/>
                </a:lnTo>
                <a:lnTo>
                  <a:pt x="5826" y="3784"/>
                </a:lnTo>
                <a:lnTo>
                  <a:pt x="5646" y="3964"/>
                </a:lnTo>
                <a:lnTo>
                  <a:pt x="5526" y="4084"/>
                </a:lnTo>
                <a:lnTo>
                  <a:pt x="5286" y="4204"/>
                </a:lnTo>
                <a:lnTo>
                  <a:pt x="5106" y="4324"/>
                </a:lnTo>
                <a:lnTo>
                  <a:pt x="4505" y="4324"/>
                </a:lnTo>
                <a:lnTo>
                  <a:pt x="4325" y="4204"/>
                </a:lnTo>
                <a:lnTo>
                  <a:pt x="4085" y="4084"/>
                </a:lnTo>
                <a:lnTo>
                  <a:pt x="3965" y="3964"/>
                </a:lnTo>
                <a:lnTo>
                  <a:pt x="3784" y="3784"/>
                </a:lnTo>
                <a:lnTo>
                  <a:pt x="3724" y="3543"/>
                </a:lnTo>
                <a:lnTo>
                  <a:pt x="3664" y="3363"/>
                </a:lnTo>
                <a:lnTo>
                  <a:pt x="3664" y="3123"/>
                </a:lnTo>
                <a:lnTo>
                  <a:pt x="3664" y="2883"/>
                </a:lnTo>
                <a:lnTo>
                  <a:pt x="3724" y="2703"/>
                </a:lnTo>
                <a:lnTo>
                  <a:pt x="3784" y="2462"/>
                </a:lnTo>
                <a:lnTo>
                  <a:pt x="3965" y="2282"/>
                </a:lnTo>
                <a:lnTo>
                  <a:pt x="4085" y="2162"/>
                </a:lnTo>
                <a:lnTo>
                  <a:pt x="4325" y="2042"/>
                </a:lnTo>
                <a:lnTo>
                  <a:pt x="4505" y="1922"/>
                </a:lnTo>
                <a:close/>
                <a:moveTo>
                  <a:pt x="5766" y="0"/>
                </a:moveTo>
                <a:lnTo>
                  <a:pt x="4986" y="60"/>
                </a:lnTo>
                <a:lnTo>
                  <a:pt x="4205" y="120"/>
                </a:lnTo>
                <a:lnTo>
                  <a:pt x="3364" y="360"/>
                </a:lnTo>
                <a:lnTo>
                  <a:pt x="2583" y="601"/>
                </a:lnTo>
                <a:lnTo>
                  <a:pt x="1863" y="1021"/>
                </a:lnTo>
                <a:lnTo>
                  <a:pt x="1562" y="1261"/>
                </a:lnTo>
                <a:lnTo>
                  <a:pt x="1262" y="1502"/>
                </a:lnTo>
                <a:lnTo>
                  <a:pt x="1022" y="1742"/>
                </a:lnTo>
                <a:lnTo>
                  <a:pt x="842" y="2042"/>
                </a:lnTo>
                <a:lnTo>
                  <a:pt x="601" y="2102"/>
                </a:lnTo>
                <a:lnTo>
                  <a:pt x="361" y="2162"/>
                </a:lnTo>
                <a:lnTo>
                  <a:pt x="121" y="2282"/>
                </a:lnTo>
                <a:lnTo>
                  <a:pt x="1" y="2522"/>
                </a:lnTo>
                <a:lnTo>
                  <a:pt x="1" y="2763"/>
                </a:lnTo>
                <a:lnTo>
                  <a:pt x="61" y="2883"/>
                </a:lnTo>
                <a:lnTo>
                  <a:pt x="121" y="2943"/>
                </a:lnTo>
                <a:lnTo>
                  <a:pt x="541" y="3243"/>
                </a:lnTo>
                <a:lnTo>
                  <a:pt x="902" y="3543"/>
                </a:lnTo>
                <a:lnTo>
                  <a:pt x="1322" y="3784"/>
                </a:lnTo>
                <a:lnTo>
                  <a:pt x="1622" y="4144"/>
                </a:lnTo>
                <a:lnTo>
                  <a:pt x="1983" y="4745"/>
                </a:lnTo>
                <a:lnTo>
                  <a:pt x="2163" y="5285"/>
                </a:lnTo>
                <a:lnTo>
                  <a:pt x="2283" y="5946"/>
                </a:lnTo>
                <a:lnTo>
                  <a:pt x="2403" y="6546"/>
                </a:lnTo>
                <a:lnTo>
                  <a:pt x="2583" y="8708"/>
                </a:lnTo>
                <a:lnTo>
                  <a:pt x="2764" y="9729"/>
                </a:lnTo>
                <a:lnTo>
                  <a:pt x="2884" y="10270"/>
                </a:lnTo>
                <a:lnTo>
                  <a:pt x="3064" y="10810"/>
                </a:lnTo>
                <a:lnTo>
                  <a:pt x="3484" y="11651"/>
                </a:lnTo>
                <a:lnTo>
                  <a:pt x="3965" y="12492"/>
                </a:lnTo>
                <a:lnTo>
                  <a:pt x="4505" y="13273"/>
                </a:lnTo>
                <a:lnTo>
                  <a:pt x="5106" y="13993"/>
                </a:lnTo>
                <a:lnTo>
                  <a:pt x="5826" y="14714"/>
                </a:lnTo>
                <a:lnTo>
                  <a:pt x="6547" y="15315"/>
                </a:lnTo>
                <a:lnTo>
                  <a:pt x="7388" y="15795"/>
                </a:lnTo>
                <a:lnTo>
                  <a:pt x="8169" y="16215"/>
                </a:lnTo>
                <a:lnTo>
                  <a:pt x="8769" y="16456"/>
                </a:lnTo>
                <a:lnTo>
                  <a:pt x="9370" y="16636"/>
                </a:lnTo>
                <a:lnTo>
                  <a:pt x="9850" y="17717"/>
                </a:lnTo>
                <a:lnTo>
                  <a:pt x="10090" y="18317"/>
                </a:lnTo>
                <a:lnTo>
                  <a:pt x="10271" y="18918"/>
                </a:lnTo>
                <a:lnTo>
                  <a:pt x="10331" y="19518"/>
                </a:lnTo>
                <a:lnTo>
                  <a:pt x="10331" y="20119"/>
                </a:lnTo>
                <a:lnTo>
                  <a:pt x="10391" y="20419"/>
                </a:lnTo>
                <a:lnTo>
                  <a:pt x="10451" y="20720"/>
                </a:lnTo>
                <a:lnTo>
                  <a:pt x="10571" y="20960"/>
                </a:lnTo>
                <a:lnTo>
                  <a:pt x="10751" y="21200"/>
                </a:lnTo>
                <a:lnTo>
                  <a:pt x="10871" y="21320"/>
                </a:lnTo>
                <a:lnTo>
                  <a:pt x="11051" y="21320"/>
                </a:lnTo>
                <a:lnTo>
                  <a:pt x="11232" y="21260"/>
                </a:lnTo>
                <a:lnTo>
                  <a:pt x="11352" y="21200"/>
                </a:lnTo>
                <a:lnTo>
                  <a:pt x="11592" y="20960"/>
                </a:lnTo>
                <a:lnTo>
                  <a:pt x="11712" y="20599"/>
                </a:lnTo>
                <a:lnTo>
                  <a:pt x="11772" y="20239"/>
                </a:lnTo>
                <a:lnTo>
                  <a:pt x="11772" y="19879"/>
                </a:lnTo>
                <a:lnTo>
                  <a:pt x="11652" y="19098"/>
                </a:lnTo>
                <a:lnTo>
                  <a:pt x="11472" y="18377"/>
                </a:lnTo>
                <a:lnTo>
                  <a:pt x="11232" y="17597"/>
                </a:lnTo>
                <a:lnTo>
                  <a:pt x="10931" y="16876"/>
                </a:lnTo>
                <a:lnTo>
                  <a:pt x="11592" y="16876"/>
                </a:lnTo>
                <a:lnTo>
                  <a:pt x="12192" y="16816"/>
                </a:lnTo>
                <a:lnTo>
                  <a:pt x="12853" y="16756"/>
                </a:lnTo>
                <a:lnTo>
                  <a:pt x="13454" y="16636"/>
                </a:lnTo>
                <a:lnTo>
                  <a:pt x="13754" y="17296"/>
                </a:lnTo>
                <a:lnTo>
                  <a:pt x="13994" y="18017"/>
                </a:lnTo>
                <a:lnTo>
                  <a:pt x="14114" y="18678"/>
                </a:lnTo>
                <a:lnTo>
                  <a:pt x="14174" y="19338"/>
                </a:lnTo>
                <a:lnTo>
                  <a:pt x="14234" y="20660"/>
                </a:lnTo>
                <a:lnTo>
                  <a:pt x="14294" y="20900"/>
                </a:lnTo>
                <a:lnTo>
                  <a:pt x="14415" y="21080"/>
                </a:lnTo>
                <a:lnTo>
                  <a:pt x="14595" y="21200"/>
                </a:lnTo>
                <a:lnTo>
                  <a:pt x="14835" y="21320"/>
                </a:lnTo>
                <a:lnTo>
                  <a:pt x="15015" y="21320"/>
                </a:lnTo>
                <a:lnTo>
                  <a:pt x="15255" y="21200"/>
                </a:lnTo>
                <a:lnTo>
                  <a:pt x="15435" y="21080"/>
                </a:lnTo>
                <a:lnTo>
                  <a:pt x="15556" y="20840"/>
                </a:lnTo>
                <a:lnTo>
                  <a:pt x="15616" y="20359"/>
                </a:lnTo>
                <a:lnTo>
                  <a:pt x="15676" y="19759"/>
                </a:lnTo>
                <a:lnTo>
                  <a:pt x="15676" y="19158"/>
                </a:lnTo>
                <a:lnTo>
                  <a:pt x="15616" y="18498"/>
                </a:lnTo>
                <a:lnTo>
                  <a:pt x="15496" y="17897"/>
                </a:lnTo>
                <a:lnTo>
                  <a:pt x="15255" y="17296"/>
                </a:lnTo>
                <a:lnTo>
                  <a:pt x="15015" y="16696"/>
                </a:lnTo>
                <a:lnTo>
                  <a:pt x="14715" y="16215"/>
                </a:lnTo>
                <a:lnTo>
                  <a:pt x="15496" y="15855"/>
                </a:lnTo>
                <a:lnTo>
                  <a:pt x="16396" y="15375"/>
                </a:lnTo>
                <a:lnTo>
                  <a:pt x="17177" y="14774"/>
                </a:lnTo>
                <a:lnTo>
                  <a:pt x="17958" y="14113"/>
                </a:lnTo>
                <a:lnTo>
                  <a:pt x="18618" y="13393"/>
                </a:lnTo>
                <a:lnTo>
                  <a:pt x="19159" y="12672"/>
                </a:lnTo>
                <a:lnTo>
                  <a:pt x="19399" y="12312"/>
                </a:lnTo>
                <a:lnTo>
                  <a:pt x="19579" y="11891"/>
                </a:lnTo>
                <a:lnTo>
                  <a:pt x="19639" y="11831"/>
                </a:lnTo>
                <a:lnTo>
                  <a:pt x="19880" y="11471"/>
                </a:lnTo>
                <a:lnTo>
                  <a:pt x="20060" y="11111"/>
                </a:lnTo>
                <a:lnTo>
                  <a:pt x="20180" y="10690"/>
                </a:lnTo>
                <a:lnTo>
                  <a:pt x="20300" y="10330"/>
                </a:lnTo>
                <a:lnTo>
                  <a:pt x="20300" y="9909"/>
                </a:lnTo>
                <a:lnTo>
                  <a:pt x="20300" y="9489"/>
                </a:lnTo>
                <a:lnTo>
                  <a:pt x="20240" y="9069"/>
                </a:lnTo>
                <a:lnTo>
                  <a:pt x="20120" y="8708"/>
                </a:lnTo>
                <a:lnTo>
                  <a:pt x="20000" y="8288"/>
                </a:lnTo>
                <a:lnTo>
                  <a:pt x="19760" y="7928"/>
                </a:lnTo>
                <a:lnTo>
                  <a:pt x="19579" y="7627"/>
                </a:lnTo>
                <a:lnTo>
                  <a:pt x="19279" y="7327"/>
                </a:lnTo>
                <a:lnTo>
                  <a:pt x="18979" y="7027"/>
                </a:lnTo>
                <a:lnTo>
                  <a:pt x="18618" y="6787"/>
                </a:lnTo>
                <a:lnTo>
                  <a:pt x="18258" y="6606"/>
                </a:lnTo>
                <a:lnTo>
                  <a:pt x="17838" y="6486"/>
                </a:lnTo>
                <a:lnTo>
                  <a:pt x="17477" y="6486"/>
                </a:lnTo>
                <a:lnTo>
                  <a:pt x="17177" y="6606"/>
                </a:lnTo>
                <a:lnTo>
                  <a:pt x="16997" y="6787"/>
                </a:lnTo>
                <a:lnTo>
                  <a:pt x="16877" y="7027"/>
                </a:lnTo>
                <a:lnTo>
                  <a:pt x="16877" y="7327"/>
                </a:lnTo>
                <a:lnTo>
                  <a:pt x="16937" y="7627"/>
                </a:lnTo>
                <a:lnTo>
                  <a:pt x="17117" y="7868"/>
                </a:lnTo>
                <a:lnTo>
                  <a:pt x="17417" y="8048"/>
                </a:lnTo>
                <a:lnTo>
                  <a:pt x="17778" y="8228"/>
                </a:lnTo>
                <a:lnTo>
                  <a:pt x="18078" y="8468"/>
                </a:lnTo>
                <a:lnTo>
                  <a:pt x="18318" y="8828"/>
                </a:lnTo>
                <a:lnTo>
                  <a:pt x="18438" y="9249"/>
                </a:lnTo>
                <a:lnTo>
                  <a:pt x="18498" y="9609"/>
                </a:lnTo>
                <a:lnTo>
                  <a:pt x="18438" y="10030"/>
                </a:lnTo>
                <a:lnTo>
                  <a:pt x="18318" y="10450"/>
                </a:lnTo>
                <a:lnTo>
                  <a:pt x="18078" y="10810"/>
                </a:lnTo>
                <a:lnTo>
                  <a:pt x="17718" y="11111"/>
                </a:lnTo>
                <a:lnTo>
                  <a:pt x="17357" y="11351"/>
                </a:lnTo>
                <a:lnTo>
                  <a:pt x="16877" y="11531"/>
                </a:lnTo>
                <a:lnTo>
                  <a:pt x="16396" y="11591"/>
                </a:lnTo>
                <a:lnTo>
                  <a:pt x="15916" y="11591"/>
                </a:lnTo>
                <a:lnTo>
                  <a:pt x="15435" y="11471"/>
                </a:lnTo>
                <a:lnTo>
                  <a:pt x="15015" y="11291"/>
                </a:lnTo>
                <a:lnTo>
                  <a:pt x="14595" y="11111"/>
                </a:lnTo>
                <a:lnTo>
                  <a:pt x="14174" y="10750"/>
                </a:lnTo>
                <a:lnTo>
                  <a:pt x="13814" y="10390"/>
                </a:lnTo>
                <a:lnTo>
                  <a:pt x="13454" y="9970"/>
                </a:lnTo>
                <a:lnTo>
                  <a:pt x="13213" y="9549"/>
                </a:lnTo>
                <a:lnTo>
                  <a:pt x="13033" y="9069"/>
                </a:lnTo>
                <a:lnTo>
                  <a:pt x="12853" y="8588"/>
                </a:lnTo>
                <a:lnTo>
                  <a:pt x="12553" y="7627"/>
                </a:lnTo>
                <a:lnTo>
                  <a:pt x="12192" y="5525"/>
                </a:lnTo>
                <a:lnTo>
                  <a:pt x="11952" y="4504"/>
                </a:lnTo>
                <a:lnTo>
                  <a:pt x="11772" y="4024"/>
                </a:lnTo>
                <a:lnTo>
                  <a:pt x="11532" y="3604"/>
                </a:lnTo>
                <a:lnTo>
                  <a:pt x="11111" y="2883"/>
                </a:lnTo>
                <a:lnTo>
                  <a:pt x="10631" y="2222"/>
                </a:lnTo>
                <a:lnTo>
                  <a:pt x="10090" y="1682"/>
                </a:lnTo>
                <a:lnTo>
                  <a:pt x="9430" y="1201"/>
                </a:lnTo>
                <a:lnTo>
                  <a:pt x="8769" y="781"/>
                </a:lnTo>
                <a:lnTo>
                  <a:pt x="7988" y="421"/>
                </a:lnTo>
                <a:lnTo>
                  <a:pt x="7208" y="180"/>
                </a:lnTo>
                <a:lnTo>
                  <a:pt x="6427" y="60"/>
                </a:lnTo>
                <a:lnTo>
                  <a:pt x="5766" y="0"/>
                </a:lnTo>
                <a:close/>
              </a:path>
            </a:pathLst>
          </a:custGeom>
          <a:solidFill>
            <a:srgbClr val="CE2F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 rot="7914144">
            <a:off x="6222841" y="3845614"/>
            <a:ext cx="591503" cy="1132933"/>
          </a:xfrm>
          <a:custGeom>
            <a:avLst/>
            <a:gdLst/>
            <a:ahLst/>
            <a:cxnLst/>
            <a:rect l="l" t="t" r="r" b="b"/>
            <a:pathLst>
              <a:path w="21322" h="40839" extrusionOk="0">
                <a:moveTo>
                  <a:pt x="5346" y="0"/>
                </a:moveTo>
                <a:lnTo>
                  <a:pt x="4926" y="60"/>
                </a:lnTo>
                <a:lnTo>
                  <a:pt x="4505" y="241"/>
                </a:lnTo>
                <a:lnTo>
                  <a:pt x="4205" y="541"/>
                </a:lnTo>
                <a:lnTo>
                  <a:pt x="4085" y="721"/>
                </a:lnTo>
                <a:lnTo>
                  <a:pt x="3965" y="961"/>
                </a:lnTo>
                <a:lnTo>
                  <a:pt x="3785" y="1682"/>
                </a:lnTo>
                <a:lnTo>
                  <a:pt x="3724" y="2403"/>
                </a:lnTo>
                <a:lnTo>
                  <a:pt x="3785" y="3123"/>
                </a:lnTo>
                <a:lnTo>
                  <a:pt x="3965" y="3844"/>
                </a:lnTo>
                <a:lnTo>
                  <a:pt x="4205" y="4565"/>
                </a:lnTo>
                <a:lnTo>
                  <a:pt x="4565" y="5225"/>
                </a:lnTo>
                <a:lnTo>
                  <a:pt x="4986" y="5826"/>
                </a:lnTo>
                <a:lnTo>
                  <a:pt x="5406" y="6366"/>
                </a:lnTo>
                <a:lnTo>
                  <a:pt x="5947" y="6847"/>
                </a:lnTo>
                <a:lnTo>
                  <a:pt x="6547" y="7207"/>
                </a:lnTo>
                <a:lnTo>
                  <a:pt x="7148" y="7447"/>
                </a:lnTo>
                <a:lnTo>
                  <a:pt x="7808" y="7688"/>
                </a:lnTo>
                <a:lnTo>
                  <a:pt x="8289" y="7868"/>
                </a:lnTo>
                <a:lnTo>
                  <a:pt x="8829" y="8048"/>
                </a:lnTo>
                <a:lnTo>
                  <a:pt x="9070" y="8108"/>
                </a:lnTo>
                <a:lnTo>
                  <a:pt x="9370" y="8168"/>
                </a:lnTo>
                <a:lnTo>
                  <a:pt x="9610" y="8108"/>
                </a:lnTo>
                <a:lnTo>
                  <a:pt x="9850" y="8048"/>
                </a:lnTo>
                <a:lnTo>
                  <a:pt x="10090" y="7868"/>
                </a:lnTo>
                <a:lnTo>
                  <a:pt x="10090" y="9129"/>
                </a:lnTo>
                <a:lnTo>
                  <a:pt x="10090" y="10390"/>
                </a:lnTo>
                <a:lnTo>
                  <a:pt x="10151" y="12852"/>
                </a:lnTo>
                <a:lnTo>
                  <a:pt x="10151" y="14654"/>
                </a:lnTo>
                <a:lnTo>
                  <a:pt x="9790" y="14174"/>
                </a:lnTo>
                <a:lnTo>
                  <a:pt x="9370" y="13813"/>
                </a:lnTo>
                <a:lnTo>
                  <a:pt x="7808" y="12552"/>
                </a:lnTo>
                <a:lnTo>
                  <a:pt x="6187" y="11291"/>
                </a:lnTo>
                <a:lnTo>
                  <a:pt x="5526" y="10810"/>
                </a:lnTo>
                <a:lnTo>
                  <a:pt x="4866" y="10270"/>
                </a:lnTo>
                <a:lnTo>
                  <a:pt x="4565" y="9910"/>
                </a:lnTo>
                <a:lnTo>
                  <a:pt x="4325" y="9609"/>
                </a:lnTo>
                <a:lnTo>
                  <a:pt x="4145" y="9249"/>
                </a:lnTo>
                <a:lnTo>
                  <a:pt x="4085" y="8829"/>
                </a:lnTo>
                <a:lnTo>
                  <a:pt x="4085" y="8408"/>
                </a:lnTo>
                <a:lnTo>
                  <a:pt x="3965" y="8048"/>
                </a:lnTo>
                <a:lnTo>
                  <a:pt x="3785" y="7688"/>
                </a:lnTo>
                <a:lnTo>
                  <a:pt x="3544" y="7447"/>
                </a:lnTo>
                <a:lnTo>
                  <a:pt x="3184" y="7267"/>
                </a:lnTo>
                <a:lnTo>
                  <a:pt x="2824" y="7147"/>
                </a:lnTo>
                <a:lnTo>
                  <a:pt x="2463" y="7087"/>
                </a:lnTo>
                <a:lnTo>
                  <a:pt x="2043" y="7087"/>
                </a:lnTo>
                <a:lnTo>
                  <a:pt x="1683" y="7147"/>
                </a:lnTo>
                <a:lnTo>
                  <a:pt x="1322" y="7327"/>
                </a:lnTo>
                <a:lnTo>
                  <a:pt x="962" y="7507"/>
                </a:lnTo>
                <a:lnTo>
                  <a:pt x="722" y="7748"/>
                </a:lnTo>
                <a:lnTo>
                  <a:pt x="481" y="8048"/>
                </a:lnTo>
                <a:lnTo>
                  <a:pt x="361" y="8408"/>
                </a:lnTo>
                <a:lnTo>
                  <a:pt x="361" y="8829"/>
                </a:lnTo>
                <a:lnTo>
                  <a:pt x="421" y="9369"/>
                </a:lnTo>
                <a:lnTo>
                  <a:pt x="722" y="10150"/>
                </a:lnTo>
                <a:lnTo>
                  <a:pt x="1142" y="10871"/>
                </a:lnTo>
                <a:lnTo>
                  <a:pt x="1622" y="11531"/>
                </a:lnTo>
                <a:lnTo>
                  <a:pt x="2223" y="12132"/>
                </a:lnTo>
                <a:lnTo>
                  <a:pt x="2884" y="12612"/>
                </a:lnTo>
                <a:lnTo>
                  <a:pt x="3604" y="13033"/>
                </a:lnTo>
                <a:lnTo>
                  <a:pt x="4385" y="13393"/>
                </a:lnTo>
                <a:lnTo>
                  <a:pt x="5166" y="13633"/>
                </a:lnTo>
                <a:lnTo>
                  <a:pt x="6127" y="13813"/>
                </a:lnTo>
                <a:lnTo>
                  <a:pt x="7208" y="13993"/>
                </a:lnTo>
                <a:lnTo>
                  <a:pt x="7688" y="14114"/>
                </a:lnTo>
                <a:lnTo>
                  <a:pt x="8169" y="14294"/>
                </a:lnTo>
                <a:lnTo>
                  <a:pt x="8589" y="14474"/>
                </a:lnTo>
                <a:lnTo>
                  <a:pt x="9009" y="14714"/>
                </a:lnTo>
                <a:lnTo>
                  <a:pt x="9370" y="15135"/>
                </a:lnTo>
                <a:lnTo>
                  <a:pt x="9670" y="15555"/>
                </a:lnTo>
                <a:lnTo>
                  <a:pt x="9970" y="16035"/>
                </a:lnTo>
                <a:lnTo>
                  <a:pt x="10151" y="16516"/>
                </a:lnTo>
                <a:lnTo>
                  <a:pt x="10211" y="16816"/>
                </a:lnTo>
                <a:lnTo>
                  <a:pt x="10211" y="17176"/>
                </a:lnTo>
                <a:lnTo>
                  <a:pt x="10211" y="17957"/>
                </a:lnTo>
                <a:lnTo>
                  <a:pt x="10211" y="18618"/>
                </a:lnTo>
                <a:lnTo>
                  <a:pt x="10211" y="18798"/>
                </a:lnTo>
                <a:lnTo>
                  <a:pt x="10271" y="18918"/>
                </a:lnTo>
                <a:lnTo>
                  <a:pt x="10331" y="22101"/>
                </a:lnTo>
                <a:lnTo>
                  <a:pt x="10391" y="23422"/>
                </a:lnTo>
                <a:lnTo>
                  <a:pt x="9430" y="23182"/>
                </a:lnTo>
                <a:lnTo>
                  <a:pt x="8589" y="22822"/>
                </a:lnTo>
                <a:lnTo>
                  <a:pt x="8109" y="22642"/>
                </a:lnTo>
                <a:lnTo>
                  <a:pt x="7748" y="22401"/>
                </a:lnTo>
                <a:lnTo>
                  <a:pt x="7328" y="22161"/>
                </a:lnTo>
                <a:lnTo>
                  <a:pt x="6907" y="21801"/>
                </a:lnTo>
                <a:lnTo>
                  <a:pt x="6127" y="21080"/>
                </a:lnTo>
                <a:lnTo>
                  <a:pt x="5406" y="20299"/>
                </a:lnTo>
                <a:lnTo>
                  <a:pt x="4685" y="19459"/>
                </a:lnTo>
                <a:lnTo>
                  <a:pt x="4025" y="18618"/>
                </a:lnTo>
                <a:lnTo>
                  <a:pt x="3664" y="18197"/>
                </a:lnTo>
                <a:lnTo>
                  <a:pt x="3304" y="17897"/>
                </a:lnTo>
                <a:lnTo>
                  <a:pt x="2884" y="17717"/>
                </a:lnTo>
                <a:lnTo>
                  <a:pt x="2463" y="17597"/>
                </a:lnTo>
                <a:lnTo>
                  <a:pt x="2043" y="17597"/>
                </a:lnTo>
                <a:lnTo>
                  <a:pt x="1622" y="17657"/>
                </a:lnTo>
                <a:lnTo>
                  <a:pt x="1262" y="17837"/>
                </a:lnTo>
                <a:lnTo>
                  <a:pt x="902" y="18077"/>
                </a:lnTo>
                <a:lnTo>
                  <a:pt x="602" y="18318"/>
                </a:lnTo>
                <a:lnTo>
                  <a:pt x="301" y="18678"/>
                </a:lnTo>
                <a:lnTo>
                  <a:pt x="121" y="19038"/>
                </a:lnTo>
                <a:lnTo>
                  <a:pt x="61" y="19459"/>
                </a:lnTo>
                <a:lnTo>
                  <a:pt x="1" y="19879"/>
                </a:lnTo>
                <a:lnTo>
                  <a:pt x="121" y="20299"/>
                </a:lnTo>
                <a:lnTo>
                  <a:pt x="301" y="20780"/>
                </a:lnTo>
                <a:lnTo>
                  <a:pt x="602" y="21200"/>
                </a:lnTo>
                <a:lnTo>
                  <a:pt x="1142" y="21741"/>
                </a:lnTo>
                <a:lnTo>
                  <a:pt x="1683" y="22281"/>
                </a:lnTo>
                <a:lnTo>
                  <a:pt x="2283" y="22762"/>
                </a:lnTo>
                <a:lnTo>
                  <a:pt x="2944" y="23182"/>
                </a:lnTo>
                <a:lnTo>
                  <a:pt x="3604" y="23542"/>
                </a:lnTo>
                <a:lnTo>
                  <a:pt x="4265" y="23843"/>
                </a:lnTo>
                <a:lnTo>
                  <a:pt x="4986" y="24083"/>
                </a:lnTo>
                <a:lnTo>
                  <a:pt x="5706" y="24263"/>
                </a:lnTo>
                <a:lnTo>
                  <a:pt x="6847" y="24503"/>
                </a:lnTo>
                <a:lnTo>
                  <a:pt x="7988" y="24623"/>
                </a:lnTo>
                <a:lnTo>
                  <a:pt x="9190" y="24684"/>
                </a:lnTo>
                <a:lnTo>
                  <a:pt x="9790" y="24684"/>
                </a:lnTo>
                <a:lnTo>
                  <a:pt x="10391" y="24623"/>
                </a:lnTo>
                <a:lnTo>
                  <a:pt x="10511" y="30629"/>
                </a:lnTo>
                <a:lnTo>
                  <a:pt x="9910" y="30569"/>
                </a:lnTo>
                <a:lnTo>
                  <a:pt x="9250" y="30509"/>
                </a:lnTo>
                <a:lnTo>
                  <a:pt x="8709" y="30329"/>
                </a:lnTo>
                <a:lnTo>
                  <a:pt x="8229" y="30089"/>
                </a:lnTo>
                <a:lnTo>
                  <a:pt x="7748" y="29788"/>
                </a:lnTo>
                <a:lnTo>
                  <a:pt x="7268" y="29548"/>
                </a:lnTo>
                <a:lnTo>
                  <a:pt x="6307" y="29068"/>
                </a:lnTo>
                <a:lnTo>
                  <a:pt x="5346" y="28587"/>
                </a:lnTo>
                <a:lnTo>
                  <a:pt x="4385" y="28047"/>
                </a:lnTo>
                <a:lnTo>
                  <a:pt x="3965" y="27746"/>
                </a:lnTo>
                <a:lnTo>
                  <a:pt x="3544" y="27386"/>
                </a:lnTo>
                <a:lnTo>
                  <a:pt x="3244" y="27146"/>
                </a:lnTo>
                <a:lnTo>
                  <a:pt x="2884" y="26966"/>
                </a:lnTo>
                <a:lnTo>
                  <a:pt x="2523" y="26906"/>
                </a:lnTo>
                <a:lnTo>
                  <a:pt x="2163" y="26906"/>
                </a:lnTo>
                <a:lnTo>
                  <a:pt x="1803" y="26966"/>
                </a:lnTo>
                <a:lnTo>
                  <a:pt x="1442" y="27086"/>
                </a:lnTo>
                <a:lnTo>
                  <a:pt x="1142" y="27326"/>
                </a:lnTo>
                <a:lnTo>
                  <a:pt x="902" y="27506"/>
                </a:lnTo>
                <a:lnTo>
                  <a:pt x="662" y="27806"/>
                </a:lnTo>
                <a:lnTo>
                  <a:pt x="481" y="28107"/>
                </a:lnTo>
                <a:lnTo>
                  <a:pt x="361" y="28407"/>
                </a:lnTo>
                <a:lnTo>
                  <a:pt x="301" y="28767"/>
                </a:lnTo>
                <a:lnTo>
                  <a:pt x="361" y="29068"/>
                </a:lnTo>
                <a:lnTo>
                  <a:pt x="481" y="29428"/>
                </a:lnTo>
                <a:lnTo>
                  <a:pt x="662" y="29728"/>
                </a:lnTo>
                <a:lnTo>
                  <a:pt x="962" y="30029"/>
                </a:lnTo>
                <a:lnTo>
                  <a:pt x="1562" y="30449"/>
                </a:lnTo>
                <a:lnTo>
                  <a:pt x="2163" y="30929"/>
                </a:lnTo>
                <a:lnTo>
                  <a:pt x="2824" y="31290"/>
                </a:lnTo>
                <a:lnTo>
                  <a:pt x="3544" y="31650"/>
                </a:lnTo>
                <a:lnTo>
                  <a:pt x="4205" y="32010"/>
                </a:lnTo>
                <a:lnTo>
                  <a:pt x="4926" y="32251"/>
                </a:lnTo>
                <a:lnTo>
                  <a:pt x="5706" y="32431"/>
                </a:lnTo>
                <a:lnTo>
                  <a:pt x="6487" y="32491"/>
                </a:lnTo>
                <a:lnTo>
                  <a:pt x="7148" y="32431"/>
                </a:lnTo>
                <a:lnTo>
                  <a:pt x="7868" y="32311"/>
                </a:lnTo>
                <a:lnTo>
                  <a:pt x="9250" y="31950"/>
                </a:lnTo>
                <a:lnTo>
                  <a:pt x="9910" y="31830"/>
                </a:lnTo>
                <a:lnTo>
                  <a:pt x="10571" y="31650"/>
                </a:lnTo>
                <a:lnTo>
                  <a:pt x="10691" y="36094"/>
                </a:lnTo>
                <a:lnTo>
                  <a:pt x="10751" y="38316"/>
                </a:lnTo>
                <a:lnTo>
                  <a:pt x="10811" y="39397"/>
                </a:lnTo>
                <a:lnTo>
                  <a:pt x="11051" y="40478"/>
                </a:lnTo>
                <a:lnTo>
                  <a:pt x="11111" y="40598"/>
                </a:lnTo>
                <a:lnTo>
                  <a:pt x="11232" y="40719"/>
                </a:lnTo>
                <a:lnTo>
                  <a:pt x="11352" y="40779"/>
                </a:lnTo>
                <a:lnTo>
                  <a:pt x="11472" y="40839"/>
                </a:lnTo>
                <a:lnTo>
                  <a:pt x="11652" y="40779"/>
                </a:lnTo>
                <a:lnTo>
                  <a:pt x="11772" y="40719"/>
                </a:lnTo>
                <a:lnTo>
                  <a:pt x="11892" y="40598"/>
                </a:lnTo>
                <a:lnTo>
                  <a:pt x="11952" y="40478"/>
                </a:lnTo>
                <a:lnTo>
                  <a:pt x="12072" y="39397"/>
                </a:lnTo>
                <a:lnTo>
                  <a:pt x="12132" y="38316"/>
                </a:lnTo>
                <a:lnTo>
                  <a:pt x="12072" y="36094"/>
                </a:lnTo>
                <a:lnTo>
                  <a:pt x="12012" y="32251"/>
                </a:lnTo>
                <a:lnTo>
                  <a:pt x="12553" y="32371"/>
                </a:lnTo>
                <a:lnTo>
                  <a:pt x="13634" y="32371"/>
                </a:lnTo>
                <a:lnTo>
                  <a:pt x="14174" y="32311"/>
                </a:lnTo>
                <a:lnTo>
                  <a:pt x="14715" y="32131"/>
                </a:lnTo>
                <a:lnTo>
                  <a:pt x="15195" y="31950"/>
                </a:lnTo>
                <a:lnTo>
                  <a:pt x="15736" y="31770"/>
                </a:lnTo>
                <a:lnTo>
                  <a:pt x="16216" y="31470"/>
                </a:lnTo>
                <a:lnTo>
                  <a:pt x="16697" y="31170"/>
                </a:lnTo>
                <a:lnTo>
                  <a:pt x="17117" y="30869"/>
                </a:lnTo>
                <a:lnTo>
                  <a:pt x="17958" y="30089"/>
                </a:lnTo>
                <a:lnTo>
                  <a:pt x="18739" y="29308"/>
                </a:lnTo>
                <a:lnTo>
                  <a:pt x="19399" y="28467"/>
                </a:lnTo>
                <a:lnTo>
                  <a:pt x="19579" y="28167"/>
                </a:lnTo>
                <a:lnTo>
                  <a:pt x="19639" y="27806"/>
                </a:lnTo>
                <a:lnTo>
                  <a:pt x="19639" y="27506"/>
                </a:lnTo>
                <a:lnTo>
                  <a:pt x="19579" y="27206"/>
                </a:lnTo>
                <a:lnTo>
                  <a:pt x="19519" y="26966"/>
                </a:lnTo>
                <a:lnTo>
                  <a:pt x="19339" y="26725"/>
                </a:lnTo>
                <a:lnTo>
                  <a:pt x="19099" y="26545"/>
                </a:lnTo>
                <a:lnTo>
                  <a:pt x="18859" y="26365"/>
                </a:lnTo>
                <a:lnTo>
                  <a:pt x="18558" y="26185"/>
                </a:lnTo>
                <a:lnTo>
                  <a:pt x="18258" y="26125"/>
                </a:lnTo>
                <a:lnTo>
                  <a:pt x="17958" y="26065"/>
                </a:lnTo>
                <a:lnTo>
                  <a:pt x="17658" y="26125"/>
                </a:lnTo>
                <a:lnTo>
                  <a:pt x="17357" y="26185"/>
                </a:lnTo>
                <a:lnTo>
                  <a:pt x="17057" y="26305"/>
                </a:lnTo>
                <a:lnTo>
                  <a:pt x="16817" y="26545"/>
                </a:lnTo>
                <a:lnTo>
                  <a:pt x="16577" y="26846"/>
                </a:lnTo>
                <a:lnTo>
                  <a:pt x="16096" y="27446"/>
                </a:lnTo>
                <a:lnTo>
                  <a:pt x="15616" y="27987"/>
                </a:lnTo>
                <a:lnTo>
                  <a:pt x="15075" y="28467"/>
                </a:lnTo>
                <a:lnTo>
                  <a:pt x="14475" y="28887"/>
                </a:lnTo>
                <a:lnTo>
                  <a:pt x="13273" y="29728"/>
                </a:lnTo>
                <a:lnTo>
                  <a:pt x="11952" y="30509"/>
                </a:lnTo>
                <a:lnTo>
                  <a:pt x="11832" y="24563"/>
                </a:lnTo>
                <a:lnTo>
                  <a:pt x="12493" y="24563"/>
                </a:lnTo>
                <a:lnTo>
                  <a:pt x="13153" y="24503"/>
                </a:lnTo>
                <a:lnTo>
                  <a:pt x="13814" y="24443"/>
                </a:lnTo>
                <a:lnTo>
                  <a:pt x="14475" y="24263"/>
                </a:lnTo>
                <a:lnTo>
                  <a:pt x="15135" y="24083"/>
                </a:lnTo>
                <a:lnTo>
                  <a:pt x="15796" y="23843"/>
                </a:lnTo>
                <a:lnTo>
                  <a:pt x="16456" y="23542"/>
                </a:lnTo>
                <a:lnTo>
                  <a:pt x="17057" y="23242"/>
                </a:lnTo>
                <a:lnTo>
                  <a:pt x="17658" y="22882"/>
                </a:lnTo>
                <a:lnTo>
                  <a:pt x="18198" y="22521"/>
                </a:lnTo>
                <a:lnTo>
                  <a:pt x="18799" y="22101"/>
                </a:lnTo>
                <a:lnTo>
                  <a:pt x="19279" y="21621"/>
                </a:lnTo>
                <a:lnTo>
                  <a:pt x="19760" y="21140"/>
                </a:lnTo>
                <a:lnTo>
                  <a:pt x="20240" y="20660"/>
                </a:lnTo>
                <a:lnTo>
                  <a:pt x="20660" y="20119"/>
                </a:lnTo>
                <a:lnTo>
                  <a:pt x="21021" y="19639"/>
                </a:lnTo>
                <a:lnTo>
                  <a:pt x="21261" y="19218"/>
                </a:lnTo>
                <a:lnTo>
                  <a:pt x="21321" y="18798"/>
                </a:lnTo>
                <a:lnTo>
                  <a:pt x="21321" y="18378"/>
                </a:lnTo>
                <a:lnTo>
                  <a:pt x="21261" y="18017"/>
                </a:lnTo>
                <a:lnTo>
                  <a:pt x="21081" y="17657"/>
                </a:lnTo>
                <a:lnTo>
                  <a:pt x="20841" y="17357"/>
                </a:lnTo>
                <a:lnTo>
                  <a:pt x="20540" y="17116"/>
                </a:lnTo>
                <a:lnTo>
                  <a:pt x="20240" y="16876"/>
                </a:lnTo>
                <a:lnTo>
                  <a:pt x="19880" y="16696"/>
                </a:lnTo>
                <a:lnTo>
                  <a:pt x="19519" y="16636"/>
                </a:lnTo>
                <a:lnTo>
                  <a:pt x="19099" y="16576"/>
                </a:lnTo>
                <a:lnTo>
                  <a:pt x="18739" y="16576"/>
                </a:lnTo>
                <a:lnTo>
                  <a:pt x="18378" y="16696"/>
                </a:lnTo>
                <a:lnTo>
                  <a:pt x="18078" y="16876"/>
                </a:lnTo>
                <a:lnTo>
                  <a:pt x="17778" y="17176"/>
                </a:lnTo>
                <a:lnTo>
                  <a:pt x="17538" y="17597"/>
                </a:lnTo>
                <a:lnTo>
                  <a:pt x="17057" y="18558"/>
                </a:lnTo>
                <a:lnTo>
                  <a:pt x="16577" y="19519"/>
                </a:lnTo>
                <a:lnTo>
                  <a:pt x="16336" y="19999"/>
                </a:lnTo>
                <a:lnTo>
                  <a:pt x="15976" y="20419"/>
                </a:lnTo>
                <a:lnTo>
                  <a:pt x="15616" y="20840"/>
                </a:lnTo>
                <a:lnTo>
                  <a:pt x="15255" y="21200"/>
                </a:lnTo>
                <a:lnTo>
                  <a:pt x="14415" y="21861"/>
                </a:lnTo>
                <a:lnTo>
                  <a:pt x="13574" y="22461"/>
                </a:lnTo>
                <a:lnTo>
                  <a:pt x="13153" y="22762"/>
                </a:lnTo>
                <a:lnTo>
                  <a:pt x="12733" y="22942"/>
                </a:lnTo>
                <a:lnTo>
                  <a:pt x="11832" y="23302"/>
                </a:lnTo>
                <a:lnTo>
                  <a:pt x="11772" y="22101"/>
                </a:lnTo>
                <a:lnTo>
                  <a:pt x="11652" y="16216"/>
                </a:lnTo>
                <a:lnTo>
                  <a:pt x="11892" y="15975"/>
                </a:lnTo>
                <a:lnTo>
                  <a:pt x="12192" y="15795"/>
                </a:lnTo>
                <a:lnTo>
                  <a:pt x="12493" y="15615"/>
                </a:lnTo>
                <a:lnTo>
                  <a:pt x="12853" y="15495"/>
                </a:lnTo>
                <a:lnTo>
                  <a:pt x="13574" y="15315"/>
                </a:lnTo>
                <a:lnTo>
                  <a:pt x="14294" y="15195"/>
                </a:lnTo>
                <a:lnTo>
                  <a:pt x="15015" y="15074"/>
                </a:lnTo>
                <a:lnTo>
                  <a:pt x="15676" y="14894"/>
                </a:lnTo>
                <a:lnTo>
                  <a:pt x="16396" y="14534"/>
                </a:lnTo>
                <a:lnTo>
                  <a:pt x="16997" y="14174"/>
                </a:lnTo>
                <a:lnTo>
                  <a:pt x="17658" y="13753"/>
                </a:lnTo>
                <a:lnTo>
                  <a:pt x="18198" y="13273"/>
                </a:lnTo>
                <a:lnTo>
                  <a:pt x="18679" y="12732"/>
                </a:lnTo>
                <a:lnTo>
                  <a:pt x="19159" y="12132"/>
                </a:lnTo>
                <a:lnTo>
                  <a:pt x="19519" y="11531"/>
                </a:lnTo>
                <a:lnTo>
                  <a:pt x="19820" y="10810"/>
                </a:lnTo>
                <a:lnTo>
                  <a:pt x="19880" y="10510"/>
                </a:lnTo>
                <a:lnTo>
                  <a:pt x="19940" y="10210"/>
                </a:lnTo>
                <a:lnTo>
                  <a:pt x="19880" y="9910"/>
                </a:lnTo>
                <a:lnTo>
                  <a:pt x="19760" y="9669"/>
                </a:lnTo>
                <a:lnTo>
                  <a:pt x="19579" y="9429"/>
                </a:lnTo>
                <a:lnTo>
                  <a:pt x="19399" y="9189"/>
                </a:lnTo>
                <a:lnTo>
                  <a:pt x="19159" y="9009"/>
                </a:lnTo>
                <a:lnTo>
                  <a:pt x="18859" y="8889"/>
                </a:lnTo>
                <a:lnTo>
                  <a:pt x="18619" y="8829"/>
                </a:lnTo>
                <a:lnTo>
                  <a:pt x="18318" y="8769"/>
                </a:lnTo>
                <a:lnTo>
                  <a:pt x="17718" y="8769"/>
                </a:lnTo>
                <a:lnTo>
                  <a:pt x="17417" y="8889"/>
                </a:lnTo>
                <a:lnTo>
                  <a:pt x="17177" y="9069"/>
                </a:lnTo>
                <a:lnTo>
                  <a:pt x="16937" y="9249"/>
                </a:lnTo>
                <a:lnTo>
                  <a:pt x="16757" y="9549"/>
                </a:lnTo>
                <a:lnTo>
                  <a:pt x="16036" y="10931"/>
                </a:lnTo>
                <a:lnTo>
                  <a:pt x="15616" y="11591"/>
                </a:lnTo>
                <a:lnTo>
                  <a:pt x="15436" y="11891"/>
                </a:lnTo>
                <a:lnTo>
                  <a:pt x="15135" y="12192"/>
                </a:lnTo>
                <a:lnTo>
                  <a:pt x="14535" y="12732"/>
                </a:lnTo>
                <a:lnTo>
                  <a:pt x="13874" y="13273"/>
                </a:lnTo>
                <a:lnTo>
                  <a:pt x="12493" y="14174"/>
                </a:lnTo>
                <a:lnTo>
                  <a:pt x="12072" y="14414"/>
                </a:lnTo>
                <a:lnTo>
                  <a:pt x="11592" y="14834"/>
                </a:lnTo>
                <a:lnTo>
                  <a:pt x="11532" y="12852"/>
                </a:lnTo>
                <a:lnTo>
                  <a:pt x="11472" y="10450"/>
                </a:lnTo>
                <a:lnTo>
                  <a:pt x="11352" y="7988"/>
                </a:lnTo>
                <a:lnTo>
                  <a:pt x="11892" y="7928"/>
                </a:lnTo>
                <a:lnTo>
                  <a:pt x="12373" y="7868"/>
                </a:lnTo>
                <a:lnTo>
                  <a:pt x="13334" y="7748"/>
                </a:lnTo>
                <a:lnTo>
                  <a:pt x="13994" y="7627"/>
                </a:lnTo>
                <a:lnTo>
                  <a:pt x="14655" y="7447"/>
                </a:lnTo>
                <a:lnTo>
                  <a:pt x="15195" y="7147"/>
                </a:lnTo>
                <a:lnTo>
                  <a:pt x="15796" y="6787"/>
                </a:lnTo>
                <a:lnTo>
                  <a:pt x="16336" y="6366"/>
                </a:lnTo>
                <a:lnTo>
                  <a:pt x="16817" y="5826"/>
                </a:lnTo>
                <a:lnTo>
                  <a:pt x="17297" y="5345"/>
                </a:lnTo>
                <a:lnTo>
                  <a:pt x="17718" y="4745"/>
                </a:lnTo>
                <a:lnTo>
                  <a:pt x="18078" y="4144"/>
                </a:lnTo>
                <a:lnTo>
                  <a:pt x="18378" y="3484"/>
                </a:lnTo>
                <a:lnTo>
                  <a:pt x="18679" y="2823"/>
                </a:lnTo>
                <a:lnTo>
                  <a:pt x="18859" y="2162"/>
                </a:lnTo>
                <a:lnTo>
                  <a:pt x="18919" y="1802"/>
                </a:lnTo>
                <a:lnTo>
                  <a:pt x="18919" y="1502"/>
                </a:lnTo>
                <a:lnTo>
                  <a:pt x="18799" y="1201"/>
                </a:lnTo>
                <a:lnTo>
                  <a:pt x="18679" y="961"/>
                </a:lnTo>
                <a:lnTo>
                  <a:pt x="18498" y="721"/>
                </a:lnTo>
                <a:lnTo>
                  <a:pt x="18258" y="541"/>
                </a:lnTo>
                <a:lnTo>
                  <a:pt x="18018" y="421"/>
                </a:lnTo>
                <a:lnTo>
                  <a:pt x="17718" y="301"/>
                </a:lnTo>
                <a:lnTo>
                  <a:pt x="17417" y="241"/>
                </a:lnTo>
                <a:lnTo>
                  <a:pt x="17117" y="241"/>
                </a:lnTo>
                <a:lnTo>
                  <a:pt x="16877" y="301"/>
                </a:lnTo>
                <a:lnTo>
                  <a:pt x="16577" y="421"/>
                </a:lnTo>
                <a:lnTo>
                  <a:pt x="16396" y="541"/>
                </a:lnTo>
                <a:lnTo>
                  <a:pt x="16156" y="781"/>
                </a:lnTo>
                <a:lnTo>
                  <a:pt x="16036" y="1021"/>
                </a:lnTo>
                <a:lnTo>
                  <a:pt x="15916" y="1382"/>
                </a:lnTo>
                <a:lnTo>
                  <a:pt x="15676" y="2343"/>
                </a:lnTo>
                <a:lnTo>
                  <a:pt x="15496" y="2823"/>
                </a:lnTo>
                <a:lnTo>
                  <a:pt x="15255" y="3243"/>
                </a:lnTo>
                <a:lnTo>
                  <a:pt x="15015" y="3664"/>
                </a:lnTo>
                <a:lnTo>
                  <a:pt x="14775" y="4084"/>
                </a:lnTo>
                <a:lnTo>
                  <a:pt x="14475" y="4505"/>
                </a:lnTo>
                <a:lnTo>
                  <a:pt x="14114" y="4865"/>
                </a:lnTo>
                <a:lnTo>
                  <a:pt x="13454" y="5586"/>
                </a:lnTo>
                <a:lnTo>
                  <a:pt x="12733" y="6306"/>
                </a:lnTo>
                <a:lnTo>
                  <a:pt x="12433" y="6546"/>
                </a:lnTo>
                <a:lnTo>
                  <a:pt x="12012" y="6727"/>
                </a:lnTo>
                <a:lnTo>
                  <a:pt x="11292" y="7027"/>
                </a:lnTo>
                <a:lnTo>
                  <a:pt x="11111" y="5706"/>
                </a:lnTo>
                <a:lnTo>
                  <a:pt x="11532" y="5105"/>
                </a:lnTo>
                <a:lnTo>
                  <a:pt x="11892" y="4505"/>
                </a:lnTo>
                <a:lnTo>
                  <a:pt x="12012" y="4144"/>
                </a:lnTo>
                <a:lnTo>
                  <a:pt x="12072" y="3784"/>
                </a:lnTo>
                <a:lnTo>
                  <a:pt x="12192" y="3484"/>
                </a:lnTo>
                <a:lnTo>
                  <a:pt x="12253" y="3123"/>
                </a:lnTo>
                <a:lnTo>
                  <a:pt x="12192" y="2943"/>
                </a:lnTo>
                <a:lnTo>
                  <a:pt x="12072" y="2883"/>
                </a:lnTo>
                <a:lnTo>
                  <a:pt x="11952" y="2823"/>
                </a:lnTo>
                <a:lnTo>
                  <a:pt x="11772" y="2883"/>
                </a:lnTo>
                <a:lnTo>
                  <a:pt x="11532" y="3063"/>
                </a:lnTo>
                <a:lnTo>
                  <a:pt x="11352" y="3243"/>
                </a:lnTo>
                <a:lnTo>
                  <a:pt x="11051" y="3484"/>
                </a:lnTo>
                <a:lnTo>
                  <a:pt x="10751" y="3784"/>
                </a:lnTo>
                <a:lnTo>
                  <a:pt x="10571" y="3303"/>
                </a:lnTo>
                <a:lnTo>
                  <a:pt x="10451" y="3123"/>
                </a:lnTo>
                <a:lnTo>
                  <a:pt x="10271" y="2943"/>
                </a:lnTo>
                <a:lnTo>
                  <a:pt x="10090" y="2883"/>
                </a:lnTo>
                <a:lnTo>
                  <a:pt x="9910" y="2883"/>
                </a:lnTo>
                <a:lnTo>
                  <a:pt x="9730" y="3003"/>
                </a:lnTo>
                <a:lnTo>
                  <a:pt x="9610" y="3123"/>
                </a:lnTo>
                <a:lnTo>
                  <a:pt x="9490" y="3424"/>
                </a:lnTo>
                <a:lnTo>
                  <a:pt x="9490" y="3724"/>
                </a:lnTo>
                <a:lnTo>
                  <a:pt x="9610" y="4324"/>
                </a:lnTo>
                <a:lnTo>
                  <a:pt x="9850" y="5646"/>
                </a:lnTo>
                <a:lnTo>
                  <a:pt x="9910" y="5766"/>
                </a:lnTo>
                <a:lnTo>
                  <a:pt x="9970" y="5886"/>
                </a:lnTo>
                <a:lnTo>
                  <a:pt x="10211" y="6066"/>
                </a:lnTo>
                <a:lnTo>
                  <a:pt x="10151" y="6607"/>
                </a:lnTo>
                <a:lnTo>
                  <a:pt x="9850" y="6366"/>
                </a:lnTo>
                <a:lnTo>
                  <a:pt x="9550" y="6186"/>
                </a:lnTo>
                <a:lnTo>
                  <a:pt x="9190" y="6006"/>
                </a:lnTo>
                <a:lnTo>
                  <a:pt x="8949" y="5766"/>
                </a:lnTo>
                <a:lnTo>
                  <a:pt x="8469" y="5225"/>
                </a:lnTo>
                <a:lnTo>
                  <a:pt x="8109" y="4685"/>
                </a:lnTo>
                <a:lnTo>
                  <a:pt x="7748" y="4144"/>
                </a:lnTo>
                <a:lnTo>
                  <a:pt x="7508" y="3544"/>
                </a:lnTo>
                <a:lnTo>
                  <a:pt x="7028" y="2282"/>
                </a:lnTo>
                <a:lnTo>
                  <a:pt x="6667" y="961"/>
                </a:lnTo>
                <a:lnTo>
                  <a:pt x="6607" y="721"/>
                </a:lnTo>
                <a:lnTo>
                  <a:pt x="6487" y="541"/>
                </a:lnTo>
                <a:lnTo>
                  <a:pt x="6307" y="361"/>
                </a:lnTo>
                <a:lnTo>
                  <a:pt x="6187" y="180"/>
                </a:lnTo>
                <a:lnTo>
                  <a:pt x="5947" y="120"/>
                </a:lnTo>
                <a:lnTo>
                  <a:pt x="5766" y="0"/>
                </a:lnTo>
                <a:close/>
              </a:path>
            </a:pathLst>
          </a:custGeom>
          <a:solidFill>
            <a:srgbClr val="79C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rot="-4499964">
            <a:off x="1633146" y="1945255"/>
            <a:ext cx="703078" cy="1104563"/>
          </a:xfrm>
          <a:custGeom>
            <a:avLst/>
            <a:gdLst/>
            <a:ahLst/>
            <a:cxnLst/>
            <a:rect l="l" t="t" r="r" b="b"/>
            <a:pathLst>
              <a:path w="25345" h="39818" extrusionOk="0">
                <a:moveTo>
                  <a:pt x="361" y="0"/>
                </a:moveTo>
                <a:lnTo>
                  <a:pt x="241" y="60"/>
                </a:lnTo>
                <a:lnTo>
                  <a:pt x="121" y="120"/>
                </a:lnTo>
                <a:lnTo>
                  <a:pt x="61" y="180"/>
                </a:lnTo>
                <a:lnTo>
                  <a:pt x="1" y="300"/>
                </a:lnTo>
                <a:lnTo>
                  <a:pt x="1" y="420"/>
                </a:lnTo>
                <a:lnTo>
                  <a:pt x="481" y="1441"/>
                </a:lnTo>
                <a:lnTo>
                  <a:pt x="962" y="2402"/>
                </a:lnTo>
                <a:lnTo>
                  <a:pt x="1562" y="3303"/>
                </a:lnTo>
                <a:lnTo>
                  <a:pt x="2283" y="4204"/>
                </a:lnTo>
                <a:lnTo>
                  <a:pt x="2944" y="4925"/>
                </a:lnTo>
                <a:lnTo>
                  <a:pt x="3724" y="5705"/>
                </a:lnTo>
                <a:lnTo>
                  <a:pt x="4205" y="6066"/>
                </a:lnTo>
                <a:lnTo>
                  <a:pt x="4625" y="6366"/>
                </a:lnTo>
                <a:lnTo>
                  <a:pt x="5106" y="6546"/>
                </a:lnTo>
                <a:lnTo>
                  <a:pt x="5346" y="6546"/>
                </a:lnTo>
                <a:lnTo>
                  <a:pt x="5526" y="6606"/>
                </a:lnTo>
                <a:lnTo>
                  <a:pt x="6007" y="8228"/>
                </a:lnTo>
                <a:lnTo>
                  <a:pt x="6487" y="9729"/>
                </a:lnTo>
                <a:lnTo>
                  <a:pt x="6907" y="10870"/>
                </a:lnTo>
                <a:lnTo>
                  <a:pt x="7388" y="12071"/>
                </a:lnTo>
                <a:lnTo>
                  <a:pt x="7928" y="13212"/>
                </a:lnTo>
                <a:lnTo>
                  <a:pt x="8469" y="14353"/>
                </a:lnTo>
                <a:lnTo>
                  <a:pt x="9130" y="15495"/>
                </a:lnTo>
                <a:lnTo>
                  <a:pt x="9850" y="16576"/>
                </a:lnTo>
                <a:lnTo>
                  <a:pt x="10631" y="17536"/>
                </a:lnTo>
                <a:lnTo>
                  <a:pt x="11472" y="18377"/>
                </a:lnTo>
                <a:lnTo>
                  <a:pt x="11712" y="18557"/>
                </a:lnTo>
                <a:lnTo>
                  <a:pt x="11892" y="18618"/>
                </a:lnTo>
                <a:lnTo>
                  <a:pt x="11111" y="23422"/>
                </a:lnTo>
                <a:lnTo>
                  <a:pt x="10451" y="27506"/>
                </a:lnTo>
                <a:lnTo>
                  <a:pt x="9910" y="31530"/>
                </a:lnTo>
                <a:lnTo>
                  <a:pt x="9730" y="32791"/>
                </a:lnTo>
                <a:lnTo>
                  <a:pt x="9670" y="32671"/>
                </a:lnTo>
                <a:lnTo>
                  <a:pt x="9550" y="32551"/>
                </a:lnTo>
                <a:lnTo>
                  <a:pt x="8889" y="32070"/>
                </a:lnTo>
                <a:lnTo>
                  <a:pt x="8289" y="31530"/>
                </a:lnTo>
                <a:lnTo>
                  <a:pt x="7148" y="30449"/>
                </a:lnTo>
                <a:lnTo>
                  <a:pt x="6127" y="29248"/>
                </a:lnTo>
                <a:lnTo>
                  <a:pt x="5166" y="28046"/>
                </a:lnTo>
                <a:lnTo>
                  <a:pt x="4325" y="26725"/>
                </a:lnTo>
                <a:lnTo>
                  <a:pt x="3484" y="25404"/>
                </a:lnTo>
                <a:lnTo>
                  <a:pt x="1863" y="22701"/>
                </a:lnTo>
                <a:lnTo>
                  <a:pt x="1803" y="22641"/>
                </a:lnTo>
                <a:lnTo>
                  <a:pt x="1622" y="22641"/>
                </a:lnTo>
                <a:lnTo>
                  <a:pt x="1622" y="22761"/>
                </a:lnTo>
                <a:lnTo>
                  <a:pt x="1683" y="23602"/>
                </a:lnTo>
                <a:lnTo>
                  <a:pt x="1863" y="24443"/>
                </a:lnTo>
                <a:lnTo>
                  <a:pt x="2043" y="25284"/>
                </a:lnTo>
                <a:lnTo>
                  <a:pt x="2343" y="26065"/>
                </a:lnTo>
                <a:lnTo>
                  <a:pt x="2643" y="26845"/>
                </a:lnTo>
                <a:lnTo>
                  <a:pt x="3004" y="27626"/>
                </a:lnTo>
                <a:lnTo>
                  <a:pt x="3424" y="28347"/>
                </a:lnTo>
                <a:lnTo>
                  <a:pt x="3905" y="29067"/>
                </a:lnTo>
                <a:lnTo>
                  <a:pt x="4385" y="29788"/>
                </a:lnTo>
                <a:lnTo>
                  <a:pt x="4926" y="30449"/>
                </a:lnTo>
                <a:lnTo>
                  <a:pt x="5526" y="31109"/>
                </a:lnTo>
                <a:lnTo>
                  <a:pt x="6127" y="31710"/>
                </a:lnTo>
                <a:lnTo>
                  <a:pt x="6727" y="32310"/>
                </a:lnTo>
                <a:lnTo>
                  <a:pt x="7388" y="32851"/>
                </a:lnTo>
                <a:lnTo>
                  <a:pt x="8709" y="33872"/>
                </a:lnTo>
                <a:lnTo>
                  <a:pt x="9009" y="33992"/>
                </a:lnTo>
                <a:lnTo>
                  <a:pt x="9250" y="33992"/>
                </a:lnTo>
                <a:lnTo>
                  <a:pt x="9430" y="33932"/>
                </a:lnTo>
                <a:lnTo>
                  <a:pt x="9610" y="33812"/>
                </a:lnTo>
                <a:lnTo>
                  <a:pt x="9490" y="35253"/>
                </a:lnTo>
                <a:lnTo>
                  <a:pt x="9250" y="37836"/>
                </a:lnTo>
                <a:lnTo>
                  <a:pt x="9310" y="38616"/>
                </a:lnTo>
                <a:lnTo>
                  <a:pt x="9430" y="39337"/>
                </a:lnTo>
                <a:lnTo>
                  <a:pt x="9490" y="39517"/>
                </a:lnTo>
                <a:lnTo>
                  <a:pt x="9610" y="39637"/>
                </a:lnTo>
                <a:lnTo>
                  <a:pt x="9730" y="39757"/>
                </a:lnTo>
                <a:lnTo>
                  <a:pt x="9910" y="39757"/>
                </a:lnTo>
                <a:lnTo>
                  <a:pt x="10090" y="39817"/>
                </a:lnTo>
                <a:lnTo>
                  <a:pt x="10271" y="39757"/>
                </a:lnTo>
                <a:lnTo>
                  <a:pt x="10391" y="39637"/>
                </a:lnTo>
                <a:lnTo>
                  <a:pt x="10511" y="39517"/>
                </a:lnTo>
                <a:lnTo>
                  <a:pt x="10751" y="38736"/>
                </a:lnTo>
                <a:lnTo>
                  <a:pt x="10931" y="37956"/>
                </a:lnTo>
                <a:lnTo>
                  <a:pt x="12973" y="37175"/>
                </a:lnTo>
                <a:lnTo>
                  <a:pt x="15015" y="36454"/>
                </a:lnTo>
                <a:lnTo>
                  <a:pt x="16276" y="36034"/>
                </a:lnTo>
                <a:lnTo>
                  <a:pt x="17537" y="35674"/>
                </a:lnTo>
                <a:lnTo>
                  <a:pt x="18739" y="35313"/>
                </a:lnTo>
                <a:lnTo>
                  <a:pt x="20000" y="34953"/>
                </a:lnTo>
                <a:lnTo>
                  <a:pt x="20060" y="34893"/>
                </a:lnTo>
                <a:lnTo>
                  <a:pt x="20120" y="34773"/>
                </a:lnTo>
                <a:lnTo>
                  <a:pt x="20060" y="34713"/>
                </a:lnTo>
                <a:lnTo>
                  <a:pt x="19940" y="34653"/>
                </a:lnTo>
                <a:lnTo>
                  <a:pt x="17778" y="34653"/>
                </a:lnTo>
                <a:lnTo>
                  <a:pt x="16637" y="34773"/>
                </a:lnTo>
                <a:lnTo>
                  <a:pt x="15496" y="34953"/>
                </a:lnTo>
                <a:lnTo>
                  <a:pt x="14415" y="35133"/>
                </a:lnTo>
                <a:lnTo>
                  <a:pt x="13273" y="35433"/>
                </a:lnTo>
                <a:lnTo>
                  <a:pt x="12192" y="35794"/>
                </a:lnTo>
                <a:lnTo>
                  <a:pt x="11171" y="36154"/>
                </a:lnTo>
                <a:lnTo>
                  <a:pt x="11171" y="36154"/>
                </a:lnTo>
                <a:lnTo>
                  <a:pt x="11592" y="32010"/>
                </a:lnTo>
                <a:lnTo>
                  <a:pt x="11652" y="31830"/>
                </a:lnTo>
                <a:lnTo>
                  <a:pt x="11892" y="31830"/>
                </a:lnTo>
                <a:lnTo>
                  <a:pt x="12132" y="31710"/>
                </a:lnTo>
                <a:lnTo>
                  <a:pt x="13093" y="31049"/>
                </a:lnTo>
                <a:lnTo>
                  <a:pt x="13994" y="30389"/>
                </a:lnTo>
                <a:lnTo>
                  <a:pt x="14475" y="30449"/>
                </a:lnTo>
                <a:lnTo>
                  <a:pt x="15075" y="30509"/>
                </a:lnTo>
                <a:lnTo>
                  <a:pt x="16156" y="30449"/>
                </a:lnTo>
                <a:lnTo>
                  <a:pt x="17057" y="30329"/>
                </a:lnTo>
                <a:lnTo>
                  <a:pt x="17898" y="30208"/>
                </a:lnTo>
                <a:lnTo>
                  <a:pt x="18739" y="30028"/>
                </a:lnTo>
                <a:lnTo>
                  <a:pt x="19639" y="29788"/>
                </a:lnTo>
                <a:lnTo>
                  <a:pt x="21201" y="29248"/>
                </a:lnTo>
                <a:lnTo>
                  <a:pt x="21982" y="28947"/>
                </a:lnTo>
                <a:lnTo>
                  <a:pt x="22702" y="28647"/>
                </a:lnTo>
                <a:lnTo>
                  <a:pt x="23423" y="28287"/>
                </a:lnTo>
                <a:lnTo>
                  <a:pt x="24144" y="27926"/>
                </a:lnTo>
                <a:lnTo>
                  <a:pt x="24444" y="27686"/>
                </a:lnTo>
                <a:lnTo>
                  <a:pt x="24804" y="27446"/>
                </a:lnTo>
                <a:lnTo>
                  <a:pt x="25045" y="27146"/>
                </a:lnTo>
                <a:lnTo>
                  <a:pt x="25285" y="26845"/>
                </a:lnTo>
                <a:lnTo>
                  <a:pt x="25345" y="26665"/>
                </a:lnTo>
                <a:lnTo>
                  <a:pt x="25285" y="26425"/>
                </a:lnTo>
                <a:lnTo>
                  <a:pt x="25165" y="26305"/>
                </a:lnTo>
                <a:lnTo>
                  <a:pt x="25045" y="26245"/>
                </a:lnTo>
                <a:lnTo>
                  <a:pt x="24924" y="26245"/>
                </a:lnTo>
                <a:lnTo>
                  <a:pt x="24624" y="26305"/>
                </a:lnTo>
                <a:lnTo>
                  <a:pt x="24264" y="26425"/>
                </a:lnTo>
                <a:lnTo>
                  <a:pt x="23663" y="26665"/>
                </a:lnTo>
                <a:lnTo>
                  <a:pt x="23063" y="27025"/>
                </a:lnTo>
                <a:lnTo>
                  <a:pt x="22402" y="27326"/>
                </a:lnTo>
                <a:lnTo>
                  <a:pt x="20841" y="27986"/>
                </a:lnTo>
                <a:lnTo>
                  <a:pt x="19279" y="28467"/>
                </a:lnTo>
                <a:lnTo>
                  <a:pt x="17718" y="28887"/>
                </a:lnTo>
                <a:lnTo>
                  <a:pt x="16216" y="29127"/>
                </a:lnTo>
                <a:lnTo>
                  <a:pt x="15195" y="29248"/>
                </a:lnTo>
                <a:lnTo>
                  <a:pt x="16156" y="28227"/>
                </a:lnTo>
                <a:lnTo>
                  <a:pt x="17117" y="27146"/>
                </a:lnTo>
                <a:lnTo>
                  <a:pt x="17958" y="26004"/>
                </a:lnTo>
                <a:lnTo>
                  <a:pt x="18739" y="24863"/>
                </a:lnTo>
                <a:lnTo>
                  <a:pt x="19399" y="23842"/>
                </a:lnTo>
                <a:lnTo>
                  <a:pt x="20000" y="22821"/>
                </a:lnTo>
                <a:lnTo>
                  <a:pt x="20480" y="21740"/>
                </a:lnTo>
                <a:lnTo>
                  <a:pt x="20961" y="20659"/>
                </a:lnTo>
                <a:lnTo>
                  <a:pt x="21381" y="19578"/>
                </a:lnTo>
                <a:lnTo>
                  <a:pt x="21681" y="18437"/>
                </a:lnTo>
                <a:lnTo>
                  <a:pt x="21982" y="17296"/>
                </a:lnTo>
                <a:lnTo>
                  <a:pt x="22162" y="16155"/>
                </a:lnTo>
                <a:lnTo>
                  <a:pt x="22162" y="15975"/>
                </a:lnTo>
                <a:lnTo>
                  <a:pt x="22102" y="15855"/>
                </a:lnTo>
                <a:lnTo>
                  <a:pt x="21982" y="15795"/>
                </a:lnTo>
                <a:lnTo>
                  <a:pt x="21862" y="15735"/>
                </a:lnTo>
                <a:lnTo>
                  <a:pt x="21681" y="15735"/>
                </a:lnTo>
                <a:lnTo>
                  <a:pt x="21561" y="15795"/>
                </a:lnTo>
                <a:lnTo>
                  <a:pt x="21441" y="15915"/>
                </a:lnTo>
                <a:lnTo>
                  <a:pt x="21381" y="16035"/>
                </a:lnTo>
                <a:lnTo>
                  <a:pt x="20600" y="17837"/>
                </a:lnTo>
                <a:lnTo>
                  <a:pt x="19760" y="19638"/>
                </a:lnTo>
                <a:lnTo>
                  <a:pt x="18859" y="21380"/>
                </a:lnTo>
                <a:lnTo>
                  <a:pt x="17838" y="23062"/>
                </a:lnTo>
                <a:lnTo>
                  <a:pt x="17778" y="22401"/>
                </a:lnTo>
                <a:lnTo>
                  <a:pt x="17718" y="21740"/>
                </a:lnTo>
                <a:lnTo>
                  <a:pt x="17718" y="19879"/>
                </a:lnTo>
                <a:lnTo>
                  <a:pt x="17598" y="18077"/>
                </a:lnTo>
                <a:lnTo>
                  <a:pt x="17598" y="17957"/>
                </a:lnTo>
                <a:lnTo>
                  <a:pt x="17417" y="17957"/>
                </a:lnTo>
                <a:lnTo>
                  <a:pt x="17357" y="18017"/>
                </a:lnTo>
                <a:lnTo>
                  <a:pt x="16877" y="18798"/>
                </a:lnTo>
                <a:lnTo>
                  <a:pt x="16577" y="19638"/>
                </a:lnTo>
                <a:lnTo>
                  <a:pt x="16336" y="20539"/>
                </a:lnTo>
                <a:lnTo>
                  <a:pt x="16276" y="21500"/>
                </a:lnTo>
                <a:lnTo>
                  <a:pt x="16276" y="22281"/>
                </a:lnTo>
                <a:lnTo>
                  <a:pt x="16276" y="23122"/>
                </a:lnTo>
                <a:lnTo>
                  <a:pt x="16336" y="23542"/>
                </a:lnTo>
                <a:lnTo>
                  <a:pt x="16456" y="23902"/>
                </a:lnTo>
                <a:lnTo>
                  <a:pt x="16577" y="24263"/>
                </a:lnTo>
                <a:lnTo>
                  <a:pt x="16757" y="24623"/>
                </a:lnTo>
                <a:lnTo>
                  <a:pt x="15676" y="25944"/>
                </a:lnTo>
                <a:lnTo>
                  <a:pt x="14475" y="27206"/>
                </a:lnTo>
                <a:lnTo>
                  <a:pt x="13213" y="28407"/>
                </a:lnTo>
                <a:lnTo>
                  <a:pt x="11892" y="29548"/>
                </a:lnTo>
                <a:lnTo>
                  <a:pt x="12252" y="26605"/>
                </a:lnTo>
                <a:lnTo>
                  <a:pt x="12673" y="23602"/>
                </a:lnTo>
                <a:lnTo>
                  <a:pt x="13273" y="19699"/>
                </a:lnTo>
                <a:lnTo>
                  <a:pt x="13934" y="15795"/>
                </a:lnTo>
                <a:lnTo>
                  <a:pt x="14655" y="11591"/>
                </a:lnTo>
                <a:lnTo>
                  <a:pt x="15015" y="9729"/>
                </a:lnTo>
                <a:lnTo>
                  <a:pt x="15135" y="8708"/>
                </a:lnTo>
                <a:lnTo>
                  <a:pt x="15195" y="8228"/>
                </a:lnTo>
                <a:lnTo>
                  <a:pt x="15135" y="7747"/>
                </a:lnTo>
                <a:lnTo>
                  <a:pt x="15135" y="7627"/>
                </a:lnTo>
                <a:lnTo>
                  <a:pt x="15075" y="7507"/>
                </a:lnTo>
                <a:lnTo>
                  <a:pt x="14835" y="7387"/>
                </a:lnTo>
                <a:lnTo>
                  <a:pt x="14595" y="7387"/>
                </a:lnTo>
                <a:lnTo>
                  <a:pt x="14535" y="7447"/>
                </a:lnTo>
                <a:lnTo>
                  <a:pt x="14415" y="7567"/>
                </a:lnTo>
                <a:lnTo>
                  <a:pt x="14234" y="7988"/>
                </a:lnTo>
                <a:lnTo>
                  <a:pt x="14054" y="8468"/>
                </a:lnTo>
                <a:lnTo>
                  <a:pt x="13754" y="9369"/>
                </a:lnTo>
                <a:lnTo>
                  <a:pt x="13334" y="11231"/>
                </a:lnTo>
                <a:lnTo>
                  <a:pt x="12553" y="15134"/>
                </a:lnTo>
                <a:lnTo>
                  <a:pt x="12252" y="16696"/>
                </a:lnTo>
                <a:lnTo>
                  <a:pt x="11171" y="15074"/>
                </a:lnTo>
                <a:lnTo>
                  <a:pt x="10631" y="14233"/>
                </a:lnTo>
                <a:lnTo>
                  <a:pt x="10151" y="13393"/>
                </a:lnTo>
                <a:lnTo>
                  <a:pt x="9550" y="12312"/>
                </a:lnTo>
                <a:lnTo>
                  <a:pt x="9009" y="11171"/>
                </a:lnTo>
                <a:lnTo>
                  <a:pt x="8529" y="10029"/>
                </a:lnTo>
                <a:lnTo>
                  <a:pt x="8109" y="8888"/>
                </a:lnTo>
                <a:lnTo>
                  <a:pt x="7748" y="7807"/>
                </a:lnTo>
                <a:lnTo>
                  <a:pt x="7448" y="6666"/>
                </a:lnTo>
                <a:lnTo>
                  <a:pt x="6968" y="4384"/>
                </a:lnTo>
                <a:lnTo>
                  <a:pt x="6727" y="3303"/>
                </a:lnTo>
                <a:lnTo>
                  <a:pt x="6427" y="2162"/>
                </a:lnTo>
                <a:lnTo>
                  <a:pt x="6127" y="1081"/>
                </a:lnTo>
                <a:lnTo>
                  <a:pt x="5706" y="0"/>
                </a:lnTo>
                <a:lnTo>
                  <a:pt x="5646" y="0"/>
                </a:lnTo>
                <a:lnTo>
                  <a:pt x="5526" y="60"/>
                </a:lnTo>
                <a:lnTo>
                  <a:pt x="5346" y="661"/>
                </a:lnTo>
                <a:lnTo>
                  <a:pt x="5166" y="1321"/>
                </a:lnTo>
                <a:lnTo>
                  <a:pt x="5106" y="2042"/>
                </a:lnTo>
                <a:lnTo>
                  <a:pt x="5046" y="2703"/>
                </a:lnTo>
                <a:lnTo>
                  <a:pt x="5046" y="3423"/>
                </a:lnTo>
                <a:lnTo>
                  <a:pt x="5106" y="4144"/>
                </a:lnTo>
                <a:lnTo>
                  <a:pt x="5286" y="5525"/>
                </a:lnTo>
                <a:lnTo>
                  <a:pt x="4745" y="5165"/>
                </a:lnTo>
                <a:lnTo>
                  <a:pt x="3845" y="4444"/>
                </a:lnTo>
                <a:lnTo>
                  <a:pt x="3064" y="3663"/>
                </a:lnTo>
                <a:lnTo>
                  <a:pt x="2343" y="2883"/>
                </a:lnTo>
                <a:lnTo>
                  <a:pt x="1683" y="2042"/>
                </a:lnTo>
                <a:lnTo>
                  <a:pt x="1142" y="1141"/>
                </a:lnTo>
                <a:lnTo>
                  <a:pt x="662" y="180"/>
                </a:lnTo>
                <a:lnTo>
                  <a:pt x="601" y="60"/>
                </a:lnTo>
                <a:lnTo>
                  <a:pt x="481" y="0"/>
                </a:lnTo>
                <a:close/>
              </a:path>
            </a:pathLst>
          </a:custGeom>
          <a:solidFill>
            <a:srgbClr val="B597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rot="-2744689">
            <a:off x="1773597" y="821354"/>
            <a:ext cx="658155" cy="966370"/>
          </a:xfrm>
          <a:custGeom>
            <a:avLst/>
            <a:gdLst/>
            <a:ahLst/>
            <a:cxnLst/>
            <a:rect l="l" t="t" r="r" b="b"/>
            <a:pathLst>
              <a:path w="23724" h="34834" extrusionOk="0">
                <a:moveTo>
                  <a:pt x="5406" y="1"/>
                </a:moveTo>
                <a:lnTo>
                  <a:pt x="5046" y="61"/>
                </a:lnTo>
                <a:lnTo>
                  <a:pt x="4745" y="61"/>
                </a:lnTo>
                <a:lnTo>
                  <a:pt x="4505" y="181"/>
                </a:lnTo>
                <a:lnTo>
                  <a:pt x="4265" y="301"/>
                </a:lnTo>
                <a:lnTo>
                  <a:pt x="4085" y="421"/>
                </a:lnTo>
                <a:lnTo>
                  <a:pt x="3905" y="601"/>
                </a:lnTo>
                <a:lnTo>
                  <a:pt x="3724" y="781"/>
                </a:lnTo>
                <a:lnTo>
                  <a:pt x="3604" y="962"/>
                </a:lnTo>
                <a:lnTo>
                  <a:pt x="3484" y="1202"/>
                </a:lnTo>
                <a:lnTo>
                  <a:pt x="3364" y="1562"/>
                </a:lnTo>
                <a:lnTo>
                  <a:pt x="3304" y="1983"/>
                </a:lnTo>
                <a:lnTo>
                  <a:pt x="3364" y="2523"/>
                </a:lnTo>
                <a:lnTo>
                  <a:pt x="3604" y="3004"/>
                </a:lnTo>
                <a:lnTo>
                  <a:pt x="3905" y="3364"/>
                </a:lnTo>
                <a:lnTo>
                  <a:pt x="4265" y="3664"/>
                </a:lnTo>
                <a:lnTo>
                  <a:pt x="4745" y="3904"/>
                </a:lnTo>
                <a:lnTo>
                  <a:pt x="5106" y="3964"/>
                </a:lnTo>
                <a:lnTo>
                  <a:pt x="5466" y="3964"/>
                </a:lnTo>
                <a:lnTo>
                  <a:pt x="5526" y="4805"/>
                </a:lnTo>
                <a:lnTo>
                  <a:pt x="5646" y="5646"/>
                </a:lnTo>
                <a:lnTo>
                  <a:pt x="5826" y="6727"/>
                </a:lnTo>
                <a:lnTo>
                  <a:pt x="6067" y="7748"/>
                </a:lnTo>
                <a:lnTo>
                  <a:pt x="6427" y="8769"/>
                </a:lnTo>
                <a:lnTo>
                  <a:pt x="6847" y="9790"/>
                </a:lnTo>
                <a:lnTo>
                  <a:pt x="7027" y="10210"/>
                </a:lnTo>
                <a:lnTo>
                  <a:pt x="7027" y="10210"/>
                </a:lnTo>
                <a:lnTo>
                  <a:pt x="6307" y="10030"/>
                </a:lnTo>
                <a:lnTo>
                  <a:pt x="5646" y="9730"/>
                </a:lnTo>
                <a:lnTo>
                  <a:pt x="4685" y="9249"/>
                </a:lnTo>
                <a:lnTo>
                  <a:pt x="3844" y="8649"/>
                </a:lnTo>
                <a:lnTo>
                  <a:pt x="3844" y="8469"/>
                </a:lnTo>
                <a:lnTo>
                  <a:pt x="3784" y="8048"/>
                </a:lnTo>
                <a:lnTo>
                  <a:pt x="3724" y="7808"/>
                </a:lnTo>
                <a:lnTo>
                  <a:pt x="3664" y="7568"/>
                </a:lnTo>
                <a:lnTo>
                  <a:pt x="3544" y="7328"/>
                </a:lnTo>
                <a:lnTo>
                  <a:pt x="3424" y="7147"/>
                </a:lnTo>
                <a:lnTo>
                  <a:pt x="3244" y="6967"/>
                </a:lnTo>
                <a:lnTo>
                  <a:pt x="3064" y="6787"/>
                </a:lnTo>
                <a:lnTo>
                  <a:pt x="2884" y="6667"/>
                </a:lnTo>
                <a:lnTo>
                  <a:pt x="2583" y="6487"/>
                </a:lnTo>
                <a:lnTo>
                  <a:pt x="2283" y="6367"/>
                </a:lnTo>
                <a:lnTo>
                  <a:pt x="1923" y="6367"/>
                </a:lnTo>
                <a:lnTo>
                  <a:pt x="1502" y="6427"/>
                </a:lnTo>
                <a:lnTo>
                  <a:pt x="1262" y="6487"/>
                </a:lnTo>
                <a:lnTo>
                  <a:pt x="1022" y="6607"/>
                </a:lnTo>
                <a:lnTo>
                  <a:pt x="962" y="6667"/>
                </a:lnTo>
                <a:lnTo>
                  <a:pt x="601" y="6967"/>
                </a:lnTo>
                <a:lnTo>
                  <a:pt x="301" y="7328"/>
                </a:lnTo>
                <a:lnTo>
                  <a:pt x="121" y="7688"/>
                </a:lnTo>
                <a:lnTo>
                  <a:pt x="61" y="8048"/>
                </a:lnTo>
                <a:lnTo>
                  <a:pt x="1" y="8469"/>
                </a:lnTo>
                <a:lnTo>
                  <a:pt x="61" y="8829"/>
                </a:lnTo>
                <a:lnTo>
                  <a:pt x="181" y="9189"/>
                </a:lnTo>
                <a:lnTo>
                  <a:pt x="361" y="9550"/>
                </a:lnTo>
                <a:lnTo>
                  <a:pt x="601" y="9790"/>
                </a:lnTo>
                <a:lnTo>
                  <a:pt x="842" y="10030"/>
                </a:lnTo>
                <a:lnTo>
                  <a:pt x="1202" y="10210"/>
                </a:lnTo>
                <a:lnTo>
                  <a:pt x="1562" y="10330"/>
                </a:lnTo>
                <a:lnTo>
                  <a:pt x="1923" y="10390"/>
                </a:lnTo>
                <a:lnTo>
                  <a:pt x="2283" y="10330"/>
                </a:lnTo>
                <a:lnTo>
                  <a:pt x="2643" y="10210"/>
                </a:lnTo>
                <a:lnTo>
                  <a:pt x="3004" y="10030"/>
                </a:lnTo>
                <a:lnTo>
                  <a:pt x="3244" y="9790"/>
                </a:lnTo>
                <a:lnTo>
                  <a:pt x="3544" y="9490"/>
                </a:lnTo>
                <a:lnTo>
                  <a:pt x="3965" y="9910"/>
                </a:lnTo>
                <a:lnTo>
                  <a:pt x="4445" y="10270"/>
                </a:lnTo>
                <a:lnTo>
                  <a:pt x="4986" y="10631"/>
                </a:lnTo>
                <a:lnTo>
                  <a:pt x="5526" y="10931"/>
                </a:lnTo>
                <a:lnTo>
                  <a:pt x="6067" y="11171"/>
                </a:lnTo>
                <a:lnTo>
                  <a:pt x="6667" y="11351"/>
                </a:lnTo>
                <a:lnTo>
                  <a:pt x="7208" y="11471"/>
                </a:lnTo>
                <a:lnTo>
                  <a:pt x="7748" y="11532"/>
                </a:lnTo>
                <a:lnTo>
                  <a:pt x="8169" y="12192"/>
                </a:lnTo>
                <a:lnTo>
                  <a:pt x="8649" y="12853"/>
                </a:lnTo>
                <a:lnTo>
                  <a:pt x="9190" y="13453"/>
                </a:lnTo>
                <a:lnTo>
                  <a:pt x="9730" y="14054"/>
                </a:lnTo>
                <a:lnTo>
                  <a:pt x="10271" y="14534"/>
                </a:lnTo>
                <a:lnTo>
                  <a:pt x="10871" y="15015"/>
                </a:lnTo>
                <a:lnTo>
                  <a:pt x="11532" y="15375"/>
                </a:lnTo>
                <a:lnTo>
                  <a:pt x="12192" y="15675"/>
                </a:lnTo>
                <a:lnTo>
                  <a:pt x="12733" y="18918"/>
                </a:lnTo>
                <a:lnTo>
                  <a:pt x="12973" y="20720"/>
                </a:lnTo>
                <a:lnTo>
                  <a:pt x="12973" y="20720"/>
                </a:lnTo>
                <a:lnTo>
                  <a:pt x="12312" y="20600"/>
                </a:lnTo>
                <a:lnTo>
                  <a:pt x="11652" y="20540"/>
                </a:lnTo>
                <a:lnTo>
                  <a:pt x="10991" y="20480"/>
                </a:lnTo>
                <a:lnTo>
                  <a:pt x="10331" y="20360"/>
                </a:lnTo>
                <a:lnTo>
                  <a:pt x="9550" y="20180"/>
                </a:lnTo>
                <a:lnTo>
                  <a:pt x="8829" y="19879"/>
                </a:lnTo>
                <a:lnTo>
                  <a:pt x="7388" y="19279"/>
                </a:lnTo>
                <a:lnTo>
                  <a:pt x="7388" y="19039"/>
                </a:lnTo>
                <a:lnTo>
                  <a:pt x="7448" y="18858"/>
                </a:lnTo>
                <a:lnTo>
                  <a:pt x="7388" y="18558"/>
                </a:lnTo>
                <a:lnTo>
                  <a:pt x="7328" y="18258"/>
                </a:lnTo>
                <a:lnTo>
                  <a:pt x="7208" y="18018"/>
                </a:lnTo>
                <a:lnTo>
                  <a:pt x="6967" y="17777"/>
                </a:lnTo>
                <a:lnTo>
                  <a:pt x="6787" y="17597"/>
                </a:lnTo>
                <a:lnTo>
                  <a:pt x="6487" y="17477"/>
                </a:lnTo>
                <a:lnTo>
                  <a:pt x="6247" y="17417"/>
                </a:lnTo>
                <a:lnTo>
                  <a:pt x="5946" y="17357"/>
                </a:lnTo>
                <a:lnTo>
                  <a:pt x="5646" y="17417"/>
                </a:lnTo>
                <a:lnTo>
                  <a:pt x="5406" y="17477"/>
                </a:lnTo>
                <a:lnTo>
                  <a:pt x="5106" y="17597"/>
                </a:lnTo>
                <a:lnTo>
                  <a:pt x="4925" y="17777"/>
                </a:lnTo>
                <a:lnTo>
                  <a:pt x="4745" y="18018"/>
                </a:lnTo>
                <a:lnTo>
                  <a:pt x="4565" y="18258"/>
                </a:lnTo>
                <a:lnTo>
                  <a:pt x="4505" y="18558"/>
                </a:lnTo>
                <a:lnTo>
                  <a:pt x="4445" y="18858"/>
                </a:lnTo>
                <a:lnTo>
                  <a:pt x="4505" y="19159"/>
                </a:lnTo>
                <a:lnTo>
                  <a:pt x="4565" y="19399"/>
                </a:lnTo>
                <a:lnTo>
                  <a:pt x="4745" y="19639"/>
                </a:lnTo>
                <a:lnTo>
                  <a:pt x="4925" y="19879"/>
                </a:lnTo>
                <a:lnTo>
                  <a:pt x="5106" y="20060"/>
                </a:lnTo>
                <a:lnTo>
                  <a:pt x="5406" y="20180"/>
                </a:lnTo>
                <a:lnTo>
                  <a:pt x="5646" y="20300"/>
                </a:lnTo>
                <a:lnTo>
                  <a:pt x="6247" y="20300"/>
                </a:lnTo>
                <a:lnTo>
                  <a:pt x="6487" y="20180"/>
                </a:lnTo>
                <a:lnTo>
                  <a:pt x="6787" y="20060"/>
                </a:lnTo>
                <a:lnTo>
                  <a:pt x="6967" y="19879"/>
                </a:lnTo>
                <a:lnTo>
                  <a:pt x="7088" y="19759"/>
                </a:lnTo>
                <a:lnTo>
                  <a:pt x="7748" y="20240"/>
                </a:lnTo>
                <a:lnTo>
                  <a:pt x="8409" y="20660"/>
                </a:lnTo>
                <a:lnTo>
                  <a:pt x="9129" y="21020"/>
                </a:lnTo>
                <a:lnTo>
                  <a:pt x="9850" y="21261"/>
                </a:lnTo>
                <a:lnTo>
                  <a:pt x="10331" y="21441"/>
                </a:lnTo>
                <a:lnTo>
                  <a:pt x="9190" y="22041"/>
                </a:lnTo>
                <a:lnTo>
                  <a:pt x="8048" y="22582"/>
                </a:lnTo>
                <a:lnTo>
                  <a:pt x="7148" y="23002"/>
                </a:lnTo>
                <a:lnTo>
                  <a:pt x="6187" y="23423"/>
                </a:lnTo>
                <a:lnTo>
                  <a:pt x="5946" y="23002"/>
                </a:lnTo>
                <a:lnTo>
                  <a:pt x="5646" y="22642"/>
                </a:lnTo>
                <a:lnTo>
                  <a:pt x="5286" y="22402"/>
                </a:lnTo>
                <a:lnTo>
                  <a:pt x="4865" y="22222"/>
                </a:lnTo>
                <a:lnTo>
                  <a:pt x="4565" y="22162"/>
                </a:lnTo>
                <a:lnTo>
                  <a:pt x="4265" y="22101"/>
                </a:lnTo>
                <a:lnTo>
                  <a:pt x="3784" y="22162"/>
                </a:lnTo>
                <a:lnTo>
                  <a:pt x="3484" y="22342"/>
                </a:lnTo>
                <a:lnTo>
                  <a:pt x="3184" y="22522"/>
                </a:lnTo>
                <a:lnTo>
                  <a:pt x="3004" y="22642"/>
                </a:lnTo>
                <a:lnTo>
                  <a:pt x="2824" y="22822"/>
                </a:lnTo>
                <a:lnTo>
                  <a:pt x="2643" y="23122"/>
                </a:lnTo>
                <a:lnTo>
                  <a:pt x="2523" y="23483"/>
                </a:lnTo>
                <a:lnTo>
                  <a:pt x="2463" y="23963"/>
                </a:lnTo>
                <a:lnTo>
                  <a:pt x="2523" y="24444"/>
                </a:lnTo>
                <a:lnTo>
                  <a:pt x="2643" y="24804"/>
                </a:lnTo>
                <a:lnTo>
                  <a:pt x="2824" y="25104"/>
                </a:lnTo>
                <a:lnTo>
                  <a:pt x="2884" y="25104"/>
                </a:lnTo>
                <a:lnTo>
                  <a:pt x="2944" y="25164"/>
                </a:lnTo>
                <a:lnTo>
                  <a:pt x="3004" y="25284"/>
                </a:lnTo>
                <a:lnTo>
                  <a:pt x="3244" y="25465"/>
                </a:lnTo>
                <a:lnTo>
                  <a:pt x="3424" y="25645"/>
                </a:lnTo>
                <a:lnTo>
                  <a:pt x="3905" y="25825"/>
                </a:lnTo>
                <a:lnTo>
                  <a:pt x="4385" y="25885"/>
                </a:lnTo>
                <a:lnTo>
                  <a:pt x="4865" y="25825"/>
                </a:lnTo>
                <a:lnTo>
                  <a:pt x="5346" y="25645"/>
                </a:lnTo>
                <a:lnTo>
                  <a:pt x="5646" y="25405"/>
                </a:lnTo>
                <a:lnTo>
                  <a:pt x="5886" y="25164"/>
                </a:lnTo>
                <a:lnTo>
                  <a:pt x="6067" y="24924"/>
                </a:lnTo>
                <a:lnTo>
                  <a:pt x="6187" y="24624"/>
                </a:lnTo>
                <a:lnTo>
                  <a:pt x="6847" y="24444"/>
                </a:lnTo>
                <a:lnTo>
                  <a:pt x="7508" y="24263"/>
                </a:lnTo>
                <a:lnTo>
                  <a:pt x="8229" y="23903"/>
                </a:lnTo>
                <a:lnTo>
                  <a:pt x="8889" y="23543"/>
                </a:lnTo>
                <a:lnTo>
                  <a:pt x="9550" y="23062"/>
                </a:lnTo>
                <a:lnTo>
                  <a:pt x="10150" y="22642"/>
                </a:lnTo>
                <a:lnTo>
                  <a:pt x="10691" y="22162"/>
                </a:lnTo>
                <a:lnTo>
                  <a:pt x="11171" y="21621"/>
                </a:lnTo>
                <a:lnTo>
                  <a:pt x="11652" y="21741"/>
                </a:lnTo>
                <a:lnTo>
                  <a:pt x="12192" y="21801"/>
                </a:lnTo>
                <a:lnTo>
                  <a:pt x="12673" y="21801"/>
                </a:lnTo>
                <a:lnTo>
                  <a:pt x="13153" y="21741"/>
                </a:lnTo>
                <a:lnTo>
                  <a:pt x="13934" y="26185"/>
                </a:lnTo>
                <a:lnTo>
                  <a:pt x="14354" y="28407"/>
                </a:lnTo>
                <a:lnTo>
                  <a:pt x="14835" y="30629"/>
                </a:lnTo>
                <a:lnTo>
                  <a:pt x="14835" y="30629"/>
                </a:lnTo>
                <a:lnTo>
                  <a:pt x="14294" y="30509"/>
                </a:lnTo>
                <a:lnTo>
                  <a:pt x="13093" y="30269"/>
                </a:lnTo>
                <a:lnTo>
                  <a:pt x="11952" y="29969"/>
                </a:lnTo>
                <a:lnTo>
                  <a:pt x="9430" y="29368"/>
                </a:lnTo>
                <a:lnTo>
                  <a:pt x="9490" y="28948"/>
                </a:lnTo>
                <a:lnTo>
                  <a:pt x="9430" y="28528"/>
                </a:lnTo>
                <a:lnTo>
                  <a:pt x="9250" y="28107"/>
                </a:lnTo>
                <a:lnTo>
                  <a:pt x="9069" y="27807"/>
                </a:lnTo>
                <a:lnTo>
                  <a:pt x="8829" y="27627"/>
                </a:lnTo>
                <a:lnTo>
                  <a:pt x="8649" y="27446"/>
                </a:lnTo>
                <a:lnTo>
                  <a:pt x="8409" y="27386"/>
                </a:lnTo>
                <a:lnTo>
                  <a:pt x="8108" y="27266"/>
                </a:lnTo>
                <a:lnTo>
                  <a:pt x="7448" y="27266"/>
                </a:lnTo>
                <a:lnTo>
                  <a:pt x="7148" y="27326"/>
                </a:lnTo>
                <a:lnTo>
                  <a:pt x="6847" y="27507"/>
                </a:lnTo>
                <a:lnTo>
                  <a:pt x="6607" y="27687"/>
                </a:lnTo>
                <a:lnTo>
                  <a:pt x="6547" y="27747"/>
                </a:lnTo>
                <a:lnTo>
                  <a:pt x="6367" y="27987"/>
                </a:lnTo>
                <a:lnTo>
                  <a:pt x="6187" y="28287"/>
                </a:lnTo>
                <a:lnTo>
                  <a:pt x="6067" y="28588"/>
                </a:lnTo>
                <a:lnTo>
                  <a:pt x="6067" y="28948"/>
                </a:lnTo>
                <a:lnTo>
                  <a:pt x="6127" y="29428"/>
                </a:lnTo>
                <a:lnTo>
                  <a:pt x="6307" y="29849"/>
                </a:lnTo>
                <a:lnTo>
                  <a:pt x="6547" y="30149"/>
                </a:lnTo>
                <a:lnTo>
                  <a:pt x="6907" y="30449"/>
                </a:lnTo>
                <a:lnTo>
                  <a:pt x="7208" y="30569"/>
                </a:lnTo>
                <a:lnTo>
                  <a:pt x="7568" y="30629"/>
                </a:lnTo>
                <a:lnTo>
                  <a:pt x="7748" y="30690"/>
                </a:lnTo>
                <a:lnTo>
                  <a:pt x="7988" y="30629"/>
                </a:lnTo>
                <a:lnTo>
                  <a:pt x="8229" y="30629"/>
                </a:lnTo>
                <a:lnTo>
                  <a:pt x="8409" y="30509"/>
                </a:lnTo>
                <a:lnTo>
                  <a:pt x="8649" y="30449"/>
                </a:lnTo>
                <a:lnTo>
                  <a:pt x="8829" y="30329"/>
                </a:lnTo>
                <a:lnTo>
                  <a:pt x="9009" y="30149"/>
                </a:lnTo>
                <a:lnTo>
                  <a:pt x="9190" y="29909"/>
                </a:lnTo>
                <a:lnTo>
                  <a:pt x="10391" y="30509"/>
                </a:lnTo>
                <a:lnTo>
                  <a:pt x="10991" y="30750"/>
                </a:lnTo>
                <a:lnTo>
                  <a:pt x="11652" y="30990"/>
                </a:lnTo>
                <a:lnTo>
                  <a:pt x="13333" y="31530"/>
                </a:lnTo>
                <a:lnTo>
                  <a:pt x="14234" y="31771"/>
                </a:lnTo>
                <a:lnTo>
                  <a:pt x="15195" y="31891"/>
                </a:lnTo>
                <a:lnTo>
                  <a:pt x="15556" y="33212"/>
                </a:lnTo>
                <a:lnTo>
                  <a:pt x="15976" y="34533"/>
                </a:lnTo>
                <a:lnTo>
                  <a:pt x="16096" y="34653"/>
                </a:lnTo>
                <a:lnTo>
                  <a:pt x="16216" y="34773"/>
                </a:lnTo>
                <a:lnTo>
                  <a:pt x="16396" y="34833"/>
                </a:lnTo>
                <a:lnTo>
                  <a:pt x="16516" y="34833"/>
                </a:lnTo>
                <a:lnTo>
                  <a:pt x="16697" y="34773"/>
                </a:lnTo>
                <a:lnTo>
                  <a:pt x="16817" y="34713"/>
                </a:lnTo>
                <a:lnTo>
                  <a:pt x="16937" y="34593"/>
                </a:lnTo>
                <a:lnTo>
                  <a:pt x="16937" y="34413"/>
                </a:lnTo>
                <a:lnTo>
                  <a:pt x="16516" y="31831"/>
                </a:lnTo>
                <a:lnTo>
                  <a:pt x="16096" y="29488"/>
                </a:lnTo>
                <a:lnTo>
                  <a:pt x="17357" y="29308"/>
                </a:lnTo>
                <a:lnTo>
                  <a:pt x="18078" y="29128"/>
                </a:lnTo>
                <a:lnTo>
                  <a:pt x="18739" y="28948"/>
                </a:lnTo>
                <a:lnTo>
                  <a:pt x="19399" y="28708"/>
                </a:lnTo>
                <a:lnTo>
                  <a:pt x="20000" y="28347"/>
                </a:lnTo>
                <a:lnTo>
                  <a:pt x="20600" y="27987"/>
                </a:lnTo>
                <a:lnTo>
                  <a:pt x="21021" y="27567"/>
                </a:lnTo>
                <a:lnTo>
                  <a:pt x="21141" y="27507"/>
                </a:lnTo>
                <a:lnTo>
                  <a:pt x="21381" y="27507"/>
                </a:lnTo>
                <a:lnTo>
                  <a:pt x="21621" y="27386"/>
                </a:lnTo>
                <a:lnTo>
                  <a:pt x="21982" y="27206"/>
                </a:lnTo>
                <a:lnTo>
                  <a:pt x="22222" y="26906"/>
                </a:lnTo>
                <a:lnTo>
                  <a:pt x="22402" y="26546"/>
                </a:lnTo>
                <a:lnTo>
                  <a:pt x="22522" y="26125"/>
                </a:lnTo>
                <a:lnTo>
                  <a:pt x="22522" y="26065"/>
                </a:lnTo>
                <a:lnTo>
                  <a:pt x="22522" y="25705"/>
                </a:lnTo>
                <a:lnTo>
                  <a:pt x="22462" y="25405"/>
                </a:lnTo>
                <a:lnTo>
                  <a:pt x="22342" y="25104"/>
                </a:lnTo>
                <a:lnTo>
                  <a:pt x="22162" y="24804"/>
                </a:lnTo>
                <a:lnTo>
                  <a:pt x="21922" y="24564"/>
                </a:lnTo>
                <a:lnTo>
                  <a:pt x="21681" y="24384"/>
                </a:lnTo>
                <a:lnTo>
                  <a:pt x="21381" y="24203"/>
                </a:lnTo>
                <a:lnTo>
                  <a:pt x="21021" y="24083"/>
                </a:lnTo>
                <a:lnTo>
                  <a:pt x="20480" y="24023"/>
                </a:lnTo>
                <a:lnTo>
                  <a:pt x="19940" y="24143"/>
                </a:lnTo>
                <a:lnTo>
                  <a:pt x="19639" y="24203"/>
                </a:lnTo>
                <a:lnTo>
                  <a:pt x="19399" y="24324"/>
                </a:lnTo>
                <a:lnTo>
                  <a:pt x="19219" y="24504"/>
                </a:lnTo>
                <a:lnTo>
                  <a:pt x="18979" y="24684"/>
                </a:lnTo>
                <a:lnTo>
                  <a:pt x="18799" y="24864"/>
                </a:lnTo>
                <a:lnTo>
                  <a:pt x="18618" y="25104"/>
                </a:lnTo>
                <a:lnTo>
                  <a:pt x="18438" y="25345"/>
                </a:lnTo>
                <a:lnTo>
                  <a:pt x="18318" y="25645"/>
                </a:lnTo>
                <a:lnTo>
                  <a:pt x="18258" y="26065"/>
                </a:lnTo>
                <a:lnTo>
                  <a:pt x="18258" y="26486"/>
                </a:lnTo>
                <a:lnTo>
                  <a:pt x="18378" y="26906"/>
                </a:lnTo>
                <a:lnTo>
                  <a:pt x="18558" y="27326"/>
                </a:lnTo>
                <a:lnTo>
                  <a:pt x="18678" y="27507"/>
                </a:lnTo>
                <a:lnTo>
                  <a:pt x="18018" y="27807"/>
                </a:lnTo>
                <a:lnTo>
                  <a:pt x="17297" y="28047"/>
                </a:lnTo>
                <a:lnTo>
                  <a:pt x="16637" y="28227"/>
                </a:lnTo>
                <a:lnTo>
                  <a:pt x="15856" y="28347"/>
                </a:lnTo>
                <a:lnTo>
                  <a:pt x="15435" y="26125"/>
                </a:lnTo>
                <a:lnTo>
                  <a:pt x="15736" y="25825"/>
                </a:lnTo>
                <a:lnTo>
                  <a:pt x="16036" y="25465"/>
                </a:lnTo>
                <a:lnTo>
                  <a:pt x="16577" y="24684"/>
                </a:lnTo>
                <a:lnTo>
                  <a:pt x="17537" y="23062"/>
                </a:lnTo>
                <a:lnTo>
                  <a:pt x="18138" y="22041"/>
                </a:lnTo>
                <a:lnTo>
                  <a:pt x="18739" y="20960"/>
                </a:lnTo>
                <a:lnTo>
                  <a:pt x="19279" y="19819"/>
                </a:lnTo>
                <a:lnTo>
                  <a:pt x="19760" y="18738"/>
                </a:lnTo>
                <a:lnTo>
                  <a:pt x="20420" y="17057"/>
                </a:lnTo>
                <a:lnTo>
                  <a:pt x="21021" y="15315"/>
                </a:lnTo>
                <a:lnTo>
                  <a:pt x="21501" y="13573"/>
                </a:lnTo>
                <a:lnTo>
                  <a:pt x="21741" y="12673"/>
                </a:lnTo>
                <a:lnTo>
                  <a:pt x="21861" y="11772"/>
                </a:lnTo>
                <a:lnTo>
                  <a:pt x="22282" y="11652"/>
                </a:lnTo>
                <a:lnTo>
                  <a:pt x="22642" y="11532"/>
                </a:lnTo>
                <a:lnTo>
                  <a:pt x="22943" y="11351"/>
                </a:lnTo>
                <a:lnTo>
                  <a:pt x="23123" y="11171"/>
                </a:lnTo>
                <a:lnTo>
                  <a:pt x="23303" y="10991"/>
                </a:lnTo>
                <a:lnTo>
                  <a:pt x="23483" y="10691"/>
                </a:lnTo>
                <a:lnTo>
                  <a:pt x="23603" y="10330"/>
                </a:lnTo>
                <a:lnTo>
                  <a:pt x="23663" y="10270"/>
                </a:lnTo>
                <a:lnTo>
                  <a:pt x="23723" y="9790"/>
                </a:lnTo>
                <a:lnTo>
                  <a:pt x="23663" y="9249"/>
                </a:lnTo>
                <a:lnTo>
                  <a:pt x="23423" y="8769"/>
                </a:lnTo>
                <a:lnTo>
                  <a:pt x="23123" y="8409"/>
                </a:lnTo>
                <a:lnTo>
                  <a:pt x="22762" y="8108"/>
                </a:lnTo>
                <a:lnTo>
                  <a:pt x="22282" y="7868"/>
                </a:lnTo>
                <a:lnTo>
                  <a:pt x="21801" y="7808"/>
                </a:lnTo>
                <a:lnTo>
                  <a:pt x="21261" y="7868"/>
                </a:lnTo>
                <a:lnTo>
                  <a:pt x="21201" y="7928"/>
                </a:lnTo>
                <a:lnTo>
                  <a:pt x="20780" y="8108"/>
                </a:lnTo>
                <a:lnTo>
                  <a:pt x="20420" y="8349"/>
                </a:lnTo>
                <a:lnTo>
                  <a:pt x="20180" y="8589"/>
                </a:lnTo>
                <a:lnTo>
                  <a:pt x="20060" y="8829"/>
                </a:lnTo>
                <a:lnTo>
                  <a:pt x="19940" y="9009"/>
                </a:lnTo>
                <a:lnTo>
                  <a:pt x="19820" y="9369"/>
                </a:lnTo>
                <a:lnTo>
                  <a:pt x="19820" y="9430"/>
                </a:lnTo>
                <a:lnTo>
                  <a:pt x="19760" y="9790"/>
                </a:lnTo>
                <a:lnTo>
                  <a:pt x="19760" y="10150"/>
                </a:lnTo>
                <a:lnTo>
                  <a:pt x="19820" y="10390"/>
                </a:lnTo>
                <a:lnTo>
                  <a:pt x="19880" y="10631"/>
                </a:lnTo>
                <a:lnTo>
                  <a:pt x="20060" y="10931"/>
                </a:lnTo>
                <a:lnTo>
                  <a:pt x="20300" y="11231"/>
                </a:lnTo>
                <a:lnTo>
                  <a:pt x="20660" y="11532"/>
                </a:lnTo>
                <a:lnTo>
                  <a:pt x="21141" y="11712"/>
                </a:lnTo>
                <a:lnTo>
                  <a:pt x="20600" y="13453"/>
                </a:lnTo>
                <a:lnTo>
                  <a:pt x="20060" y="15195"/>
                </a:lnTo>
                <a:lnTo>
                  <a:pt x="19459" y="16937"/>
                </a:lnTo>
                <a:lnTo>
                  <a:pt x="18739" y="18618"/>
                </a:lnTo>
                <a:lnTo>
                  <a:pt x="18799" y="17898"/>
                </a:lnTo>
                <a:lnTo>
                  <a:pt x="18739" y="17117"/>
                </a:lnTo>
                <a:lnTo>
                  <a:pt x="18558" y="15675"/>
                </a:lnTo>
                <a:lnTo>
                  <a:pt x="18498" y="14294"/>
                </a:lnTo>
                <a:lnTo>
                  <a:pt x="18438" y="13573"/>
                </a:lnTo>
                <a:lnTo>
                  <a:pt x="18318" y="12853"/>
                </a:lnTo>
                <a:lnTo>
                  <a:pt x="18498" y="12432"/>
                </a:lnTo>
                <a:lnTo>
                  <a:pt x="18618" y="12012"/>
                </a:lnTo>
                <a:lnTo>
                  <a:pt x="18618" y="11592"/>
                </a:lnTo>
                <a:lnTo>
                  <a:pt x="18498" y="11171"/>
                </a:lnTo>
                <a:lnTo>
                  <a:pt x="18318" y="10811"/>
                </a:lnTo>
                <a:lnTo>
                  <a:pt x="17958" y="10511"/>
                </a:lnTo>
                <a:lnTo>
                  <a:pt x="17778" y="10390"/>
                </a:lnTo>
                <a:lnTo>
                  <a:pt x="17597" y="10270"/>
                </a:lnTo>
                <a:lnTo>
                  <a:pt x="17297" y="10210"/>
                </a:lnTo>
                <a:lnTo>
                  <a:pt x="17057" y="10210"/>
                </a:lnTo>
                <a:lnTo>
                  <a:pt x="16697" y="10270"/>
                </a:lnTo>
                <a:lnTo>
                  <a:pt x="16396" y="10330"/>
                </a:lnTo>
                <a:lnTo>
                  <a:pt x="16096" y="10511"/>
                </a:lnTo>
                <a:lnTo>
                  <a:pt x="15856" y="10691"/>
                </a:lnTo>
                <a:lnTo>
                  <a:pt x="15736" y="10991"/>
                </a:lnTo>
                <a:lnTo>
                  <a:pt x="15616" y="11231"/>
                </a:lnTo>
                <a:lnTo>
                  <a:pt x="15495" y="11532"/>
                </a:lnTo>
                <a:lnTo>
                  <a:pt x="15495" y="11832"/>
                </a:lnTo>
                <a:lnTo>
                  <a:pt x="15495" y="12132"/>
                </a:lnTo>
                <a:lnTo>
                  <a:pt x="15616" y="12432"/>
                </a:lnTo>
                <a:lnTo>
                  <a:pt x="15736" y="12673"/>
                </a:lnTo>
                <a:lnTo>
                  <a:pt x="15856" y="12973"/>
                </a:lnTo>
                <a:lnTo>
                  <a:pt x="16096" y="13153"/>
                </a:lnTo>
                <a:lnTo>
                  <a:pt x="16396" y="13333"/>
                </a:lnTo>
                <a:lnTo>
                  <a:pt x="16697" y="13393"/>
                </a:lnTo>
                <a:lnTo>
                  <a:pt x="17057" y="13453"/>
                </a:lnTo>
                <a:lnTo>
                  <a:pt x="17177" y="13453"/>
                </a:lnTo>
                <a:lnTo>
                  <a:pt x="17237" y="14715"/>
                </a:lnTo>
                <a:lnTo>
                  <a:pt x="17297" y="15916"/>
                </a:lnTo>
                <a:lnTo>
                  <a:pt x="17357" y="16877"/>
                </a:lnTo>
                <a:lnTo>
                  <a:pt x="17357" y="17837"/>
                </a:lnTo>
                <a:lnTo>
                  <a:pt x="17417" y="18318"/>
                </a:lnTo>
                <a:lnTo>
                  <a:pt x="17537" y="18798"/>
                </a:lnTo>
                <a:lnTo>
                  <a:pt x="17658" y="19279"/>
                </a:lnTo>
                <a:lnTo>
                  <a:pt x="17898" y="19699"/>
                </a:lnTo>
                <a:lnTo>
                  <a:pt x="18018" y="19819"/>
                </a:lnTo>
                <a:lnTo>
                  <a:pt x="18198" y="19879"/>
                </a:lnTo>
                <a:lnTo>
                  <a:pt x="17477" y="21261"/>
                </a:lnTo>
                <a:lnTo>
                  <a:pt x="16697" y="22582"/>
                </a:lnTo>
                <a:lnTo>
                  <a:pt x="15916" y="23723"/>
                </a:lnTo>
                <a:lnTo>
                  <a:pt x="15195" y="24864"/>
                </a:lnTo>
                <a:lnTo>
                  <a:pt x="14595" y="21981"/>
                </a:lnTo>
                <a:lnTo>
                  <a:pt x="14054" y="19039"/>
                </a:lnTo>
                <a:lnTo>
                  <a:pt x="13393" y="15075"/>
                </a:lnTo>
                <a:lnTo>
                  <a:pt x="12853" y="11111"/>
                </a:lnTo>
                <a:lnTo>
                  <a:pt x="12733" y="9970"/>
                </a:lnTo>
                <a:lnTo>
                  <a:pt x="13574" y="9309"/>
                </a:lnTo>
                <a:lnTo>
                  <a:pt x="14354" y="8529"/>
                </a:lnTo>
                <a:lnTo>
                  <a:pt x="15015" y="7748"/>
                </a:lnTo>
                <a:lnTo>
                  <a:pt x="15676" y="6847"/>
                </a:lnTo>
                <a:lnTo>
                  <a:pt x="16036" y="6247"/>
                </a:lnTo>
                <a:lnTo>
                  <a:pt x="16336" y="5646"/>
                </a:lnTo>
                <a:lnTo>
                  <a:pt x="16637" y="4985"/>
                </a:lnTo>
                <a:lnTo>
                  <a:pt x="16877" y="4325"/>
                </a:lnTo>
                <a:lnTo>
                  <a:pt x="17177" y="4265"/>
                </a:lnTo>
                <a:lnTo>
                  <a:pt x="17477" y="4205"/>
                </a:lnTo>
                <a:lnTo>
                  <a:pt x="17658" y="4024"/>
                </a:lnTo>
                <a:lnTo>
                  <a:pt x="17838" y="3844"/>
                </a:lnTo>
                <a:lnTo>
                  <a:pt x="18018" y="3664"/>
                </a:lnTo>
                <a:lnTo>
                  <a:pt x="18078" y="3424"/>
                </a:lnTo>
                <a:lnTo>
                  <a:pt x="18138" y="3184"/>
                </a:lnTo>
                <a:lnTo>
                  <a:pt x="18138" y="2883"/>
                </a:lnTo>
                <a:lnTo>
                  <a:pt x="18138" y="2643"/>
                </a:lnTo>
                <a:lnTo>
                  <a:pt x="18078" y="2403"/>
                </a:lnTo>
                <a:lnTo>
                  <a:pt x="17958" y="2163"/>
                </a:lnTo>
                <a:lnTo>
                  <a:pt x="17838" y="1983"/>
                </a:lnTo>
                <a:lnTo>
                  <a:pt x="17597" y="1802"/>
                </a:lnTo>
                <a:lnTo>
                  <a:pt x="17417" y="1682"/>
                </a:lnTo>
                <a:lnTo>
                  <a:pt x="17117" y="1562"/>
                </a:lnTo>
                <a:lnTo>
                  <a:pt x="16577" y="1562"/>
                </a:lnTo>
                <a:lnTo>
                  <a:pt x="16336" y="1622"/>
                </a:lnTo>
                <a:lnTo>
                  <a:pt x="16156" y="1742"/>
                </a:lnTo>
                <a:lnTo>
                  <a:pt x="15976" y="1862"/>
                </a:lnTo>
                <a:lnTo>
                  <a:pt x="15676" y="2163"/>
                </a:lnTo>
                <a:lnTo>
                  <a:pt x="15556" y="2523"/>
                </a:lnTo>
                <a:lnTo>
                  <a:pt x="15495" y="2943"/>
                </a:lnTo>
                <a:lnTo>
                  <a:pt x="15495" y="3304"/>
                </a:lnTo>
                <a:lnTo>
                  <a:pt x="15676" y="3724"/>
                </a:lnTo>
                <a:lnTo>
                  <a:pt x="15916" y="4024"/>
                </a:lnTo>
                <a:lnTo>
                  <a:pt x="15495" y="5166"/>
                </a:lnTo>
                <a:lnTo>
                  <a:pt x="15255" y="5706"/>
                </a:lnTo>
                <a:lnTo>
                  <a:pt x="14955" y="6247"/>
                </a:lnTo>
                <a:lnTo>
                  <a:pt x="14475" y="6967"/>
                </a:lnTo>
                <a:lnTo>
                  <a:pt x="13874" y="7688"/>
                </a:lnTo>
                <a:lnTo>
                  <a:pt x="13273" y="8409"/>
                </a:lnTo>
                <a:lnTo>
                  <a:pt x="12613" y="9009"/>
                </a:lnTo>
                <a:lnTo>
                  <a:pt x="12373" y="7448"/>
                </a:lnTo>
                <a:lnTo>
                  <a:pt x="12312" y="6547"/>
                </a:lnTo>
                <a:lnTo>
                  <a:pt x="12132" y="5646"/>
                </a:lnTo>
                <a:lnTo>
                  <a:pt x="12373" y="5526"/>
                </a:lnTo>
                <a:lnTo>
                  <a:pt x="12793" y="5166"/>
                </a:lnTo>
                <a:lnTo>
                  <a:pt x="13153" y="4745"/>
                </a:lnTo>
                <a:lnTo>
                  <a:pt x="13333" y="4205"/>
                </a:lnTo>
                <a:lnTo>
                  <a:pt x="13454" y="3784"/>
                </a:lnTo>
                <a:lnTo>
                  <a:pt x="13393" y="3364"/>
                </a:lnTo>
                <a:lnTo>
                  <a:pt x="13333" y="2943"/>
                </a:lnTo>
                <a:lnTo>
                  <a:pt x="13153" y="2523"/>
                </a:lnTo>
                <a:lnTo>
                  <a:pt x="13093" y="2523"/>
                </a:lnTo>
                <a:lnTo>
                  <a:pt x="12793" y="2103"/>
                </a:lnTo>
                <a:lnTo>
                  <a:pt x="12433" y="1802"/>
                </a:lnTo>
                <a:lnTo>
                  <a:pt x="12072" y="1622"/>
                </a:lnTo>
                <a:lnTo>
                  <a:pt x="11832" y="1562"/>
                </a:lnTo>
                <a:lnTo>
                  <a:pt x="11532" y="1502"/>
                </a:lnTo>
                <a:lnTo>
                  <a:pt x="11111" y="1442"/>
                </a:lnTo>
                <a:lnTo>
                  <a:pt x="10691" y="1562"/>
                </a:lnTo>
                <a:lnTo>
                  <a:pt x="10150" y="1742"/>
                </a:lnTo>
                <a:lnTo>
                  <a:pt x="9790" y="1983"/>
                </a:lnTo>
                <a:lnTo>
                  <a:pt x="9550" y="2343"/>
                </a:lnTo>
                <a:lnTo>
                  <a:pt x="9370" y="2523"/>
                </a:lnTo>
                <a:lnTo>
                  <a:pt x="9250" y="2823"/>
                </a:lnTo>
                <a:lnTo>
                  <a:pt x="9190" y="3064"/>
                </a:lnTo>
                <a:lnTo>
                  <a:pt x="9129" y="3364"/>
                </a:lnTo>
                <a:lnTo>
                  <a:pt x="9069" y="3784"/>
                </a:lnTo>
                <a:lnTo>
                  <a:pt x="9190" y="4205"/>
                </a:lnTo>
                <a:lnTo>
                  <a:pt x="9370" y="4745"/>
                </a:lnTo>
                <a:lnTo>
                  <a:pt x="9730" y="5166"/>
                </a:lnTo>
                <a:lnTo>
                  <a:pt x="10030" y="5466"/>
                </a:lnTo>
                <a:lnTo>
                  <a:pt x="10391" y="5646"/>
                </a:lnTo>
                <a:lnTo>
                  <a:pt x="10691" y="5706"/>
                </a:lnTo>
                <a:lnTo>
                  <a:pt x="10991" y="5766"/>
                </a:lnTo>
                <a:lnTo>
                  <a:pt x="11051" y="5766"/>
                </a:lnTo>
                <a:lnTo>
                  <a:pt x="11111" y="6607"/>
                </a:lnTo>
                <a:lnTo>
                  <a:pt x="11171" y="7388"/>
                </a:lnTo>
                <a:lnTo>
                  <a:pt x="11352" y="9369"/>
                </a:lnTo>
                <a:lnTo>
                  <a:pt x="11652" y="11351"/>
                </a:lnTo>
                <a:lnTo>
                  <a:pt x="12012" y="14354"/>
                </a:lnTo>
                <a:lnTo>
                  <a:pt x="11051" y="13513"/>
                </a:lnTo>
                <a:lnTo>
                  <a:pt x="10511" y="13033"/>
                </a:lnTo>
                <a:lnTo>
                  <a:pt x="10090" y="12552"/>
                </a:lnTo>
                <a:lnTo>
                  <a:pt x="9430" y="11832"/>
                </a:lnTo>
                <a:lnTo>
                  <a:pt x="8889" y="11051"/>
                </a:lnTo>
                <a:lnTo>
                  <a:pt x="8349" y="10210"/>
                </a:lnTo>
                <a:lnTo>
                  <a:pt x="7928" y="9369"/>
                </a:lnTo>
                <a:lnTo>
                  <a:pt x="7508" y="8469"/>
                </a:lnTo>
                <a:lnTo>
                  <a:pt x="7208" y="7568"/>
                </a:lnTo>
                <a:lnTo>
                  <a:pt x="6907" y="6607"/>
                </a:lnTo>
                <a:lnTo>
                  <a:pt x="6727" y="5706"/>
                </a:lnTo>
                <a:lnTo>
                  <a:pt x="6667" y="5166"/>
                </a:lnTo>
                <a:lnTo>
                  <a:pt x="6607" y="4625"/>
                </a:lnTo>
                <a:lnTo>
                  <a:pt x="6607" y="3544"/>
                </a:lnTo>
                <a:lnTo>
                  <a:pt x="6847" y="3364"/>
                </a:lnTo>
                <a:lnTo>
                  <a:pt x="7027" y="3124"/>
                </a:lnTo>
                <a:lnTo>
                  <a:pt x="7148" y="2943"/>
                </a:lnTo>
                <a:lnTo>
                  <a:pt x="7268" y="2703"/>
                </a:lnTo>
                <a:lnTo>
                  <a:pt x="7388" y="2343"/>
                </a:lnTo>
                <a:lnTo>
                  <a:pt x="7388" y="1983"/>
                </a:lnTo>
                <a:lnTo>
                  <a:pt x="7328" y="1502"/>
                </a:lnTo>
                <a:lnTo>
                  <a:pt x="7148" y="1022"/>
                </a:lnTo>
                <a:lnTo>
                  <a:pt x="6967" y="721"/>
                </a:lnTo>
                <a:lnTo>
                  <a:pt x="6667" y="481"/>
                </a:lnTo>
                <a:lnTo>
                  <a:pt x="6367" y="301"/>
                </a:lnTo>
                <a:lnTo>
                  <a:pt x="6007" y="181"/>
                </a:lnTo>
                <a:lnTo>
                  <a:pt x="5826" y="61"/>
                </a:lnTo>
                <a:lnTo>
                  <a:pt x="5406" y="1"/>
                </a:lnTo>
                <a:close/>
              </a:path>
            </a:pathLst>
          </a:custGeom>
          <a:solidFill>
            <a:srgbClr val="1877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885175" y="1357834"/>
            <a:ext cx="593718" cy="585721"/>
          </a:xfrm>
          <a:custGeom>
            <a:avLst/>
            <a:gdLst/>
            <a:ahLst/>
            <a:cxnLst/>
            <a:rect l="l" t="t" r="r" b="b"/>
            <a:pathLst>
              <a:path w="26726" h="26366" extrusionOk="0">
                <a:moveTo>
                  <a:pt x="23843" y="11952"/>
                </a:moveTo>
                <a:lnTo>
                  <a:pt x="24023" y="12012"/>
                </a:lnTo>
                <a:lnTo>
                  <a:pt x="24324" y="12253"/>
                </a:lnTo>
                <a:lnTo>
                  <a:pt x="24504" y="12553"/>
                </a:lnTo>
                <a:lnTo>
                  <a:pt x="24624" y="12913"/>
                </a:lnTo>
                <a:lnTo>
                  <a:pt x="24624" y="13093"/>
                </a:lnTo>
                <a:lnTo>
                  <a:pt x="24564" y="13273"/>
                </a:lnTo>
                <a:lnTo>
                  <a:pt x="24444" y="13394"/>
                </a:lnTo>
                <a:lnTo>
                  <a:pt x="24324" y="13574"/>
                </a:lnTo>
                <a:lnTo>
                  <a:pt x="24023" y="13754"/>
                </a:lnTo>
                <a:lnTo>
                  <a:pt x="23843" y="13814"/>
                </a:lnTo>
                <a:lnTo>
                  <a:pt x="23483" y="13814"/>
                </a:lnTo>
                <a:lnTo>
                  <a:pt x="23303" y="13754"/>
                </a:lnTo>
                <a:lnTo>
                  <a:pt x="23002" y="13574"/>
                </a:lnTo>
                <a:lnTo>
                  <a:pt x="22822" y="13273"/>
                </a:lnTo>
                <a:lnTo>
                  <a:pt x="22702" y="12913"/>
                </a:lnTo>
                <a:lnTo>
                  <a:pt x="22762" y="12733"/>
                </a:lnTo>
                <a:lnTo>
                  <a:pt x="22822" y="12553"/>
                </a:lnTo>
                <a:lnTo>
                  <a:pt x="22882" y="12373"/>
                </a:lnTo>
                <a:lnTo>
                  <a:pt x="23002" y="12253"/>
                </a:lnTo>
                <a:lnTo>
                  <a:pt x="23303" y="12012"/>
                </a:lnTo>
                <a:lnTo>
                  <a:pt x="23483" y="11952"/>
                </a:lnTo>
                <a:close/>
                <a:moveTo>
                  <a:pt x="9129" y="1"/>
                </a:moveTo>
                <a:lnTo>
                  <a:pt x="8589" y="61"/>
                </a:lnTo>
                <a:lnTo>
                  <a:pt x="8048" y="121"/>
                </a:lnTo>
                <a:lnTo>
                  <a:pt x="7568" y="241"/>
                </a:lnTo>
                <a:lnTo>
                  <a:pt x="7027" y="421"/>
                </a:lnTo>
                <a:lnTo>
                  <a:pt x="6547" y="662"/>
                </a:lnTo>
                <a:lnTo>
                  <a:pt x="6006" y="962"/>
                </a:lnTo>
                <a:lnTo>
                  <a:pt x="5586" y="1322"/>
                </a:lnTo>
                <a:lnTo>
                  <a:pt x="5165" y="1743"/>
                </a:lnTo>
                <a:lnTo>
                  <a:pt x="4805" y="2163"/>
                </a:lnTo>
                <a:lnTo>
                  <a:pt x="4625" y="2523"/>
                </a:lnTo>
                <a:lnTo>
                  <a:pt x="4505" y="3004"/>
                </a:lnTo>
                <a:lnTo>
                  <a:pt x="4445" y="3484"/>
                </a:lnTo>
                <a:lnTo>
                  <a:pt x="4445" y="3544"/>
                </a:lnTo>
                <a:lnTo>
                  <a:pt x="4505" y="3604"/>
                </a:lnTo>
                <a:lnTo>
                  <a:pt x="4745" y="3604"/>
                </a:lnTo>
                <a:lnTo>
                  <a:pt x="5045" y="3664"/>
                </a:lnTo>
                <a:lnTo>
                  <a:pt x="5406" y="3785"/>
                </a:lnTo>
                <a:lnTo>
                  <a:pt x="5826" y="3965"/>
                </a:lnTo>
                <a:lnTo>
                  <a:pt x="6126" y="4205"/>
                </a:lnTo>
                <a:lnTo>
                  <a:pt x="6246" y="4385"/>
                </a:lnTo>
                <a:lnTo>
                  <a:pt x="6367" y="4625"/>
                </a:lnTo>
                <a:lnTo>
                  <a:pt x="6427" y="4866"/>
                </a:lnTo>
                <a:lnTo>
                  <a:pt x="6427" y="5166"/>
                </a:lnTo>
                <a:lnTo>
                  <a:pt x="6427" y="5406"/>
                </a:lnTo>
                <a:lnTo>
                  <a:pt x="6367" y="5586"/>
                </a:lnTo>
                <a:lnTo>
                  <a:pt x="6186" y="6007"/>
                </a:lnTo>
                <a:lnTo>
                  <a:pt x="5886" y="6367"/>
                </a:lnTo>
                <a:lnTo>
                  <a:pt x="5526" y="6667"/>
                </a:lnTo>
                <a:lnTo>
                  <a:pt x="4925" y="7088"/>
                </a:lnTo>
                <a:lnTo>
                  <a:pt x="4204" y="7508"/>
                </a:lnTo>
                <a:lnTo>
                  <a:pt x="3544" y="7868"/>
                </a:lnTo>
                <a:lnTo>
                  <a:pt x="2883" y="8289"/>
                </a:lnTo>
                <a:lnTo>
                  <a:pt x="2343" y="8769"/>
                </a:lnTo>
                <a:lnTo>
                  <a:pt x="1862" y="9310"/>
                </a:lnTo>
                <a:lnTo>
                  <a:pt x="1382" y="9850"/>
                </a:lnTo>
                <a:lnTo>
                  <a:pt x="1021" y="10451"/>
                </a:lnTo>
                <a:lnTo>
                  <a:pt x="721" y="11051"/>
                </a:lnTo>
                <a:lnTo>
                  <a:pt x="421" y="11712"/>
                </a:lnTo>
                <a:lnTo>
                  <a:pt x="241" y="12433"/>
                </a:lnTo>
                <a:lnTo>
                  <a:pt x="61" y="13093"/>
                </a:lnTo>
                <a:lnTo>
                  <a:pt x="1" y="13814"/>
                </a:lnTo>
                <a:lnTo>
                  <a:pt x="1" y="14475"/>
                </a:lnTo>
                <a:lnTo>
                  <a:pt x="61" y="15195"/>
                </a:lnTo>
                <a:lnTo>
                  <a:pt x="181" y="15856"/>
                </a:lnTo>
                <a:lnTo>
                  <a:pt x="361" y="16517"/>
                </a:lnTo>
                <a:lnTo>
                  <a:pt x="601" y="17177"/>
                </a:lnTo>
                <a:lnTo>
                  <a:pt x="901" y="17778"/>
                </a:lnTo>
                <a:lnTo>
                  <a:pt x="1322" y="18378"/>
                </a:lnTo>
                <a:lnTo>
                  <a:pt x="1802" y="19039"/>
                </a:lnTo>
                <a:lnTo>
                  <a:pt x="2463" y="19700"/>
                </a:lnTo>
                <a:lnTo>
                  <a:pt x="3184" y="20300"/>
                </a:lnTo>
                <a:lnTo>
                  <a:pt x="3544" y="20600"/>
                </a:lnTo>
                <a:lnTo>
                  <a:pt x="3964" y="20841"/>
                </a:lnTo>
                <a:lnTo>
                  <a:pt x="4084" y="21862"/>
                </a:lnTo>
                <a:lnTo>
                  <a:pt x="4144" y="22342"/>
                </a:lnTo>
                <a:lnTo>
                  <a:pt x="4325" y="22762"/>
                </a:lnTo>
                <a:lnTo>
                  <a:pt x="4505" y="23183"/>
                </a:lnTo>
                <a:lnTo>
                  <a:pt x="4745" y="23543"/>
                </a:lnTo>
                <a:lnTo>
                  <a:pt x="5045" y="23843"/>
                </a:lnTo>
                <a:lnTo>
                  <a:pt x="5346" y="24084"/>
                </a:lnTo>
                <a:lnTo>
                  <a:pt x="5646" y="24204"/>
                </a:lnTo>
                <a:lnTo>
                  <a:pt x="6607" y="25105"/>
                </a:lnTo>
                <a:lnTo>
                  <a:pt x="7388" y="25885"/>
                </a:lnTo>
                <a:lnTo>
                  <a:pt x="7808" y="26186"/>
                </a:lnTo>
                <a:lnTo>
                  <a:pt x="7988" y="26306"/>
                </a:lnTo>
                <a:lnTo>
                  <a:pt x="8288" y="26366"/>
                </a:lnTo>
                <a:lnTo>
                  <a:pt x="8529" y="26366"/>
                </a:lnTo>
                <a:lnTo>
                  <a:pt x="8709" y="26246"/>
                </a:lnTo>
                <a:lnTo>
                  <a:pt x="8829" y="26066"/>
                </a:lnTo>
                <a:lnTo>
                  <a:pt x="8829" y="25825"/>
                </a:lnTo>
                <a:lnTo>
                  <a:pt x="8769" y="25585"/>
                </a:lnTo>
                <a:lnTo>
                  <a:pt x="8649" y="25345"/>
                </a:lnTo>
                <a:lnTo>
                  <a:pt x="8348" y="24924"/>
                </a:lnTo>
                <a:lnTo>
                  <a:pt x="7628" y="24084"/>
                </a:lnTo>
                <a:lnTo>
                  <a:pt x="7267" y="23723"/>
                </a:lnTo>
                <a:lnTo>
                  <a:pt x="7568" y="23363"/>
                </a:lnTo>
                <a:lnTo>
                  <a:pt x="7688" y="23183"/>
                </a:lnTo>
                <a:lnTo>
                  <a:pt x="7808" y="23063"/>
                </a:lnTo>
                <a:lnTo>
                  <a:pt x="8168" y="22943"/>
                </a:lnTo>
                <a:lnTo>
                  <a:pt x="8589" y="22883"/>
                </a:lnTo>
                <a:lnTo>
                  <a:pt x="9369" y="22822"/>
                </a:lnTo>
                <a:lnTo>
                  <a:pt x="10030" y="22702"/>
                </a:lnTo>
                <a:lnTo>
                  <a:pt x="10691" y="22522"/>
                </a:lnTo>
                <a:lnTo>
                  <a:pt x="11231" y="22282"/>
                </a:lnTo>
                <a:lnTo>
                  <a:pt x="11832" y="21922"/>
                </a:lnTo>
                <a:lnTo>
                  <a:pt x="12432" y="21381"/>
                </a:lnTo>
                <a:lnTo>
                  <a:pt x="12793" y="21081"/>
                </a:lnTo>
                <a:lnTo>
                  <a:pt x="13153" y="20901"/>
                </a:lnTo>
                <a:lnTo>
                  <a:pt x="13633" y="20781"/>
                </a:lnTo>
                <a:lnTo>
                  <a:pt x="14054" y="20841"/>
                </a:lnTo>
                <a:lnTo>
                  <a:pt x="14474" y="21021"/>
                </a:lnTo>
                <a:lnTo>
                  <a:pt x="14774" y="21261"/>
                </a:lnTo>
                <a:lnTo>
                  <a:pt x="15075" y="21561"/>
                </a:lnTo>
                <a:lnTo>
                  <a:pt x="15315" y="21982"/>
                </a:lnTo>
                <a:lnTo>
                  <a:pt x="15795" y="22883"/>
                </a:lnTo>
                <a:lnTo>
                  <a:pt x="16216" y="23903"/>
                </a:lnTo>
                <a:lnTo>
                  <a:pt x="16396" y="24324"/>
                </a:lnTo>
                <a:lnTo>
                  <a:pt x="16636" y="24744"/>
                </a:lnTo>
                <a:lnTo>
                  <a:pt x="16937" y="25105"/>
                </a:lnTo>
                <a:lnTo>
                  <a:pt x="17237" y="25405"/>
                </a:lnTo>
                <a:lnTo>
                  <a:pt x="17597" y="25585"/>
                </a:lnTo>
                <a:lnTo>
                  <a:pt x="18018" y="25705"/>
                </a:lnTo>
                <a:lnTo>
                  <a:pt x="18318" y="25645"/>
                </a:lnTo>
                <a:lnTo>
                  <a:pt x="18558" y="25525"/>
                </a:lnTo>
                <a:lnTo>
                  <a:pt x="18798" y="25345"/>
                </a:lnTo>
                <a:lnTo>
                  <a:pt x="18798" y="25165"/>
                </a:lnTo>
                <a:lnTo>
                  <a:pt x="18858" y="25045"/>
                </a:lnTo>
                <a:lnTo>
                  <a:pt x="18798" y="24804"/>
                </a:lnTo>
                <a:lnTo>
                  <a:pt x="18618" y="24564"/>
                </a:lnTo>
                <a:lnTo>
                  <a:pt x="18258" y="24144"/>
                </a:lnTo>
                <a:lnTo>
                  <a:pt x="18018" y="23964"/>
                </a:lnTo>
                <a:lnTo>
                  <a:pt x="17897" y="23723"/>
                </a:lnTo>
                <a:lnTo>
                  <a:pt x="17777" y="23423"/>
                </a:lnTo>
                <a:lnTo>
                  <a:pt x="17837" y="23063"/>
                </a:lnTo>
                <a:lnTo>
                  <a:pt x="17897" y="22642"/>
                </a:lnTo>
                <a:lnTo>
                  <a:pt x="17957" y="22162"/>
                </a:lnTo>
                <a:lnTo>
                  <a:pt x="17957" y="21201"/>
                </a:lnTo>
                <a:lnTo>
                  <a:pt x="18618" y="22102"/>
                </a:lnTo>
                <a:lnTo>
                  <a:pt x="18978" y="22522"/>
                </a:lnTo>
                <a:lnTo>
                  <a:pt x="19399" y="22943"/>
                </a:lnTo>
                <a:lnTo>
                  <a:pt x="19819" y="23243"/>
                </a:lnTo>
                <a:lnTo>
                  <a:pt x="20360" y="23483"/>
                </a:lnTo>
                <a:lnTo>
                  <a:pt x="20660" y="23483"/>
                </a:lnTo>
                <a:lnTo>
                  <a:pt x="20960" y="23543"/>
                </a:lnTo>
                <a:lnTo>
                  <a:pt x="21261" y="23483"/>
                </a:lnTo>
                <a:lnTo>
                  <a:pt x="21621" y="23423"/>
                </a:lnTo>
                <a:lnTo>
                  <a:pt x="21741" y="23363"/>
                </a:lnTo>
                <a:lnTo>
                  <a:pt x="21861" y="23243"/>
                </a:lnTo>
                <a:lnTo>
                  <a:pt x="21861" y="23063"/>
                </a:lnTo>
                <a:lnTo>
                  <a:pt x="21801" y="22883"/>
                </a:lnTo>
                <a:lnTo>
                  <a:pt x="21501" y="22582"/>
                </a:lnTo>
                <a:lnTo>
                  <a:pt x="21201" y="22402"/>
                </a:lnTo>
                <a:lnTo>
                  <a:pt x="20840" y="22162"/>
                </a:lnTo>
                <a:lnTo>
                  <a:pt x="20480" y="21982"/>
                </a:lnTo>
                <a:lnTo>
                  <a:pt x="20240" y="21741"/>
                </a:lnTo>
                <a:lnTo>
                  <a:pt x="20120" y="21501"/>
                </a:lnTo>
                <a:lnTo>
                  <a:pt x="19939" y="21201"/>
                </a:lnTo>
                <a:lnTo>
                  <a:pt x="19879" y="20901"/>
                </a:lnTo>
                <a:lnTo>
                  <a:pt x="19759" y="20300"/>
                </a:lnTo>
                <a:lnTo>
                  <a:pt x="19639" y="19700"/>
                </a:lnTo>
                <a:lnTo>
                  <a:pt x="19699" y="19399"/>
                </a:lnTo>
                <a:lnTo>
                  <a:pt x="19879" y="18979"/>
                </a:lnTo>
                <a:lnTo>
                  <a:pt x="20180" y="18438"/>
                </a:lnTo>
                <a:lnTo>
                  <a:pt x="20660" y="17898"/>
                </a:lnTo>
                <a:lnTo>
                  <a:pt x="21140" y="17417"/>
                </a:lnTo>
                <a:lnTo>
                  <a:pt x="21801" y="16997"/>
                </a:lnTo>
                <a:lnTo>
                  <a:pt x="22101" y="16817"/>
                </a:lnTo>
                <a:lnTo>
                  <a:pt x="22462" y="16697"/>
                </a:lnTo>
                <a:lnTo>
                  <a:pt x="22882" y="16577"/>
                </a:lnTo>
                <a:lnTo>
                  <a:pt x="23242" y="16577"/>
                </a:lnTo>
                <a:lnTo>
                  <a:pt x="23663" y="16517"/>
                </a:lnTo>
                <a:lnTo>
                  <a:pt x="24083" y="16396"/>
                </a:lnTo>
                <a:lnTo>
                  <a:pt x="24504" y="16276"/>
                </a:lnTo>
                <a:lnTo>
                  <a:pt x="24924" y="16096"/>
                </a:lnTo>
                <a:lnTo>
                  <a:pt x="25284" y="15916"/>
                </a:lnTo>
                <a:lnTo>
                  <a:pt x="25585" y="15676"/>
                </a:lnTo>
                <a:lnTo>
                  <a:pt x="25885" y="15436"/>
                </a:lnTo>
                <a:lnTo>
                  <a:pt x="26185" y="15135"/>
                </a:lnTo>
                <a:lnTo>
                  <a:pt x="26365" y="14895"/>
                </a:lnTo>
                <a:lnTo>
                  <a:pt x="26546" y="14595"/>
                </a:lnTo>
                <a:lnTo>
                  <a:pt x="26666" y="14354"/>
                </a:lnTo>
                <a:lnTo>
                  <a:pt x="26726" y="14054"/>
                </a:lnTo>
                <a:lnTo>
                  <a:pt x="26666" y="13814"/>
                </a:lnTo>
                <a:lnTo>
                  <a:pt x="26546" y="13574"/>
                </a:lnTo>
                <a:lnTo>
                  <a:pt x="26365" y="13394"/>
                </a:lnTo>
                <a:lnTo>
                  <a:pt x="26125" y="13213"/>
                </a:lnTo>
                <a:lnTo>
                  <a:pt x="25945" y="13093"/>
                </a:lnTo>
                <a:lnTo>
                  <a:pt x="25825" y="12973"/>
                </a:lnTo>
                <a:lnTo>
                  <a:pt x="25765" y="12793"/>
                </a:lnTo>
                <a:lnTo>
                  <a:pt x="25705" y="12613"/>
                </a:lnTo>
                <a:lnTo>
                  <a:pt x="25645" y="12192"/>
                </a:lnTo>
                <a:lnTo>
                  <a:pt x="25585" y="11712"/>
                </a:lnTo>
                <a:lnTo>
                  <a:pt x="25525" y="11232"/>
                </a:lnTo>
                <a:lnTo>
                  <a:pt x="25344" y="10751"/>
                </a:lnTo>
                <a:lnTo>
                  <a:pt x="25224" y="10511"/>
                </a:lnTo>
                <a:lnTo>
                  <a:pt x="24984" y="10271"/>
                </a:lnTo>
                <a:lnTo>
                  <a:pt x="24744" y="10030"/>
                </a:lnTo>
                <a:lnTo>
                  <a:pt x="24444" y="9850"/>
                </a:lnTo>
                <a:lnTo>
                  <a:pt x="23783" y="9490"/>
                </a:lnTo>
                <a:lnTo>
                  <a:pt x="23122" y="9250"/>
                </a:lnTo>
                <a:lnTo>
                  <a:pt x="22462" y="9130"/>
                </a:lnTo>
                <a:lnTo>
                  <a:pt x="21681" y="9190"/>
                </a:lnTo>
                <a:lnTo>
                  <a:pt x="21261" y="8649"/>
                </a:lnTo>
                <a:lnTo>
                  <a:pt x="20900" y="8169"/>
                </a:lnTo>
                <a:lnTo>
                  <a:pt x="20360" y="7748"/>
                </a:lnTo>
                <a:lnTo>
                  <a:pt x="19759" y="7268"/>
                </a:lnTo>
                <a:lnTo>
                  <a:pt x="19099" y="6968"/>
                </a:lnTo>
                <a:lnTo>
                  <a:pt x="18738" y="6787"/>
                </a:lnTo>
                <a:lnTo>
                  <a:pt x="18378" y="6727"/>
                </a:lnTo>
                <a:lnTo>
                  <a:pt x="17957" y="6667"/>
                </a:lnTo>
                <a:lnTo>
                  <a:pt x="17597" y="6727"/>
                </a:lnTo>
                <a:lnTo>
                  <a:pt x="17477" y="6727"/>
                </a:lnTo>
                <a:lnTo>
                  <a:pt x="17417" y="6847"/>
                </a:lnTo>
                <a:lnTo>
                  <a:pt x="17477" y="7028"/>
                </a:lnTo>
                <a:lnTo>
                  <a:pt x="17537" y="7148"/>
                </a:lnTo>
                <a:lnTo>
                  <a:pt x="17777" y="7508"/>
                </a:lnTo>
                <a:lnTo>
                  <a:pt x="18018" y="7808"/>
                </a:lnTo>
                <a:lnTo>
                  <a:pt x="18078" y="7928"/>
                </a:lnTo>
                <a:lnTo>
                  <a:pt x="18138" y="8169"/>
                </a:lnTo>
                <a:lnTo>
                  <a:pt x="18138" y="8829"/>
                </a:lnTo>
                <a:lnTo>
                  <a:pt x="18198" y="9490"/>
                </a:lnTo>
                <a:lnTo>
                  <a:pt x="18258" y="9730"/>
                </a:lnTo>
                <a:lnTo>
                  <a:pt x="18318" y="9910"/>
                </a:lnTo>
                <a:lnTo>
                  <a:pt x="18498" y="10211"/>
                </a:lnTo>
                <a:lnTo>
                  <a:pt x="18078" y="10511"/>
                </a:lnTo>
                <a:lnTo>
                  <a:pt x="17717" y="10871"/>
                </a:lnTo>
                <a:lnTo>
                  <a:pt x="17357" y="11232"/>
                </a:lnTo>
                <a:lnTo>
                  <a:pt x="17117" y="11652"/>
                </a:lnTo>
                <a:lnTo>
                  <a:pt x="16156" y="11952"/>
                </a:lnTo>
                <a:lnTo>
                  <a:pt x="15135" y="12132"/>
                </a:lnTo>
                <a:lnTo>
                  <a:pt x="14114" y="12192"/>
                </a:lnTo>
                <a:lnTo>
                  <a:pt x="12973" y="12132"/>
                </a:lnTo>
                <a:lnTo>
                  <a:pt x="12192" y="12072"/>
                </a:lnTo>
                <a:lnTo>
                  <a:pt x="11411" y="12072"/>
                </a:lnTo>
                <a:lnTo>
                  <a:pt x="10631" y="12132"/>
                </a:lnTo>
                <a:lnTo>
                  <a:pt x="9910" y="12192"/>
                </a:lnTo>
                <a:lnTo>
                  <a:pt x="9189" y="12373"/>
                </a:lnTo>
                <a:lnTo>
                  <a:pt x="8469" y="12673"/>
                </a:lnTo>
                <a:lnTo>
                  <a:pt x="7748" y="13033"/>
                </a:lnTo>
                <a:lnTo>
                  <a:pt x="7087" y="13454"/>
                </a:lnTo>
                <a:lnTo>
                  <a:pt x="6547" y="13934"/>
                </a:lnTo>
                <a:lnTo>
                  <a:pt x="6066" y="14415"/>
                </a:lnTo>
                <a:lnTo>
                  <a:pt x="5586" y="14955"/>
                </a:lnTo>
                <a:lnTo>
                  <a:pt x="5225" y="15556"/>
                </a:lnTo>
                <a:lnTo>
                  <a:pt x="4865" y="16216"/>
                </a:lnTo>
                <a:lnTo>
                  <a:pt x="4565" y="16877"/>
                </a:lnTo>
                <a:lnTo>
                  <a:pt x="4325" y="17537"/>
                </a:lnTo>
                <a:lnTo>
                  <a:pt x="4144" y="18198"/>
                </a:lnTo>
                <a:lnTo>
                  <a:pt x="4084" y="18739"/>
                </a:lnTo>
                <a:lnTo>
                  <a:pt x="3724" y="18498"/>
                </a:lnTo>
                <a:lnTo>
                  <a:pt x="3604" y="18018"/>
                </a:lnTo>
                <a:lnTo>
                  <a:pt x="3484" y="17598"/>
                </a:lnTo>
                <a:lnTo>
                  <a:pt x="3424" y="17057"/>
                </a:lnTo>
                <a:lnTo>
                  <a:pt x="3364" y="16577"/>
                </a:lnTo>
                <a:lnTo>
                  <a:pt x="3424" y="16096"/>
                </a:lnTo>
                <a:lnTo>
                  <a:pt x="3424" y="15616"/>
                </a:lnTo>
                <a:lnTo>
                  <a:pt x="3544" y="15195"/>
                </a:lnTo>
                <a:lnTo>
                  <a:pt x="3724" y="14715"/>
                </a:lnTo>
                <a:lnTo>
                  <a:pt x="4024" y="14114"/>
                </a:lnTo>
                <a:lnTo>
                  <a:pt x="4385" y="13574"/>
                </a:lnTo>
                <a:lnTo>
                  <a:pt x="4805" y="13093"/>
                </a:lnTo>
                <a:lnTo>
                  <a:pt x="5286" y="12733"/>
                </a:lnTo>
                <a:lnTo>
                  <a:pt x="5886" y="12373"/>
                </a:lnTo>
                <a:lnTo>
                  <a:pt x="6427" y="12132"/>
                </a:lnTo>
                <a:lnTo>
                  <a:pt x="7087" y="11892"/>
                </a:lnTo>
                <a:lnTo>
                  <a:pt x="7688" y="11712"/>
                </a:lnTo>
                <a:lnTo>
                  <a:pt x="9790" y="11111"/>
                </a:lnTo>
                <a:lnTo>
                  <a:pt x="10751" y="10751"/>
                </a:lnTo>
                <a:lnTo>
                  <a:pt x="11712" y="10331"/>
                </a:lnTo>
                <a:lnTo>
                  <a:pt x="12132" y="10090"/>
                </a:lnTo>
                <a:lnTo>
                  <a:pt x="12552" y="9790"/>
                </a:lnTo>
                <a:lnTo>
                  <a:pt x="12913" y="9490"/>
                </a:lnTo>
                <a:lnTo>
                  <a:pt x="13273" y="9130"/>
                </a:lnTo>
                <a:lnTo>
                  <a:pt x="13633" y="8769"/>
                </a:lnTo>
                <a:lnTo>
                  <a:pt x="13874" y="8289"/>
                </a:lnTo>
                <a:lnTo>
                  <a:pt x="14174" y="7808"/>
                </a:lnTo>
                <a:lnTo>
                  <a:pt x="14354" y="7268"/>
                </a:lnTo>
                <a:lnTo>
                  <a:pt x="14534" y="6727"/>
                </a:lnTo>
                <a:lnTo>
                  <a:pt x="14594" y="6247"/>
                </a:lnTo>
                <a:lnTo>
                  <a:pt x="14654" y="5706"/>
                </a:lnTo>
                <a:lnTo>
                  <a:pt x="14654" y="5166"/>
                </a:lnTo>
                <a:lnTo>
                  <a:pt x="14594" y="4685"/>
                </a:lnTo>
                <a:lnTo>
                  <a:pt x="14474" y="4205"/>
                </a:lnTo>
                <a:lnTo>
                  <a:pt x="14294" y="3664"/>
                </a:lnTo>
                <a:lnTo>
                  <a:pt x="14114" y="3244"/>
                </a:lnTo>
                <a:lnTo>
                  <a:pt x="13874" y="2764"/>
                </a:lnTo>
                <a:lnTo>
                  <a:pt x="13573" y="2343"/>
                </a:lnTo>
                <a:lnTo>
                  <a:pt x="13273" y="1923"/>
                </a:lnTo>
                <a:lnTo>
                  <a:pt x="12913" y="1562"/>
                </a:lnTo>
                <a:lnTo>
                  <a:pt x="12552" y="1202"/>
                </a:lnTo>
                <a:lnTo>
                  <a:pt x="12132" y="902"/>
                </a:lnTo>
                <a:lnTo>
                  <a:pt x="11652" y="662"/>
                </a:lnTo>
                <a:lnTo>
                  <a:pt x="11171" y="421"/>
                </a:lnTo>
                <a:lnTo>
                  <a:pt x="10691" y="241"/>
                </a:lnTo>
                <a:lnTo>
                  <a:pt x="10150" y="121"/>
                </a:lnTo>
                <a:lnTo>
                  <a:pt x="9610" y="1"/>
                </a:lnTo>
                <a:close/>
              </a:path>
            </a:pathLst>
          </a:custGeom>
          <a:solidFill>
            <a:srgbClr val="F567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 rot="-5980575" flipH="1">
            <a:off x="1895115" y="2354641"/>
            <a:ext cx="308215" cy="1104565"/>
          </a:xfrm>
          <a:custGeom>
            <a:avLst/>
            <a:gdLst/>
            <a:ahLst/>
            <a:cxnLst/>
            <a:rect l="l" t="t" r="r" b="b"/>
            <a:pathLst>
              <a:path w="11111" h="39819" extrusionOk="0">
                <a:moveTo>
                  <a:pt x="4625" y="1"/>
                </a:moveTo>
                <a:lnTo>
                  <a:pt x="4564" y="61"/>
                </a:lnTo>
                <a:lnTo>
                  <a:pt x="4504" y="481"/>
                </a:lnTo>
                <a:lnTo>
                  <a:pt x="4504" y="962"/>
                </a:lnTo>
                <a:lnTo>
                  <a:pt x="4564" y="1382"/>
                </a:lnTo>
                <a:lnTo>
                  <a:pt x="4625" y="1803"/>
                </a:lnTo>
                <a:lnTo>
                  <a:pt x="4925" y="2643"/>
                </a:lnTo>
                <a:lnTo>
                  <a:pt x="5105" y="3484"/>
                </a:lnTo>
                <a:lnTo>
                  <a:pt x="5285" y="4865"/>
                </a:lnTo>
                <a:lnTo>
                  <a:pt x="5465" y="6187"/>
                </a:lnTo>
                <a:lnTo>
                  <a:pt x="5345" y="7448"/>
                </a:lnTo>
                <a:lnTo>
                  <a:pt x="5285" y="8769"/>
                </a:lnTo>
                <a:lnTo>
                  <a:pt x="5225" y="11292"/>
                </a:lnTo>
                <a:lnTo>
                  <a:pt x="5045" y="11171"/>
                </a:lnTo>
                <a:lnTo>
                  <a:pt x="4625" y="10811"/>
                </a:lnTo>
                <a:lnTo>
                  <a:pt x="4264" y="10451"/>
                </a:lnTo>
                <a:lnTo>
                  <a:pt x="3904" y="9970"/>
                </a:lnTo>
                <a:lnTo>
                  <a:pt x="3604" y="9490"/>
                </a:lnTo>
                <a:lnTo>
                  <a:pt x="3303" y="8949"/>
                </a:lnTo>
                <a:lnTo>
                  <a:pt x="3123" y="8409"/>
                </a:lnTo>
                <a:lnTo>
                  <a:pt x="3003" y="7868"/>
                </a:lnTo>
                <a:lnTo>
                  <a:pt x="2883" y="7268"/>
                </a:lnTo>
                <a:lnTo>
                  <a:pt x="2883" y="6787"/>
                </a:lnTo>
                <a:lnTo>
                  <a:pt x="2883" y="6307"/>
                </a:lnTo>
                <a:lnTo>
                  <a:pt x="2883" y="5886"/>
                </a:lnTo>
                <a:lnTo>
                  <a:pt x="2883" y="5406"/>
                </a:lnTo>
                <a:lnTo>
                  <a:pt x="2823" y="5286"/>
                </a:lnTo>
                <a:lnTo>
                  <a:pt x="2703" y="5226"/>
                </a:lnTo>
                <a:lnTo>
                  <a:pt x="2583" y="5226"/>
                </a:lnTo>
                <a:lnTo>
                  <a:pt x="2463" y="5286"/>
                </a:lnTo>
                <a:lnTo>
                  <a:pt x="2222" y="5526"/>
                </a:lnTo>
                <a:lnTo>
                  <a:pt x="2042" y="5766"/>
                </a:lnTo>
                <a:lnTo>
                  <a:pt x="1922" y="6067"/>
                </a:lnTo>
                <a:lnTo>
                  <a:pt x="1802" y="6367"/>
                </a:lnTo>
                <a:lnTo>
                  <a:pt x="1682" y="6967"/>
                </a:lnTo>
                <a:lnTo>
                  <a:pt x="1682" y="7688"/>
                </a:lnTo>
                <a:lnTo>
                  <a:pt x="1742" y="8349"/>
                </a:lnTo>
                <a:lnTo>
                  <a:pt x="1922" y="9069"/>
                </a:lnTo>
                <a:lnTo>
                  <a:pt x="2102" y="9670"/>
                </a:lnTo>
                <a:lnTo>
                  <a:pt x="2342" y="10211"/>
                </a:lnTo>
                <a:lnTo>
                  <a:pt x="2823" y="11051"/>
                </a:lnTo>
                <a:lnTo>
                  <a:pt x="3123" y="11472"/>
                </a:lnTo>
                <a:lnTo>
                  <a:pt x="3483" y="11892"/>
                </a:lnTo>
                <a:lnTo>
                  <a:pt x="3844" y="12312"/>
                </a:lnTo>
                <a:lnTo>
                  <a:pt x="4264" y="12673"/>
                </a:lnTo>
                <a:lnTo>
                  <a:pt x="4745" y="12973"/>
                </a:lnTo>
                <a:lnTo>
                  <a:pt x="5165" y="13153"/>
                </a:lnTo>
                <a:lnTo>
                  <a:pt x="5165" y="13994"/>
                </a:lnTo>
                <a:lnTo>
                  <a:pt x="4324" y="13874"/>
                </a:lnTo>
                <a:lnTo>
                  <a:pt x="3904" y="13754"/>
                </a:lnTo>
                <a:lnTo>
                  <a:pt x="3483" y="13634"/>
                </a:lnTo>
                <a:lnTo>
                  <a:pt x="2703" y="13273"/>
                </a:lnTo>
                <a:lnTo>
                  <a:pt x="1982" y="12853"/>
                </a:lnTo>
                <a:lnTo>
                  <a:pt x="1321" y="12312"/>
                </a:lnTo>
                <a:lnTo>
                  <a:pt x="721" y="11712"/>
                </a:lnTo>
                <a:lnTo>
                  <a:pt x="601" y="11652"/>
                </a:lnTo>
                <a:lnTo>
                  <a:pt x="481" y="11712"/>
                </a:lnTo>
                <a:lnTo>
                  <a:pt x="361" y="11832"/>
                </a:lnTo>
                <a:lnTo>
                  <a:pt x="361" y="11952"/>
                </a:lnTo>
                <a:lnTo>
                  <a:pt x="541" y="12433"/>
                </a:lnTo>
                <a:lnTo>
                  <a:pt x="781" y="12853"/>
                </a:lnTo>
                <a:lnTo>
                  <a:pt x="1021" y="13273"/>
                </a:lnTo>
                <a:lnTo>
                  <a:pt x="1321" y="13634"/>
                </a:lnTo>
                <a:lnTo>
                  <a:pt x="1682" y="13994"/>
                </a:lnTo>
                <a:lnTo>
                  <a:pt x="2042" y="14354"/>
                </a:lnTo>
                <a:lnTo>
                  <a:pt x="2402" y="14595"/>
                </a:lnTo>
                <a:lnTo>
                  <a:pt x="2823" y="14895"/>
                </a:lnTo>
                <a:lnTo>
                  <a:pt x="3363" y="15075"/>
                </a:lnTo>
                <a:lnTo>
                  <a:pt x="3904" y="15315"/>
                </a:lnTo>
                <a:lnTo>
                  <a:pt x="4504" y="15495"/>
                </a:lnTo>
                <a:lnTo>
                  <a:pt x="5105" y="15556"/>
                </a:lnTo>
                <a:lnTo>
                  <a:pt x="5105" y="17778"/>
                </a:lnTo>
                <a:lnTo>
                  <a:pt x="4084" y="17537"/>
                </a:lnTo>
                <a:lnTo>
                  <a:pt x="3063" y="17117"/>
                </a:lnTo>
                <a:lnTo>
                  <a:pt x="2162" y="16576"/>
                </a:lnTo>
                <a:lnTo>
                  <a:pt x="1201" y="16036"/>
                </a:lnTo>
                <a:lnTo>
                  <a:pt x="1081" y="15976"/>
                </a:lnTo>
                <a:lnTo>
                  <a:pt x="961" y="16036"/>
                </a:lnTo>
                <a:lnTo>
                  <a:pt x="901" y="16156"/>
                </a:lnTo>
                <a:lnTo>
                  <a:pt x="961" y="16276"/>
                </a:lnTo>
                <a:lnTo>
                  <a:pt x="1321" y="16817"/>
                </a:lnTo>
                <a:lnTo>
                  <a:pt x="1742" y="17297"/>
                </a:lnTo>
                <a:lnTo>
                  <a:pt x="2222" y="17778"/>
                </a:lnTo>
                <a:lnTo>
                  <a:pt x="2703" y="18138"/>
                </a:lnTo>
                <a:lnTo>
                  <a:pt x="3243" y="18438"/>
                </a:lnTo>
                <a:lnTo>
                  <a:pt x="3844" y="18739"/>
                </a:lnTo>
                <a:lnTo>
                  <a:pt x="4444" y="18979"/>
                </a:lnTo>
                <a:lnTo>
                  <a:pt x="5045" y="19099"/>
                </a:lnTo>
                <a:lnTo>
                  <a:pt x="5045" y="21741"/>
                </a:lnTo>
                <a:lnTo>
                  <a:pt x="5045" y="22042"/>
                </a:lnTo>
                <a:lnTo>
                  <a:pt x="4324" y="21741"/>
                </a:lnTo>
                <a:lnTo>
                  <a:pt x="4024" y="21561"/>
                </a:lnTo>
                <a:lnTo>
                  <a:pt x="3664" y="21321"/>
                </a:lnTo>
                <a:lnTo>
                  <a:pt x="3423" y="21081"/>
                </a:lnTo>
                <a:lnTo>
                  <a:pt x="3183" y="20841"/>
                </a:lnTo>
                <a:lnTo>
                  <a:pt x="2823" y="20240"/>
                </a:lnTo>
                <a:lnTo>
                  <a:pt x="2402" y="19639"/>
                </a:lnTo>
                <a:lnTo>
                  <a:pt x="2222" y="19339"/>
                </a:lnTo>
                <a:lnTo>
                  <a:pt x="1982" y="19099"/>
                </a:lnTo>
                <a:lnTo>
                  <a:pt x="1862" y="18979"/>
                </a:lnTo>
                <a:lnTo>
                  <a:pt x="1682" y="18979"/>
                </a:lnTo>
                <a:lnTo>
                  <a:pt x="1502" y="19039"/>
                </a:lnTo>
                <a:lnTo>
                  <a:pt x="1381" y="19159"/>
                </a:lnTo>
                <a:lnTo>
                  <a:pt x="1261" y="19459"/>
                </a:lnTo>
                <a:lnTo>
                  <a:pt x="1201" y="19820"/>
                </a:lnTo>
                <a:lnTo>
                  <a:pt x="1141" y="20180"/>
                </a:lnTo>
                <a:lnTo>
                  <a:pt x="1261" y="20540"/>
                </a:lnTo>
                <a:lnTo>
                  <a:pt x="1381" y="20961"/>
                </a:lnTo>
                <a:lnTo>
                  <a:pt x="1562" y="21321"/>
                </a:lnTo>
                <a:lnTo>
                  <a:pt x="1742" y="21681"/>
                </a:lnTo>
                <a:lnTo>
                  <a:pt x="2042" y="21982"/>
                </a:lnTo>
                <a:lnTo>
                  <a:pt x="2342" y="22342"/>
                </a:lnTo>
                <a:lnTo>
                  <a:pt x="2643" y="22642"/>
                </a:lnTo>
                <a:lnTo>
                  <a:pt x="3003" y="22882"/>
                </a:lnTo>
                <a:lnTo>
                  <a:pt x="3363" y="23123"/>
                </a:lnTo>
                <a:lnTo>
                  <a:pt x="3784" y="23303"/>
                </a:lnTo>
                <a:lnTo>
                  <a:pt x="4144" y="23483"/>
                </a:lnTo>
                <a:lnTo>
                  <a:pt x="4504" y="23543"/>
                </a:lnTo>
                <a:lnTo>
                  <a:pt x="4865" y="23603"/>
                </a:lnTo>
                <a:lnTo>
                  <a:pt x="4925" y="23663"/>
                </a:lnTo>
                <a:lnTo>
                  <a:pt x="5045" y="23783"/>
                </a:lnTo>
                <a:lnTo>
                  <a:pt x="4985" y="26786"/>
                </a:lnTo>
                <a:lnTo>
                  <a:pt x="4444" y="26426"/>
                </a:lnTo>
                <a:lnTo>
                  <a:pt x="3964" y="26005"/>
                </a:lnTo>
                <a:lnTo>
                  <a:pt x="3724" y="25705"/>
                </a:lnTo>
                <a:lnTo>
                  <a:pt x="3483" y="25405"/>
                </a:lnTo>
                <a:lnTo>
                  <a:pt x="3123" y="24684"/>
                </a:lnTo>
                <a:lnTo>
                  <a:pt x="2703" y="24084"/>
                </a:lnTo>
                <a:lnTo>
                  <a:pt x="2402" y="23783"/>
                </a:lnTo>
                <a:lnTo>
                  <a:pt x="2162" y="23603"/>
                </a:lnTo>
                <a:lnTo>
                  <a:pt x="1982" y="23543"/>
                </a:lnTo>
                <a:lnTo>
                  <a:pt x="1862" y="23543"/>
                </a:lnTo>
                <a:lnTo>
                  <a:pt x="1742" y="23603"/>
                </a:lnTo>
                <a:lnTo>
                  <a:pt x="1622" y="23723"/>
                </a:lnTo>
                <a:lnTo>
                  <a:pt x="1502" y="23903"/>
                </a:lnTo>
                <a:lnTo>
                  <a:pt x="1442" y="24144"/>
                </a:lnTo>
                <a:lnTo>
                  <a:pt x="1381" y="24564"/>
                </a:lnTo>
                <a:lnTo>
                  <a:pt x="1442" y="25044"/>
                </a:lnTo>
                <a:lnTo>
                  <a:pt x="1622" y="25525"/>
                </a:lnTo>
                <a:lnTo>
                  <a:pt x="1862" y="26005"/>
                </a:lnTo>
                <a:lnTo>
                  <a:pt x="2102" y="26426"/>
                </a:lnTo>
                <a:lnTo>
                  <a:pt x="2643" y="27146"/>
                </a:lnTo>
                <a:lnTo>
                  <a:pt x="3123" y="27627"/>
                </a:lnTo>
                <a:lnTo>
                  <a:pt x="3664" y="28107"/>
                </a:lnTo>
                <a:lnTo>
                  <a:pt x="4324" y="28528"/>
                </a:lnTo>
                <a:lnTo>
                  <a:pt x="4625" y="28708"/>
                </a:lnTo>
                <a:lnTo>
                  <a:pt x="4985" y="28828"/>
                </a:lnTo>
                <a:lnTo>
                  <a:pt x="4985" y="30510"/>
                </a:lnTo>
                <a:lnTo>
                  <a:pt x="4925" y="30870"/>
                </a:lnTo>
                <a:lnTo>
                  <a:pt x="4504" y="30510"/>
                </a:lnTo>
                <a:lnTo>
                  <a:pt x="4084" y="30149"/>
                </a:lnTo>
                <a:lnTo>
                  <a:pt x="3303" y="29248"/>
                </a:lnTo>
                <a:lnTo>
                  <a:pt x="2583" y="28288"/>
                </a:lnTo>
                <a:lnTo>
                  <a:pt x="2463" y="28167"/>
                </a:lnTo>
                <a:lnTo>
                  <a:pt x="2342" y="28107"/>
                </a:lnTo>
                <a:lnTo>
                  <a:pt x="2042" y="28107"/>
                </a:lnTo>
                <a:lnTo>
                  <a:pt x="1922" y="28167"/>
                </a:lnTo>
                <a:lnTo>
                  <a:pt x="1802" y="28288"/>
                </a:lnTo>
                <a:lnTo>
                  <a:pt x="1802" y="28468"/>
                </a:lnTo>
                <a:lnTo>
                  <a:pt x="1802" y="28588"/>
                </a:lnTo>
                <a:lnTo>
                  <a:pt x="1982" y="29308"/>
                </a:lnTo>
                <a:lnTo>
                  <a:pt x="2222" y="29909"/>
                </a:lnTo>
                <a:lnTo>
                  <a:pt x="2583" y="30510"/>
                </a:lnTo>
                <a:lnTo>
                  <a:pt x="3063" y="31050"/>
                </a:lnTo>
                <a:lnTo>
                  <a:pt x="3423" y="31471"/>
                </a:lnTo>
                <a:lnTo>
                  <a:pt x="3904" y="31831"/>
                </a:lnTo>
                <a:lnTo>
                  <a:pt x="4144" y="31951"/>
                </a:lnTo>
                <a:lnTo>
                  <a:pt x="4384" y="32071"/>
                </a:lnTo>
                <a:lnTo>
                  <a:pt x="4625" y="32131"/>
                </a:lnTo>
                <a:lnTo>
                  <a:pt x="4925" y="32191"/>
                </a:lnTo>
                <a:lnTo>
                  <a:pt x="4865" y="34113"/>
                </a:lnTo>
                <a:lnTo>
                  <a:pt x="4805" y="36095"/>
                </a:lnTo>
                <a:lnTo>
                  <a:pt x="3844" y="35134"/>
                </a:lnTo>
                <a:lnTo>
                  <a:pt x="3363" y="34593"/>
                </a:lnTo>
                <a:lnTo>
                  <a:pt x="2883" y="34113"/>
                </a:lnTo>
                <a:lnTo>
                  <a:pt x="2282" y="33272"/>
                </a:lnTo>
                <a:lnTo>
                  <a:pt x="1682" y="32491"/>
                </a:lnTo>
                <a:lnTo>
                  <a:pt x="1381" y="32071"/>
                </a:lnTo>
                <a:lnTo>
                  <a:pt x="1021" y="31711"/>
                </a:lnTo>
                <a:lnTo>
                  <a:pt x="661" y="31350"/>
                </a:lnTo>
                <a:lnTo>
                  <a:pt x="240" y="31110"/>
                </a:lnTo>
                <a:lnTo>
                  <a:pt x="120" y="31050"/>
                </a:lnTo>
                <a:lnTo>
                  <a:pt x="60" y="31110"/>
                </a:lnTo>
                <a:lnTo>
                  <a:pt x="0" y="31170"/>
                </a:lnTo>
                <a:lnTo>
                  <a:pt x="0" y="31230"/>
                </a:lnTo>
                <a:lnTo>
                  <a:pt x="0" y="31771"/>
                </a:lnTo>
                <a:lnTo>
                  <a:pt x="60" y="32251"/>
                </a:lnTo>
                <a:lnTo>
                  <a:pt x="240" y="32792"/>
                </a:lnTo>
                <a:lnTo>
                  <a:pt x="481" y="33272"/>
                </a:lnTo>
                <a:lnTo>
                  <a:pt x="781" y="33693"/>
                </a:lnTo>
                <a:lnTo>
                  <a:pt x="1081" y="34173"/>
                </a:lnTo>
                <a:lnTo>
                  <a:pt x="1742" y="35014"/>
                </a:lnTo>
                <a:lnTo>
                  <a:pt x="2402" y="35795"/>
                </a:lnTo>
                <a:lnTo>
                  <a:pt x="3123" y="36575"/>
                </a:lnTo>
                <a:lnTo>
                  <a:pt x="3544" y="36936"/>
                </a:lnTo>
                <a:lnTo>
                  <a:pt x="3964" y="37236"/>
                </a:lnTo>
                <a:lnTo>
                  <a:pt x="4384" y="37536"/>
                </a:lnTo>
                <a:lnTo>
                  <a:pt x="4865" y="37776"/>
                </a:lnTo>
                <a:lnTo>
                  <a:pt x="4985" y="39518"/>
                </a:lnTo>
                <a:lnTo>
                  <a:pt x="5045" y="39638"/>
                </a:lnTo>
                <a:lnTo>
                  <a:pt x="5105" y="39698"/>
                </a:lnTo>
                <a:lnTo>
                  <a:pt x="5285" y="39818"/>
                </a:lnTo>
                <a:lnTo>
                  <a:pt x="5405" y="39818"/>
                </a:lnTo>
                <a:lnTo>
                  <a:pt x="5465" y="39758"/>
                </a:lnTo>
                <a:lnTo>
                  <a:pt x="5585" y="39698"/>
                </a:lnTo>
                <a:lnTo>
                  <a:pt x="5585" y="39578"/>
                </a:lnTo>
                <a:lnTo>
                  <a:pt x="5766" y="38317"/>
                </a:lnTo>
                <a:lnTo>
                  <a:pt x="5826" y="36996"/>
                </a:lnTo>
                <a:lnTo>
                  <a:pt x="6426" y="36335"/>
                </a:lnTo>
                <a:lnTo>
                  <a:pt x="6967" y="35674"/>
                </a:lnTo>
                <a:lnTo>
                  <a:pt x="8048" y="34413"/>
                </a:lnTo>
                <a:lnTo>
                  <a:pt x="8648" y="33633"/>
                </a:lnTo>
                <a:lnTo>
                  <a:pt x="9249" y="32912"/>
                </a:lnTo>
                <a:lnTo>
                  <a:pt x="9729" y="32131"/>
                </a:lnTo>
                <a:lnTo>
                  <a:pt x="10210" y="31290"/>
                </a:lnTo>
                <a:lnTo>
                  <a:pt x="10210" y="31170"/>
                </a:lnTo>
                <a:lnTo>
                  <a:pt x="10210" y="31050"/>
                </a:lnTo>
                <a:lnTo>
                  <a:pt x="10090" y="30990"/>
                </a:lnTo>
                <a:lnTo>
                  <a:pt x="9970" y="31050"/>
                </a:lnTo>
                <a:lnTo>
                  <a:pt x="9189" y="31651"/>
                </a:lnTo>
                <a:lnTo>
                  <a:pt x="8408" y="32311"/>
                </a:lnTo>
                <a:lnTo>
                  <a:pt x="7747" y="32972"/>
                </a:lnTo>
                <a:lnTo>
                  <a:pt x="7027" y="33693"/>
                </a:lnTo>
                <a:lnTo>
                  <a:pt x="5886" y="34954"/>
                </a:lnTo>
                <a:lnTo>
                  <a:pt x="5946" y="32431"/>
                </a:lnTo>
                <a:lnTo>
                  <a:pt x="6366" y="32431"/>
                </a:lnTo>
                <a:lnTo>
                  <a:pt x="6787" y="32311"/>
                </a:lnTo>
                <a:lnTo>
                  <a:pt x="7207" y="32011"/>
                </a:lnTo>
                <a:lnTo>
                  <a:pt x="7627" y="31711"/>
                </a:lnTo>
                <a:lnTo>
                  <a:pt x="7988" y="31350"/>
                </a:lnTo>
                <a:lnTo>
                  <a:pt x="8348" y="30930"/>
                </a:lnTo>
                <a:lnTo>
                  <a:pt x="8949" y="30269"/>
                </a:lnTo>
                <a:lnTo>
                  <a:pt x="9489" y="29609"/>
                </a:lnTo>
                <a:lnTo>
                  <a:pt x="10090" y="28768"/>
                </a:lnTo>
                <a:lnTo>
                  <a:pt x="10330" y="28348"/>
                </a:lnTo>
                <a:lnTo>
                  <a:pt x="10510" y="27867"/>
                </a:lnTo>
                <a:lnTo>
                  <a:pt x="10570" y="27447"/>
                </a:lnTo>
                <a:lnTo>
                  <a:pt x="10570" y="26966"/>
                </a:lnTo>
                <a:lnTo>
                  <a:pt x="10510" y="26906"/>
                </a:lnTo>
                <a:lnTo>
                  <a:pt x="10390" y="26906"/>
                </a:lnTo>
                <a:lnTo>
                  <a:pt x="10030" y="27146"/>
                </a:lnTo>
                <a:lnTo>
                  <a:pt x="9729" y="27387"/>
                </a:lnTo>
                <a:lnTo>
                  <a:pt x="9189" y="28047"/>
                </a:lnTo>
                <a:lnTo>
                  <a:pt x="8528" y="28828"/>
                </a:lnTo>
                <a:lnTo>
                  <a:pt x="7808" y="29609"/>
                </a:lnTo>
                <a:lnTo>
                  <a:pt x="7387" y="30029"/>
                </a:lnTo>
                <a:lnTo>
                  <a:pt x="6907" y="30389"/>
                </a:lnTo>
                <a:lnTo>
                  <a:pt x="6366" y="30810"/>
                </a:lnTo>
                <a:lnTo>
                  <a:pt x="5946" y="31290"/>
                </a:lnTo>
                <a:lnTo>
                  <a:pt x="5946" y="31230"/>
                </a:lnTo>
                <a:lnTo>
                  <a:pt x="6006" y="28828"/>
                </a:lnTo>
                <a:lnTo>
                  <a:pt x="6066" y="28768"/>
                </a:lnTo>
                <a:lnTo>
                  <a:pt x="6186" y="28708"/>
                </a:lnTo>
                <a:lnTo>
                  <a:pt x="6366" y="28588"/>
                </a:lnTo>
                <a:lnTo>
                  <a:pt x="6426" y="28408"/>
                </a:lnTo>
                <a:lnTo>
                  <a:pt x="6486" y="28227"/>
                </a:lnTo>
                <a:lnTo>
                  <a:pt x="7027" y="27687"/>
                </a:lnTo>
                <a:lnTo>
                  <a:pt x="7507" y="27086"/>
                </a:lnTo>
                <a:lnTo>
                  <a:pt x="8408" y="25885"/>
                </a:lnTo>
                <a:lnTo>
                  <a:pt x="9789" y="24024"/>
                </a:lnTo>
                <a:lnTo>
                  <a:pt x="11111" y="22102"/>
                </a:lnTo>
                <a:lnTo>
                  <a:pt x="11111" y="21922"/>
                </a:lnTo>
                <a:lnTo>
                  <a:pt x="11051" y="21861"/>
                </a:lnTo>
                <a:lnTo>
                  <a:pt x="10931" y="21801"/>
                </a:lnTo>
                <a:lnTo>
                  <a:pt x="10810" y="21861"/>
                </a:lnTo>
                <a:lnTo>
                  <a:pt x="9069" y="23483"/>
                </a:lnTo>
                <a:lnTo>
                  <a:pt x="7447" y="25165"/>
                </a:lnTo>
                <a:lnTo>
                  <a:pt x="6727" y="25825"/>
                </a:lnTo>
                <a:lnTo>
                  <a:pt x="6066" y="26606"/>
                </a:lnTo>
                <a:lnTo>
                  <a:pt x="6126" y="23423"/>
                </a:lnTo>
                <a:lnTo>
                  <a:pt x="6426" y="23183"/>
                </a:lnTo>
                <a:lnTo>
                  <a:pt x="6727" y="22882"/>
                </a:lnTo>
                <a:lnTo>
                  <a:pt x="7267" y="22222"/>
                </a:lnTo>
                <a:lnTo>
                  <a:pt x="7808" y="21561"/>
                </a:lnTo>
                <a:lnTo>
                  <a:pt x="8288" y="20961"/>
                </a:lnTo>
                <a:lnTo>
                  <a:pt x="9009" y="20120"/>
                </a:lnTo>
                <a:lnTo>
                  <a:pt x="9729" y="19219"/>
                </a:lnTo>
                <a:lnTo>
                  <a:pt x="10330" y="18318"/>
                </a:lnTo>
                <a:lnTo>
                  <a:pt x="10931" y="17297"/>
                </a:lnTo>
                <a:lnTo>
                  <a:pt x="10931" y="17237"/>
                </a:lnTo>
                <a:lnTo>
                  <a:pt x="10870" y="17117"/>
                </a:lnTo>
                <a:lnTo>
                  <a:pt x="10810" y="17057"/>
                </a:lnTo>
                <a:lnTo>
                  <a:pt x="10690" y="17117"/>
                </a:lnTo>
                <a:lnTo>
                  <a:pt x="9729" y="17778"/>
                </a:lnTo>
                <a:lnTo>
                  <a:pt x="8889" y="18558"/>
                </a:lnTo>
                <a:lnTo>
                  <a:pt x="8048" y="19399"/>
                </a:lnTo>
                <a:lnTo>
                  <a:pt x="7267" y="20240"/>
                </a:lnTo>
                <a:lnTo>
                  <a:pt x="6186" y="21381"/>
                </a:lnTo>
                <a:lnTo>
                  <a:pt x="6186" y="19279"/>
                </a:lnTo>
                <a:lnTo>
                  <a:pt x="6366" y="19219"/>
                </a:lnTo>
                <a:lnTo>
                  <a:pt x="6486" y="19099"/>
                </a:lnTo>
                <a:lnTo>
                  <a:pt x="6666" y="18859"/>
                </a:lnTo>
                <a:lnTo>
                  <a:pt x="7207" y="18378"/>
                </a:lnTo>
                <a:lnTo>
                  <a:pt x="7747" y="17778"/>
                </a:lnTo>
                <a:lnTo>
                  <a:pt x="8588" y="16697"/>
                </a:lnTo>
                <a:lnTo>
                  <a:pt x="9249" y="15796"/>
                </a:lnTo>
                <a:lnTo>
                  <a:pt x="9849" y="14835"/>
                </a:lnTo>
                <a:lnTo>
                  <a:pt x="10090" y="14294"/>
                </a:lnTo>
                <a:lnTo>
                  <a:pt x="10330" y="13754"/>
                </a:lnTo>
                <a:lnTo>
                  <a:pt x="10510" y="13213"/>
                </a:lnTo>
                <a:lnTo>
                  <a:pt x="10630" y="12673"/>
                </a:lnTo>
                <a:lnTo>
                  <a:pt x="10570" y="12613"/>
                </a:lnTo>
                <a:lnTo>
                  <a:pt x="10570" y="12553"/>
                </a:lnTo>
                <a:lnTo>
                  <a:pt x="10450" y="12553"/>
                </a:lnTo>
                <a:lnTo>
                  <a:pt x="9609" y="13394"/>
                </a:lnTo>
                <a:lnTo>
                  <a:pt x="8889" y="14294"/>
                </a:lnTo>
                <a:lnTo>
                  <a:pt x="8168" y="15195"/>
                </a:lnTo>
                <a:lnTo>
                  <a:pt x="7447" y="16096"/>
                </a:lnTo>
                <a:lnTo>
                  <a:pt x="6907" y="16697"/>
                </a:lnTo>
                <a:lnTo>
                  <a:pt x="6246" y="17297"/>
                </a:lnTo>
                <a:lnTo>
                  <a:pt x="6306" y="15435"/>
                </a:lnTo>
                <a:lnTo>
                  <a:pt x="6666" y="15255"/>
                </a:lnTo>
                <a:lnTo>
                  <a:pt x="6847" y="15135"/>
                </a:lnTo>
                <a:lnTo>
                  <a:pt x="6907" y="14955"/>
                </a:lnTo>
                <a:lnTo>
                  <a:pt x="6967" y="14775"/>
                </a:lnTo>
                <a:lnTo>
                  <a:pt x="6907" y="14535"/>
                </a:lnTo>
                <a:lnTo>
                  <a:pt x="7447" y="13934"/>
                </a:lnTo>
                <a:lnTo>
                  <a:pt x="7988" y="13213"/>
                </a:lnTo>
                <a:lnTo>
                  <a:pt x="8408" y="12493"/>
                </a:lnTo>
                <a:lnTo>
                  <a:pt x="8768" y="11832"/>
                </a:lnTo>
                <a:lnTo>
                  <a:pt x="9429" y="10631"/>
                </a:lnTo>
                <a:lnTo>
                  <a:pt x="9669" y="9970"/>
                </a:lnTo>
                <a:lnTo>
                  <a:pt x="9910" y="9310"/>
                </a:lnTo>
                <a:lnTo>
                  <a:pt x="10090" y="8649"/>
                </a:lnTo>
                <a:lnTo>
                  <a:pt x="10210" y="7988"/>
                </a:lnTo>
                <a:lnTo>
                  <a:pt x="10270" y="7328"/>
                </a:lnTo>
                <a:lnTo>
                  <a:pt x="10270" y="6607"/>
                </a:lnTo>
                <a:lnTo>
                  <a:pt x="10210" y="6487"/>
                </a:lnTo>
                <a:lnTo>
                  <a:pt x="10090" y="6367"/>
                </a:lnTo>
                <a:lnTo>
                  <a:pt x="9970" y="6367"/>
                </a:lnTo>
                <a:lnTo>
                  <a:pt x="9849" y="6487"/>
                </a:lnTo>
                <a:lnTo>
                  <a:pt x="9309" y="7688"/>
                </a:lnTo>
                <a:lnTo>
                  <a:pt x="8768" y="8889"/>
                </a:lnTo>
                <a:lnTo>
                  <a:pt x="8288" y="10030"/>
                </a:lnTo>
                <a:lnTo>
                  <a:pt x="7988" y="10631"/>
                </a:lnTo>
                <a:lnTo>
                  <a:pt x="7687" y="11171"/>
                </a:lnTo>
                <a:lnTo>
                  <a:pt x="7147" y="12012"/>
                </a:lnTo>
                <a:lnTo>
                  <a:pt x="6606" y="12733"/>
                </a:lnTo>
                <a:lnTo>
                  <a:pt x="6606" y="12493"/>
                </a:lnTo>
                <a:lnTo>
                  <a:pt x="6546" y="12312"/>
                </a:lnTo>
                <a:lnTo>
                  <a:pt x="6426" y="12132"/>
                </a:lnTo>
                <a:lnTo>
                  <a:pt x="6306" y="11952"/>
                </a:lnTo>
                <a:lnTo>
                  <a:pt x="6306" y="11352"/>
                </a:lnTo>
                <a:lnTo>
                  <a:pt x="6426" y="11352"/>
                </a:lnTo>
                <a:lnTo>
                  <a:pt x="6486" y="11292"/>
                </a:lnTo>
                <a:lnTo>
                  <a:pt x="6847" y="10811"/>
                </a:lnTo>
                <a:lnTo>
                  <a:pt x="7207" y="10331"/>
                </a:lnTo>
                <a:lnTo>
                  <a:pt x="7447" y="9730"/>
                </a:lnTo>
                <a:lnTo>
                  <a:pt x="7687" y="9129"/>
                </a:lnTo>
                <a:lnTo>
                  <a:pt x="7868" y="8529"/>
                </a:lnTo>
                <a:lnTo>
                  <a:pt x="7988" y="7928"/>
                </a:lnTo>
                <a:lnTo>
                  <a:pt x="8228" y="6727"/>
                </a:lnTo>
                <a:lnTo>
                  <a:pt x="8348" y="5466"/>
                </a:lnTo>
                <a:lnTo>
                  <a:pt x="8408" y="4265"/>
                </a:lnTo>
                <a:lnTo>
                  <a:pt x="8288" y="3004"/>
                </a:lnTo>
                <a:lnTo>
                  <a:pt x="8108" y="1803"/>
                </a:lnTo>
                <a:lnTo>
                  <a:pt x="8108" y="1743"/>
                </a:lnTo>
                <a:lnTo>
                  <a:pt x="7988" y="1743"/>
                </a:lnTo>
                <a:lnTo>
                  <a:pt x="7928" y="1803"/>
                </a:lnTo>
                <a:lnTo>
                  <a:pt x="7928" y="3064"/>
                </a:lnTo>
                <a:lnTo>
                  <a:pt x="7868" y="4265"/>
                </a:lnTo>
                <a:lnTo>
                  <a:pt x="7687" y="5526"/>
                </a:lnTo>
                <a:lnTo>
                  <a:pt x="7507" y="6727"/>
                </a:lnTo>
                <a:lnTo>
                  <a:pt x="7207" y="7688"/>
                </a:lnTo>
                <a:lnTo>
                  <a:pt x="6907" y="8649"/>
                </a:lnTo>
                <a:lnTo>
                  <a:pt x="6606" y="9550"/>
                </a:lnTo>
                <a:lnTo>
                  <a:pt x="6306" y="10511"/>
                </a:lnTo>
                <a:lnTo>
                  <a:pt x="6306" y="8709"/>
                </a:lnTo>
                <a:lnTo>
                  <a:pt x="6306" y="6847"/>
                </a:lnTo>
                <a:lnTo>
                  <a:pt x="6366" y="6007"/>
                </a:lnTo>
                <a:lnTo>
                  <a:pt x="6366" y="5166"/>
                </a:lnTo>
                <a:lnTo>
                  <a:pt x="6306" y="4265"/>
                </a:lnTo>
                <a:lnTo>
                  <a:pt x="6186" y="3424"/>
                </a:lnTo>
                <a:lnTo>
                  <a:pt x="6006" y="2523"/>
                </a:lnTo>
                <a:lnTo>
                  <a:pt x="5766" y="1562"/>
                </a:lnTo>
                <a:lnTo>
                  <a:pt x="5585" y="1082"/>
                </a:lnTo>
                <a:lnTo>
                  <a:pt x="5405" y="662"/>
                </a:lnTo>
                <a:lnTo>
                  <a:pt x="5105" y="301"/>
                </a:lnTo>
                <a:lnTo>
                  <a:pt x="4745" y="1"/>
                </a:lnTo>
                <a:close/>
              </a:path>
            </a:pathLst>
          </a:custGeom>
          <a:solidFill>
            <a:srgbClr val="79C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rot="5765632" flipH="1">
            <a:off x="6708220" y="3190507"/>
            <a:ext cx="374902" cy="981337"/>
          </a:xfrm>
          <a:custGeom>
            <a:avLst/>
            <a:gdLst/>
            <a:ahLst/>
            <a:cxnLst/>
            <a:rect l="l" t="t" r="r" b="b"/>
            <a:pathLst>
              <a:path w="13514" h="35374" extrusionOk="0">
                <a:moveTo>
                  <a:pt x="11411" y="3303"/>
                </a:moveTo>
                <a:lnTo>
                  <a:pt x="10811" y="3603"/>
                </a:lnTo>
                <a:lnTo>
                  <a:pt x="10270" y="3964"/>
                </a:lnTo>
                <a:lnTo>
                  <a:pt x="10450" y="3543"/>
                </a:lnTo>
                <a:lnTo>
                  <a:pt x="10931" y="3423"/>
                </a:lnTo>
                <a:lnTo>
                  <a:pt x="11411" y="3303"/>
                </a:lnTo>
                <a:close/>
                <a:moveTo>
                  <a:pt x="7628" y="4865"/>
                </a:moveTo>
                <a:lnTo>
                  <a:pt x="7748" y="4985"/>
                </a:lnTo>
                <a:lnTo>
                  <a:pt x="7868" y="5105"/>
                </a:lnTo>
                <a:lnTo>
                  <a:pt x="8048" y="5105"/>
                </a:lnTo>
                <a:lnTo>
                  <a:pt x="8228" y="5045"/>
                </a:lnTo>
                <a:lnTo>
                  <a:pt x="7928" y="5645"/>
                </a:lnTo>
                <a:lnTo>
                  <a:pt x="7508" y="6426"/>
                </a:lnTo>
                <a:lnTo>
                  <a:pt x="7628" y="4865"/>
                </a:lnTo>
                <a:close/>
                <a:moveTo>
                  <a:pt x="7928" y="26965"/>
                </a:moveTo>
                <a:lnTo>
                  <a:pt x="7748" y="27085"/>
                </a:lnTo>
                <a:lnTo>
                  <a:pt x="6607" y="27986"/>
                </a:lnTo>
                <a:lnTo>
                  <a:pt x="6066" y="28467"/>
                </a:lnTo>
                <a:lnTo>
                  <a:pt x="5586" y="29007"/>
                </a:lnTo>
                <a:lnTo>
                  <a:pt x="5526" y="28647"/>
                </a:lnTo>
                <a:lnTo>
                  <a:pt x="5646" y="28407"/>
                </a:lnTo>
                <a:lnTo>
                  <a:pt x="5646" y="28166"/>
                </a:lnTo>
                <a:lnTo>
                  <a:pt x="5586" y="27926"/>
                </a:lnTo>
                <a:lnTo>
                  <a:pt x="5466" y="27746"/>
                </a:lnTo>
                <a:lnTo>
                  <a:pt x="6066" y="27566"/>
                </a:lnTo>
                <a:lnTo>
                  <a:pt x="6607" y="27446"/>
                </a:lnTo>
                <a:lnTo>
                  <a:pt x="7808" y="27025"/>
                </a:lnTo>
                <a:lnTo>
                  <a:pt x="7928" y="26965"/>
                </a:lnTo>
                <a:close/>
                <a:moveTo>
                  <a:pt x="7808" y="28947"/>
                </a:moveTo>
                <a:lnTo>
                  <a:pt x="7328" y="29548"/>
                </a:lnTo>
                <a:lnTo>
                  <a:pt x="6667" y="30389"/>
                </a:lnTo>
                <a:lnTo>
                  <a:pt x="6367" y="30809"/>
                </a:lnTo>
                <a:lnTo>
                  <a:pt x="6126" y="31229"/>
                </a:lnTo>
                <a:lnTo>
                  <a:pt x="5766" y="29908"/>
                </a:lnTo>
                <a:lnTo>
                  <a:pt x="6307" y="29788"/>
                </a:lnTo>
                <a:lnTo>
                  <a:pt x="6847" y="29548"/>
                </a:lnTo>
                <a:lnTo>
                  <a:pt x="7328" y="29248"/>
                </a:lnTo>
                <a:lnTo>
                  <a:pt x="7808" y="28947"/>
                </a:lnTo>
                <a:close/>
                <a:moveTo>
                  <a:pt x="9430" y="0"/>
                </a:moveTo>
                <a:lnTo>
                  <a:pt x="9189" y="240"/>
                </a:lnTo>
                <a:lnTo>
                  <a:pt x="9009" y="480"/>
                </a:lnTo>
                <a:lnTo>
                  <a:pt x="8709" y="1021"/>
                </a:lnTo>
                <a:lnTo>
                  <a:pt x="8409" y="1622"/>
                </a:lnTo>
                <a:lnTo>
                  <a:pt x="8168" y="2222"/>
                </a:lnTo>
                <a:lnTo>
                  <a:pt x="7808" y="3243"/>
                </a:lnTo>
                <a:lnTo>
                  <a:pt x="7868" y="2162"/>
                </a:lnTo>
                <a:lnTo>
                  <a:pt x="7808" y="1081"/>
                </a:lnTo>
                <a:lnTo>
                  <a:pt x="7808" y="961"/>
                </a:lnTo>
                <a:lnTo>
                  <a:pt x="7688" y="841"/>
                </a:lnTo>
                <a:lnTo>
                  <a:pt x="7568" y="841"/>
                </a:lnTo>
                <a:lnTo>
                  <a:pt x="7448" y="961"/>
                </a:lnTo>
                <a:lnTo>
                  <a:pt x="7087" y="1441"/>
                </a:lnTo>
                <a:lnTo>
                  <a:pt x="6847" y="2042"/>
                </a:lnTo>
                <a:lnTo>
                  <a:pt x="6667" y="2582"/>
                </a:lnTo>
                <a:lnTo>
                  <a:pt x="6487" y="3183"/>
                </a:lnTo>
                <a:lnTo>
                  <a:pt x="6247" y="4444"/>
                </a:lnTo>
                <a:lnTo>
                  <a:pt x="6126" y="5645"/>
                </a:lnTo>
                <a:lnTo>
                  <a:pt x="6066" y="6306"/>
                </a:lnTo>
                <a:lnTo>
                  <a:pt x="6006" y="7207"/>
                </a:lnTo>
                <a:lnTo>
                  <a:pt x="6006" y="7747"/>
                </a:lnTo>
                <a:lnTo>
                  <a:pt x="6066" y="8228"/>
                </a:lnTo>
                <a:lnTo>
                  <a:pt x="6186" y="8648"/>
                </a:lnTo>
                <a:lnTo>
                  <a:pt x="6307" y="8948"/>
                </a:lnTo>
                <a:lnTo>
                  <a:pt x="6066" y="9609"/>
                </a:lnTo>
                <a:lnTo>
                  <a:pt x="6066" y="9669"/>
                </a:lnTo>
                <a:lnTo>
                  <a:pt x="5946" y="8588"/>
                </a:lnTo>
                <a:lnTo>
                  <a:pt x="5886" y="7507"/>
                </a:lnTo>
                <a:lnTo>
                  <a:pt x="5946" y="6366"/>
                </a:lnTo>
                <a:lnTo>
                  <a:pt x="6066" y="5225"/>
                </a:lnTo>
                <a:lnTo>
                  <a:pt x="6066" y="4624"/>
                </a:lnTo>
                <a:lnTo>
                  <a:pt x="6066" y="4024"/>
                </a:lnTo>
                <a:lnTo>
                  <a:pt x="6006" y="3483"/>
                </a:lnTo>
                <a:lnTo>
                  <a:pt x="5886" y="2943"/>
                </a:lnTo>
                <a:lnTo>
                  <a:pt x="5826" y="2823"/>
                </a:lnTo>
                <a:lnTo>
                  <a:pt x="5766" y="2763"/>
                </a:lnTo>
                <a:lnTo>
                  <a:pt x="5646" y="2763"/>
                </a:lnTo>
                <a:lnTo>
                  <a:pt x="5526" y="2823"/>
                </a:lnTo>
                <a:lnTo>
                  <a:pt x="5226" y="3303"/>
                </a:lnTo>
                <a:lnTo>
                  <a:pt x="4985" y="3784"/>
                </a:lnTo>
                <a:lnTo>
                  <a:pt x="4805" y="4384"/>
                </a:lnTo>
                <a:lnTo>
                  <a:pt x="4685" y="4985"/>
                </a:lnTo>
                <a:lnTo>
                  <a:pt x="4565" y="6186"/>
                </a:lnTo>
                <a:lnTo>
                  <a:pt x="4505" y="7327"/>
                </a:lnTo>
                <a:lnTo>
                  <a:pt x="4445" y="8348"/>
                </a:lnTo>
                <a:lnTo>
                  <a:pt x="4024" y="6066"/>
                </a:lnTo>
                <a:lnTo>
                  <a:pt x="3964" y="6006"/>
                </a:lnTo>
                <a:lnTo>
                  <a:pt x="3904" y="5946"/>
                </a:lnTo>
                <a:lnTo>
                  <a:pt x="3844" y="6006"/>
                </a:lnTo>
                <a:lnTo>
                  <a:pt x="3784" y="6066"/>
                </a:lnTo>
                <a:lnTo>
                  <a:pt x="3544" y="7087"/>
                </a:lnTo>
                <a:lnTo>
                  <a:pt x="3364" y="8168"/>
                </a:lnTo>
                <a:lnTo>
                  <a:pt x="3304" y="9309"/>
                </a:lnTo>
                <a:lnTo>
                  <a:pt x="3304" y="10450"/>
                </a:lnTo>
                <a:lnTo>
                  <a:pt x="3424" y="11591"/>
                </a:lnTo>
                <a:lnTo>
                  <a:pt x="3664" y="12672"/>
                </a:lnTo>
                <a:lnTo>
                  <a:pt x="4024" y="13753"/>
                </a:lnTo>
                <a:lnTo>
                  <a:pt x="4265" y="14233"/>
                </a:lnTo>
                <a:lnTo>
                  <a:pt x="4505" y="14714"/>
                </a:lnTo>
                <a:lnTo>
                  <a:pt x="4205" y="16275"/>
                </a:lnTo>
                <a:lnTo>
                  <a:pt x="3964" y="17777"/>
                </a:lnTo>
                <a:lnTo>
                  <a:pt x="3784" y="17476"/>
                </a:lnTo>
                <a:lnTo>
                  <a:pt x="3784" y="17116"/>
                </a:lnTo>
                <a:lnTo>
                  <a:pt x="3784" y="16756"/>
                </a:lnTo>
                <a:lnTo>
                  <a:pt x="3604" y="16035"/>
                </a:lnTo>
                <a:lnTo>
                  <a:pt x="3424" y="15314"/>
                </a:lnTo>
                <a:lnTo>
                  <a:pt x="3244" y="14594"/>
                </a:lnTo>
                <a:lnTo>
                  <a:pt x="3064" y="13633"/>
                </a:lnTo>
                <a:lnTo>
                  <a:pt x="2943" y="12732"/>
                </a:lnTo>
                <a:lnTo>
                  <a:pt x="2823" y="11771"/>
                </a:lnTo>
                <a:lnTo>
                  <a:pt x="2703" y="10810"/>
                </a:lnTo>
                <a:lnTo>
                  <a:pt x="2643" y="10690"/>
                </a:lnTo>
                <a:lnTo>
                  <a:pt x="2583" y="10630"/>
                </a:lnTo>
                <a:lnTo>
                  <a:pt x="2463" y="10570"/>
                </a:lnTo>
                <a:lnTo>
                  <a:pt x="2343" y="10570"/>
                </a:lnTo>
                <a:lnTo>
                  <a:pt x="2163" y="10630"/>
                </a:lnTo>
                <a:lnTo>
                  <a:pt x="2043" y="10690"/>
                </a:lnTo>
                <a:lnTo>
                  <a:pt x="1982" y="10810"/>
                </a:lnTo>
                <a:lnTo>
                  <a:pt x="1862" y="11291"/>
                </a:lnTo>
                <a:lnTo>
                  <a:pt x="1742" y="11771"/>
                </a:lnTo>
                <a:lnTo>
                  <a:pt x="1682" y="12252"/>
                </a:lnTo>
                <a:lnTo>
                  <a:pt x="1682" y="12792"/>
                </a:lnTo>
                <a:lnTo>
                  <a:pt x="1742" y="13753"/>
                </a:lnTo>
                <a:lnTo>
                  <a:pt x="1922" y="14774"/>
                </a:lnTo>
                <a:lnTo>
                  <a:pt x="2043" y="15374"/>
                </a:lnTo>
                <a:lnTo>
                  <a:pt x="2223" y="16035"/>
                </a:lnTo>
                <a:lnTo>
                  <a:pt x="2403" y="16696"/>
                </a:lnTo>
                <a:lnTo>
                  <a:pt x="2763" y="17236"/>
                </a:lnTo>
                <a:lnTo>
                  <a:pt x="2823" y="17356"/>
                </a:lnTo>
                <a:lnTo>
                  <a:pt x="3244" y="18317"/>
                </a:lnTo>
                <a:lnTo>
                  <a:pt x="3544" y="18798"/>
                </a:lnTo>
                <a:lnTo>
                  <a:pt x="3844" y="19218"/>
                </a:lnTo>
                <a:lnTo>
                  <a:pt x="3844" y="19278"/>
                </a:lnTo>
                <a:lnTo>
                  <a:pt x="3304" y="18497"/>
                </a:lnTo>
                <a:lnTo>
                  <a:pt x="2763" y="17657"/>
                </a:lnTo>
                <a:lnTo>
                  <a:pt x="2343" y="16816"/>
                </a:lnTo>
                <a:lnTo>
                  <a:pt x="1802" y="15975"/>
                </a:lnTo>
                <a:lnTo>
                  <a:pt x="1562" y="15555"/>
                </a:lnTo>
                <a:lnTo>
                  <a:pt x="1202" y="15194"/>
                </a:lnTo>
                <a:lnTo>
                  <a:pt x="1142" y="15134"/>
                </a:lnTo>
                <a:lnTo>
                  <a:pt x="1022" y="15074"/>
                </a:lnTo>
                <a:lnTo>
                  <a:pt x="781" y="15134"/>
                </a:lnTo>
                <a:lnTo>
                  <a:pt x="661" y="15254"/>
                </a:lnTo>
                <a:lnTo>
                  <a:pt x="601" y="15435"/>
                </a:lnTo>
                <a:lnTo>
                  <a:pt x="601" y="15975"/>
                </a:lnTo>
                <a:lnTo>
                  <a:pt x="661" y="16516"/>
                </a:lnTo>
                <a:lnTo>
                  <a:pt x="841" y="16996"/>
                </a:lnTo>
                <a:lnTo>
                  <a:pt x="1082" y="17536"/>
                </a:lnTo>
                <a:lnTo>
                  <a:pt x="1622" y="18497"/>
                </a:lnTo>
                <a:lnTo>
                  <a:pt x="2163" y="19398"/>
                </a:lnTo>
                <a:lnTo>
                  <a:pt x="2883" y="20419"/>
                </a:lnTo>
                <a:lnTo>
                  <a:pt x="3304" y="20900"/>
                </a:lnTo>
                <a:lnTo>
                  <a:pt x="3724" y="21320"/>
                </a:lnTo>
                <a:lnTo>
                  <a:pt x="3724" y="22281"/>
                </a:lnTo>
                <a:lnTo>
                  <a:pt x="3304" y="21861"/>
                </a:lnTo>
                <a:lnTo>
                  <a:pt x="2763" y="21200"/>
                </a:lnTo>
                <a:lnTo>
                  <a:pt x="2343" y="20539"/>
                </a:lnTo>
                <a:lnTo>
                  <a:pt x="1922" y="19759"/>
                </a:lnTo>
                <a:lnTo>
                  <a:pt x="1622" y="19038"/>
                </a:lnTo>
                <a:lnTo>
                  <a:pt x="1502" y="18858"/>
                </a:lnTo>
                <a:lnTo>
                  <a:pt x="1442" y="18798"/>
                </a:lnTo>
                <a:lnTo>
                  <a:pt x="1262" y="18738"/>
                </a:lnTo>
                <a:lnTo>
                  <a:pt x="1142" y="18738"/>
                </a:lnTo>
                <a:lnTo>
                  <a:pt x="1022" y="18798"/>
                </a:lnTo>
                <a:lnTo>
                  <a:pt x="901" y="18858"/>
                </a:lnTo>
                <a:lnTo>
                  <a:pt x="841" y="18978"/>
                </a:lnTo>
                <a:lnTo>
                  <a:pt x="841" y="19098"/>
                </a:lnTo>
                <a:lnTo>
                  <a:pt x="901" y="19819"/>
                </a:lnTo>
                <a:lnTo>
                  <a:pt x="1082" y="20479"/>
                </a:lnTo>
                <a:lnTo>
                  <a:pt x="1322" y="21140"/>
                </a:lnTo>
                <a:lnTo>
                  <a:pt x="1622" y="21801"/>
                </a:lnTo>
                <a:lnTo>
                  <a:pt x="901" y="21020"/>
                </a:lnTo>
                <a:lnTo>
                  <a:pt x="241" y="20179"/>
                </a:lnTo>
                <a:lnTo>
                  <a:pt x="181" y="20119"/>
                </a:lnTo>
                <a:lnTo>
                  <a:pt x="61" y="20179"/>
                </a:lnTo>
                <a:lnTo>
                  <a:pt x="1" y="20239"/>
                </a:lnTo>
                <a:lnTo>
                  <a:pt x="1" y="20359"/>
                </a:lnTo>
                <a:lnTo>
                  <a:pt x="541" y="21440"/>
                </a:lnTo>
                <a:lnTo>
                  <a:pt x="1202" y="22461"/>
                </a:lnTo>
                <a:lnTo>
                  <a:pt x="1862" y="23422"/>
                </a:lnTo>
                <a:lnTo>
                  <a:pt x="2583" y="24323"/>
                </a:lnTo>
                <a:lnTo>
                  <a:pt x="3244" y="25044"/>
                </a:lnTo>
                <a:lnTo>
                  <a:pt x="3904" y="25704"/>
                </a:lnTo>
                <a:lnTo>
                  <a:pt x="4024" y="26605"/>
                </a:lnTo>
                <a:lnTo>
                  <a:pt x="3364" y="26065"/>
                </a:lnTo>
                <a:lnTo>
                  <a:pt x="2883" y="25524"/>
                </a:lnTo>
                <a:lnTo>
                  <a:pt x="2343" y="24923"/>
                </a:lnTo>
                <a:lnTo>
                  <a:pt x="1742" y="24383"/>
                </a:lnTo>
                <a:lnTo>
                  <a:pt x="1442" y="24203"/>
                </a:lnTo>
                <a:lnTo>
                  <a:pt x="1142" y="24083"/>
                </a:lnTo>
                <a:lnTo>
                  <a:pt x="1022" y="24023"/>
                </a:lnTo>
                <a:lnTo>
                  <a:pt x="841" y="24083"/>
                </a:lnTo>
                <a:lnTo>
                  <a:pt x="721" y="24203"/>
                </a:lnTo>
                <a:lnTo>
                  <a:pt x="661" y="24323"/>
                </a:lnTo>
                <a:lnTo>
                  <a:pt x="661" y="24743"/>
                </a:lnTo>
                <a:lnTo>
                  <a:pt x="721" y="25104"/>
                </a:lnTo>
                <a:lnTo>
                  <a:pt x="901" y="25524"/>
                </a:lnTo>
                <a:lnTo>
                  <a:pt x="1082" y="25884"/>
                </a:lnTo>
                <a:lnTo>
                  <a:pt x="1622" y="26605"/>
                </a:lnTo>
                <a:lnTo>
                  <a:pt x="2223" y="27206"/>
                </a:lnTo>
                <a:lnTo>
                  <a:pt x="2643" y="27626"/>
                </a:lnTo>
                <a:lnTo>
                  <a:pt x="3184" y="28106"/>
                </a:lnTo>
                <a:lnTo>
                  <a:pt x="3784" y="28587"/>
                </a:lnTo>
                <a:lnTo>
                  <a:pt x="4084" y="28707"/>
                </a:lnTo>
                <a:lnTo>
                  <a:pt x="4385" y="28887"/>
                </a:lnTo>
                <a:lnTo>
                  <a:pt x="4745" y="30329"/>
                </a:lnTo>
                <a:lnTo>
                  <a:pt x="4265" y="30028"/>
                </a:lnTo>
                <a:lnTo>
                  <a:pt x="3904" y="29728"/>
                </a:lnTo>
                <a:lnTo>
                  <a:pt x="3244" y="29127"/>
                </a:lnTo>
                <a:lnTo>
                  <a:pt x="2703" y="28527"/>
                </a:lnTo>
                <a:lnTo>
                  <a:pt x="1562" y="27206"/>
                </a:lnTo>
                <a:lnTo>
                  <a:pt x="1442" y="27085"/>
                </a:lnTo>
                <a:lnTo>
                  <a:pt x="1142" y="27085"/>
                </a:lnTo>
                <a:lnTo>
                  <a:pt x="1022" y="27146"/>
                </a:lnTo>
                <a:lnTo>
                  <a:pt x="901" y="27266"/>
                </a:lnTo>
                <a:lnTo>
                  <a:pt x="841" y="27386"/>
                </a:lnTo>
                <a:lnTo>
                  <a:pt x="781" y="27506"/>
                </a:lnTo>
                <a:lnTo>
                  <a:pt x="781" y="27686"/>
                </a:lnTo>
                <a:lnTo>
                  <a:pt x="901" y="28166"/>
                </a:lnTo>
                <a:lnTo>
                  <a:pt x="1082" y="28587"/>
                </a:lnTo>
                <a:lnTo>
                  <a:pt x="1322" y="29067"/>
                </a:lnTo>
                <a:lnTo>
                  <a:pt x="1562" y="29488"/>
                </a:lnTo>
                <a:lnTo>
                  <a:pt x="2163" y="30268"/>
                </a:lnTo>
                <a:lnTo>
                  <a:pt x="2823" y="30989"/>
                </a:lnTo>
                <a:lnTo>
                  <a:pt x="3184" y="31289"/>
                </a:lnTo>
                <a:lnTo>
                  <a:pt x="2883" y="31289"/>
                </a:lnTo>
                <a:lnTo>
                  <a:pt x="2823" y="31410"/>
                </a:lnTo>
                <a:lnTo>
                  <a:pt x="2763" y="31590"/>
                </a:lnTo>
                <a:lnTo>
                  <a:pt x="2763" y="31710"/>
                </a:lnTo>
                <a:lnTo>
                  <a:pt x="3003" y="32010"/>
                </a:lnTo>
                <a:lnTo>
                  <a:pt x="3184" y="32250"/>
                </a:lnTo>
                <a:lnTo>
                  <a:pt x="3664" y="32731"/>
                </a:lnTo>
                <a:lnTo>
                  <a:pt x="4745" y="33512"/>
                </a:lnTo>
                <a:lnTo>
                  <a:pt x="5466" y="34052"/>
                </a:lnTo>
                <a:lnTo>
                  <a:pt x="5886" y="34352"/>
                </a:lnTo>
                <a:lnTo>
                  <a:pt x="6307" y="34593"/>
                </a:lnTo>
                <a:lnTo>
                  <a:pt x="6607" y="35193"/>
                </a:lnTo>
                <a:lnTo>
                  <a:pt x="6667" y="35313"/>
                </a:lnTo>
                <a:lnTo>
                  <a:pt x="6787" y="35373"/>
                </a:lnTo>
                <a:lnTo>
                  <a:pt x="6847" y="35373"/>
                </a:lnTo>
                <a:lnTo>
                  <a:pt x="6967" y="35313"/>
                </a:lnTo>
                <a:lnTo>
                  <a:pt x="7087" y="35253"/>
                </a:lnTo>
                <a:lnTo>
                  <a:pt x="7147" y="35193"/>
                </a:lnTo>
                <a:lnTo>
                  <a:pt x="7207" y="35073"/>
                </a:lnTo>
                <a:lnTo>
                  <a:pt x="7147" y="34953"/>
                </a:lnTo>
                <a:lnTo>
                  <a:pt x="7147" y="34833"/>
                </a:lnTo>
                <a:lnTo>
                  <a:pt x="7328" y="34773"/>
                </a:lnTo>
                <a:lnTo>
                  <a:pt x="7448" y="34713"/>
                </a:lnTo>
                <a:lnTo>
                  <a:pt x="7568" y="34653"/>
                </a:lnTo>
                <a:lnTo>
                  <a:pt x="7628" y="34532"/>
                </a:lnTo>
                <a:lnTo>
                  <a:pt x="7748" y="34232"/>
                </a:lnTo>
                <a:lnTo>
                  <a:pt x="7688" y="34052"/>
                </a:lnTo>
                <a:lnTo>
                  <a:pt x="7628" y="33932"/>
                </a:lnTo>
                <a:lnTo>
                  <a:pt x="7448" y="33632"/>
                </a:lnTo>
                <a:lnTo>
                  <a:pt x="7207" y="33331"/>
                </a:lnTo>
                <a:lnTo>
                  <a:pt x="6907" y="33091"/>
                </a:lnTo>
                <a:lnTo>
                  <a:pt x="6547" y="32911"/>
                </a:lnTo>
                <a:lnTo>
                  <a:pt x="6427" y="32370"/>
                </a:lnTo>
                <a:lnTo>
                  <a:pt x="6487" y="32130"/>
                </a:lnTo>
                <a:lnTo>
                  <a:pt x="6487" y="31890"/>
                </a:lnTo>
                <a:lnTo>
                  <a:pt x="6967" y="31530"/>
                </a:lnTo>
                <a:lnTo>
                  <a:pt x="7388" y="31109"/>
                </a:lnTo>
                <a:lnTo>
                  <a:pt x="8228" y="30268"/>
                </a:lnTo>
                <a:lnTo>
                  <a:pt x="8709" y="29788"/>
                </a:lnTo>
                <a:lnTo>
                  <a:pt x="9129" y="29248"/>
                </a:lnTo>
                <a:lnTo>
                  <a:pt x="9550" y="28647"/>
                </a:lnTo>
                <a:lnTo>
                  <a:pt x="9850" y="28046"/>
                </a:lnTo>
                <a:lnTo>
                  <a:pt x="9850" y="27926"/>
                </a:lnTo>
                <a:lnTo>
                  <a:pt x="9790" y="27806"/>
                </a:lnTo>
                <a:lnTo>
                  <a:pt x="9730" y="27686"/>
                </a:lnTo>
                <a:lnTo>
                  <a:pt x="9670" y="27626"/>
                </a:lnTo>
                <a:lnTo>
                  <a:pt x="9850" y="27386"/>
                </a:lnTo>
                <a:lnTo>
                  <a:pt x="10030" y="27085"/>
                </a:lnTo>
                <a:lnTo>
                  <a:pt x="10030" y="26785"/>
                </a:lnTo>
                <a:lnTo>
                  <a:pt x="10030" y="26665"/>
                </a:lnTo>
                <a:lnTo>
                  <a:pt x="9910" y="26485"/>
                </a:lnTo>
                <a:lnTo>
                  <a:pt x="9730" y="26305"/>
                </a:lnTo>
                <a:lnTo>
                  <a:pt x="9550" y="26185"/>
                </a:lnTo>
                <a:lnTo>
                  <a:pt x="9850" y="25884"/>
                </a:lnTo>
                <a:lnTo>
                  <a:pt x="10150" y="25584"/>
                </a:lnTo>
                <a:lnTo>
                  <a:pt x="10210" y="25464"/>
                </a:lnTo>
                <a:lnTo>
                  <a:pt x="10270" y="25344"/>
                </a:lnTo>
                <a:lnTo>
                  <a:pt x="10150" y="25104"/>
                </a:lnTo>
                <a:lnTo>
                  <a:pt x="10030" y="24923"/>
                </a:lnTo>
                <a:lnTo>
                  <a:pt x="9790" y="24863"/>
                </a:lnTo>
                <a:lnTo>
                  <a:pt x="9430" y="24863"/>
                </a:lnTo>
                <a:lnTo>
                  <a:pt x="9069" y="24923"/>
                </a:lnTo>
                <a:lnTo>
                  <a:pt x="8709" y="25044"/>
                </a:lnTo>
                <a:lnTo>
                  <a:pt x="8409" y="25164"/>
                </a:lnTo>
                <a:lnTo>
                  <a:pt x="7688" y="25524"/>
                </a:lnTo>
                <a:lnTo>
                  <a:pt x="7087" y="25884"/>
                </a:lnTo>
                <a:lnTo>
                  <a:pt x="6367" y="26305"/>
                </a:lnTo>
                <a:lnTo>
                  <a:pt x="5946" y="25884"/>
                </a:lnTo>
                <a:lnTo>
                  <a:pt x="5526" y="25464"/>
                </a:lnTo>
                <a:lnTo>
                  <a:pt x="6547" y="24923"/>
                </a:lnTo>
                <a:lnTo>
                  <a:pt x="7568" y="24323"/>
                </a:lnTo>
                <a:lnTo>
                  <a:pt x="8649" y="23662"/>
                </a:lnTo>
                <a:lnTo>
                  <a:pt x="9129" y="23242"/>
                </a:lnTo>
                <a:lnTo>
                  <a:pt x="9490" y="22761"/>
                </a:lnTo>
                <a:lnTo>
                  <a:pt x="9610" y="22641"/>
                </a:lnTo>
                <a:lnTo>
                  <a:pt x="9610" y="22461"/>
                </a:lnTo>
                <a:lnTo>
                  <a:pt x="9550" y="22341"/>
                </a:lnTo>
                <a:lnTo>
                  <a:pt x="9490" y="22221"/>
                </a:lnTo>
                <a:lnTo>
                  <a:pt x="9249" y="22101"/>
                </a:lnTo>
                <a:lnTo>
                  <a:pt x="9129" y="22041"/>
                </a:lnTo>
                <a:lnTo>
                  <a:pt x="8949" y="22041"/>
                </a:lnTo>
                <a:lnTo>
                  <a:pt x="8649" y="22161"/>
                </a:lnTo>
                <a:lnTo>
                  <a:pt x="8348" y="22221"/>
                </a:lnTo>
                <a:lnTo>
                  <a:pt x="7688" y="22521"/>
                </a:lnTo>
                <a:lnTo>
                  <a:pt x="7147" y="22942"/>
                </a:lnTo>
                <a:lnTo>
                  <a:pt x="6547" y="23302"/>
                </a:lnTo>
                <a:lnTo>
                  <a:pt x="5406" y="24143"/>
                </a:lnTo>
                <a:lnTo>
                  <a:pt x="5406" y="23963"/>
                </a:lnTo>
                <a:lnTo>
                  <a:pt x="5346" y="23842"/>
                </a:lnTo>
                <a:lnTo>
                  <a:pt x="5226" y="23602"/>
                </a:lnTo>
                <a:lnTo>
                  <a:pt x="4985" y="23362"/>
                </a:lnTo>
                <a:lnTo>
                  <a:pt x="4985" y="23062"/>
                </a:lnTo>
                <a:lnTo>
                  <a:pt x="5766" y="22882"/>
                </a:lnTo>
                <a:lnTo>
                  <a:pt x="6547" y="22581"/>
                </a:lnTo>
                <a:lnTo>
                  <a:pt x="7988" y="21921"/>
                </a:lnTo>
                <a:lnTo>
                  <a:pt x="8709" y="21620"/>
                </a:lnTo>
                <a:lnTo>
                  <a:pt x="9490" y="21260"/>
                </a:lnTo>
                <a:lnTo>
                  <a:pt x="9790" y="21020"/>
                </a:lnTo>
                <a:lnTo>
                  <a:pt x="10150" y="20780"/>
                </a:lnTo>
                <a:lnTo>
                  <a:pt x="10390" y="20539"/>
                </a:lnTo>
                <a:lnTo>
                  <a:pt x="10631" y="20239"/>
                </a:lnTo>
                <a:lnTo>
                  <a:pt x="10691" y="19999"/>
                </a:lnTo>
                <a:lnTo>
                  <a:pt x="10631" y="19759"/>
                </a:lnTo>
                <a:lnTo>
                  <a:pt x="10450" y="19578"/>
                </a:lnTo>
                <a:lnTo>
                  <a:pt x="10210" y="19518"/>
                </a:lnTo>
                <a:lnTo>
                  <a:pt x="9850" y="19518"/>
                </a:lnTo>
                <a:lnTo>
                  <a:pt x="9490" y="19638"/>
                </a:lnTo>
                <a:lnTo>
                  <a:pt x="9069" y="19759"/>
                </a:lnTo>
                <a:lnTo>
                  <a:pt x="8709" y="19939"/>
                </a:lnTo>
                <a:lnTo>
                  <a:pt x="7988" y="20359"/>
                </a:lnTo>
                <a:lnTo>
                  <a:pt x="7328" y="20719"/>
                </a:lnTo>
                <a:lnTo>
                  <a:pt x="6126" y="21500"/>
                </a:lnTo>
                <a:lnTo>
                  <a:pt x="5526" y="21861"/>
                </a:lnTo>
                <a:lnTo>
                  <a:pt x="4985" y="22341"/>
                </a:lnTo>
                <a:lnTo>
                  <a:pt x="4985" y="22041"/>
                </a:lnTo>
                <a:lnTo>
                  <a:pt x="5165" y="22041"/>
                </a:lnTo>
                <a:lnTo>
                  <a:pt x="5286" y="21981"/>
                </a:lnTo>
                <a:lnTo>
                  <a:pt x="5346" y="21861"/>
                </a:lnTo>
                <a:lnTo>
                  <a:pt x="5346" y="21740"/>
                </a:lnTo>
                <a:lnTo>
                  <a:pt x="5226" y="21380"/>
                </a:lnTo>
                <a:lnTo>
                  <a:pt x="5045" y="20960"/>
                </a:lnTo>
                <a:lnTo>
                  <a:pt x="5045" y="20539"/>
                </a:lnTo>
                <a:lnTo>
                  <a:pt x="5406" y="20479"/>
                </a:lnTo>
                <a:lnTo>
                  <a:pt x="5766" y="20419"/>
                </a:lnTo>
                <a:lnTo>
                  <a:pt x="6487" y="20179"/>
                </a:lnTo>
                <a:lnTo>
                  <a:pt x="7147" y="19879"/>
                </a:lnTo>
                <a:lnTo>
                  <a:pt x="7808" y="19518"/>
                </a:lnTo>
                <a:lnTo>
                  <a:pt x="8649" y="19158"/>
                </a:lnTo>
                <a:lnTo>
                  <a:pt x="9369" y="18738"/>
                </a:lnTo>
                <a:lnTo>
                  <a:pt x="9730" y="18497"/>
                </a:lnTo>
                <a:lnTo>
                  <a:pt x="10030" y="18197"/>
                </a:lnTo>
                <a:lnTo>
                  <a:pt x="10330" y="17897"/>
                </a:lnTo>
                <a:lnTo>
                  <a:pt x="10571" y="17536"/>
                </a:lnTo>
                <a:lnTo>
                  <a:pt x="10631" y="17416"/>
                </a:lnTo>
                <a:lnTo>
                  <a:pt x="10691" y="17296"/>
                </a:lnTo>
                <a:lnTo>
                  <a:pt x="10571" y="17056"/>
                </a:lnTo>
                <a:lnTo>
                  <a:pt x="10450" y="16876"/>
                </a:lnTo>
                <a:lnTo>
                  <a:pt x="10330" y="16816"/>
                </a:lnTo>
                <a:lnTo>
                  <a:pt x="10210" y="16816"/>
                </a:lnTo>
                <a:lnTo>
                  <a:pt x="9730" y="16876"/>
                </a:lnTo>
                <a:lnTo>
                  <a:pt x="9309" y="16996"/>
                </a:lnTo>
                <a:lnTo>
                  <a:pt x="8889" y="17116"/>
                </a:lnTo>
                <a:lnTo>
                  <a:pt x="8529" y="17296"/>
                </a:lnTo>
                <a:lnTo>
                  <a:pt x="7808" y="17657"/>
                </a:lnTo>
                <a:lnTo>
                  <a:pt x="7027" y="18197"/>
                </a:lnTo>
                <a:lnTo>
                  <a:pt x="6006" y="18858"/>
                </a:lnTo>
                <a:lnTo>
                  <a:pt x="5526" y="19218"/>
                </a:lnTo>
                <a:lnTo>
                  <a:pt x="5105" y="19638"/>
                </a:lnTo>
                <a:lnTo>
                  <a:pt x="5105" y="19638"/>
                </a:lnTo>
                <a:lnTo>
                  <a:pt x="5286" y="18257"/>
                </a:lnTo>
                <a:lnTo>
                  <a:pt x="5286" y="18197"/>
                </a:lnTo>
                <a:lnTo>
                  <a:pt x="6066" y="17957"/>
                </a:lnTo>
                <a:lnTo>
                  <a:pt x="6847" y="17657"/>
                </a:lnTo>
                <a:lnTo>
                  <a:pt x="8409" y="17056"/>
                </a:lnTo>
                <a:lnTo>
                  <a:pt x="9249" y="16756"/>
                </a:lnTo>
                <a:lnTo>
                  <a:pt x="10150" y="16455"/>
                </a:lnTo>
                <a:lnTo>
                  <a:pt x="10571" y="16275"/>
                </a:lnTo>
                <a:lnTo>
                  <a:pt x="10991" y="16095"/>
                </a:lnTo>
                <a:lnTo>
                  <a:pt x="11351" y="15795"/>
                </a:lnTo>
                <a:lnTo>
                  <a:pt x="11592" y="15495"/>
                </a:lnTo>
                <a:lnTo>
                  <a:pt x="11592" y="15314"/>
                </a:lnTo>
                <a:lnTo>
                  <a:pt x="11592" y="15194"/>
                </a:lnTo>
                <a:lnTo>
                  <a:pt x="11532" y="15014"/>
                </a:lnTo>
                <a:lnTo>
                  <a:pt x="11411" y="14954"/>
                </a:lnTo>
                <a:lnTo>
                  <a:pt x="10991" y="14774"/>
                </a:lnTo>
                <a:lnTo>
                  <a:pt x="10571" y="14714"/>
                </a:lnTo>
                <a:lnTo>
                  <a:pt x="10090" y="14774"/>
                </a:lnTo>
                <a:lnTo>
                  <a:pt x="9610" y="14894"/>
                </a:lnTo>
                <a:lnTo>
                  <a:pt x="9129" y="15074"/>
                </a:lnTo>
                <a:lnTo>
                  <a:pt x="8649" y="15254"/>
                </a:lnTo>
                <a:lnTo>
                  <a:pt x="7808" y="15615"/>
                </a:lnTo>
                <a:lnTo>
                  <a:pt x="6547" y="16275"/>
                </a:lnTo>
                <a:lnTo>
                  <a:pt x="6006" y="16636"/>
                </a:lnTo>
                <a:lnTo>
                  <a:pt x="5406" y="16996"/>
                </a:lnTo>
                <a:lnTo>
                  <a:pt x="5826" y="14834"/>
                </a:lnTo>
                <a:lnTo>
                  <a:pt x="7087" y="14414"/>
                </a:lnTo>
                <a:lnTo>
                  <a:pt x="8288" y="13933"/>
                </a:lnTo>
                <a:lnTo>
                  <a:pt x="8949" y="13693"/>
                </a:lnTo>
                <a:lnTo>
                  <a:pt x="9610" y="13393"/>
                </a:lnTo>
                <a:lnTo>
                  <a:pt x="9910" y="13212"/>
                </a:lnTo>
                <a:lnTo>
                  <a:pt x="10210" y="13032"/>
                </a:lnTo>
                <a:lnTo>
                  <a:pt x="10450" y="12792"/>
                </a:lnTo>
                <a:lnTo>
                  <a:pt x="10631" y="12492"/>
                </a:lnTo>
                <a:lnTo>
                  <a:pt x="10631" y="12312"/>
                </a:lnTo>
                <a:lnTo>
                  <a:pt x="10631" y="12131"/>
                </a:lnTo>
                <a:lnTo>
                  <a:pt x="10511" y="11951"/>
                </a:lnTo>
                <a:lnTo>
                  <a:pt x="10330" y="11831"/>
                </a:lnTo>
                <a:lnTo>
                  <a:pt x="9730" y="11831"/>
                </a:lnTo>
                <a:lnTo>
                  <a:pt x="9430" y="11951"/>
                </a:lnTo>
                <a:lnTo>
                  <a:pt x="9129" y="12071"/>
                </a:lnTo>
                <a:lnTo>
                  <a:pt x="8529" y="12372"/>
                </a:lnTo>
                <a:lnTo>
                  <a:pt x="7988" y="12732"/>
                </a:lnTo>
                <a:lnTo>
                  <a:pt x="6967" y="13333"/>
                </a:lnTo>
                <a:lnTo>
                  <a:pt x="6066" y="13933"/>
                </a:lnTo>
                <a:lnTo>
                  <a:pt x="6367" y="12672"/>
                </a:lnTo>
                <a:lnTo>
                  <a:pt x="7628" y="12131"/>
                </a:lnTo>
                <a:lnTo>
                  <a:pt x="8949" y="11651"/>
                </a:lnTo>
                <a:lnTo>
                  <a:pt x="10270" y="11351"/>
                </a:lnTo>
                <a:lnTo>
                  <a:pt x="10871" y="11110"/>
                </a:lnTo>
                <a:lnTo>
                  <a:pt x="11471" y="10870"/>
                </a:lnTo>
                <a:lnTo>
                  <a:pt x="11652" y="10690"/>
                </a:lnTo>
                <a:lnTo>
                  <a:pt x="11772" y="10570"/>
                </a:lnTo>
                <a:lnTo>
                  <a:pt x="11772" y="10390"/>
                </a:lnTo>
                <a:lnTo>
                  <a:pt x="11772" y="10210"/>
                </a:lnTo>
                <a:lnTo>
                  <a:pt x="11652" y="10029"/>
                </a:lnTo>
                <a:lnTo>
                  <a:pt x="11532" y="9909"/>
                </a:lnTo>
                <a:lnTo>
                  <a:pt x="11411" y="9789"/>
                </a:lnTo>
                <a:lnTo>
                  <a:pt x="11171" y="9729"/>
                </a:lnTo>
                <a:lnTo>
                  <a:pt x="10631" y="9729"/>
                </a:lnTo>
                <a:lnTo>
                  <a:pt x="10030" y="9849"/>
                </a:lnTo>
                <a:lnTo>
                  <a:pt x="9430" y="10029"/>
                </a:lnTo>
                <a:lnTo>
                  <a:pt x="8829" y="10330"/>
                </a:lnTo>
                <a:lnTo>
                  <a:pt x="8228" y="10630"/>
                </a:lnTo>
                <a:lnTo>
                  <a:pt x="7688" y="10990"/>
                </a:lnTo>
                <a:lnTo>
                  <a:pt x="6607" y="11831"/>
                </a:lnTo>
                <a:lnTo>
                  <a:pt x="6607" y="11831"/>
                </a:lnTo>
                <a:lnTo>
                  <a:pt x="7207" y="10089"/>
                </a:lnTo>
                <a:lnTo>
                  <a:pt x="7748" y="9969"/>
                </a:lnTo>
                <a:lnTo>
                  <a:pt x="8228" y="9849"/>
                </a:lnTo>
                <a:lnTo>
                  <a:pt x="9249" y="9489"/>
                </a:lnTo>
                <a:lnTo>
                  <a:pt x="9910" y="9249"/>
                </a:lnTo>
                <a:lnTo>
                  <a:pt x="10511" y="9008"/>
                </a:lnTo>
                <a:lnTo>
                  <a:pt x="10811" y="8828"/>
                </a:lnTo>
                <a:lnTo>
                  <a:pt x="11111" y="8648"/>
                </a:lnTo>
                <a:lnTo>
                  <a:pt x="11351" y="8408"/>
                </a:lnTo>
                <a:lnTo>
                  <a:pt x="11532" y="8168"/>
                </a:lnTo>
                <a:lnTo>
                  <a:pt x="11592" y="7927"/>
                </a:lnTo>
                <a:lnTo>
                  <a:pt x="11592" y="7747"/>
                </a:lnTo>
                <a:lnTo>
                  <a:pt x="11471" y="7567"/>
                </a:lnTo>
                <a:lnTo>
                  <a:pt x="11291" y="7507"/>
                </a:lnTo>
                <a:lnTo>
                  <a:pt x="10931" y="7447"/>
                </a:lnTo>
                <a:lnTo>
                  <a:pt x="10631" y="7507"/>
                </a:lnTo>
                <a:lnTo>
                  <a:pt x="10270" y="7567"/>
                </a:lnTo>
                <a:lnTo>
                  <a:pt x="9970" y="7687"/>
                </a:lnTo>
                <a:lnTo>
                  <a:pt x="9309" y="7927"/>
                </a:lnTo>
                <a:lnTo>
                  <a:pt x="8709" y="8288"/>
                </a:lnTo>
                <a:lnTo>
                  <a:pt x="7748" y="8768"/>
                </a:lnTo>
                <a:lnTo>
                  <a:pt x="7868" y="8468"/>
                </a:lnTo>
                <a:lnTo>
                  <a:pt x="8409" y="8228"/>
                </a:lnTo>
                <a:lnTo>
                  <a:pt x="9009" y="7927"/>
                </a:lnTo>
                <a:lnTo>
                  <a:pt x="10030" y="7267"/>
                </a:lnTo>
                <a:lnTo>
                  <a:pt x="11291" y="6546"/>
                </a:lnTo>
                <a:lnTo>
                  <a:pt x="11892" y="6126"/>
                </a:lnTo>
                <a:lnTo>
                  <a:pt x="12132" y="5825"/>
                </a:lnTo>
                <a:lnTo>
                  <a:pt x="12372" y="5585"/>
                </a:lnTo>
                <a:lnTo>
                  <a:pt x="12432" y="5405"/>
                </a:lnTo>
                <a:lnTo>
                  <a:pt x="12432" y="5225"/>
                </a:lnTo>
                <a:lnTo>
                  <a:pt x="12312" y="5105"/>
                </a:lnTo>
                <a:lnTo>
                  <a:pt x="12072" y="5105"/>
                </a:lnTo>
                <a:lnTo>
                  <a:pt x="11772" y="5225"/>
                </a:lnTo>
                <a:lnTo>
                  <a:pt x="11411" y="5345"/>
                </a:lnTo>
                <a:lnTo>
                  <a:pt x="10811" y="5705"/>
                </a:lnTo>
                <a:lnTo>
                  <a:pt x="9610" y="6546"/>
                </a:lnTo>
                <a:lnTo>
                  <a:pt x="8949" y="6967"/>
                </a:lnTo>
                <a:lnTo>
                  <a:pt x="8288" y="7447"/>
                </a:lnTo>
                <a:lnTo>
                  <a:pt x="9009" y="6066"/>
                </a:lnTo>
                <a:lnTo>
                  <a:pt x="9069" y="5886"/>
                </a:lnTo>
                <a:lnTo>
                  <a:pt x="9850" y="5525"/>
                </a:lnTo>
                <a:lnTo>
                  <a:pt x="10631" y="5105"/>
                </a:lnTo>
                <a:lnTo>
                  <a:pt x="11231" y="4684"/>
                </a:lnTo>
                <a:lnTo>
                  <a:pt x="11832" y="4324"/>
                </a:lnTo>
                <a:lnTo>
                  <a:pt x="12372" y="3904"/>
                </a:lnTo>
                <a:lnTo>
                  <a:pt x="12853" y="3423"/>
                </a:lnTo>
                <a:lnTo>
                  <a:pt x="12973" y="3243"/>
                </a:lnTo>
                <a:lnTo>
                  <a:pt x="12913" y="3063"/>
                </a:lnTo>
                <a:lnTo>
                  <a:pt x="12793" y="2883"/>
                </a:lnTo>
                <a:lnTo>
                  <a:pt x="12613" y="2823"/>
                </a:lnTo>
                <a:lnTo>
                  <a:pt x="13093" y="2582"/>
                </a:lnTo>
                <a:lnTo>
                  <a:pt x="13333" y="2402"/>
                </a:lnTo>
                <a:lnTo>
                  <a:pt x="13453" y="2162"/>
                </a:lnTo>
                <a:lnTo>
                  <a:pt x="13513" y="1982"/>
                </a:lnTo>
                <a:lnTo>
                  <a:pt x="13453" y="1802"/>
                </a:lnTo>
                <a:lnTo>
                  <a:pt x="13393" y="1682"/>
                </a:lnTo>
                <a:lnTo>
                  <a:pt x="13213" y="1561"/>
                </a:lnTo>
                <a:lnTo>
                  <a:pt x="12733" y="1561"/>
                </a:lnTo>
                <a:lnTo>
                  <a:pt x="12192" y="1622"/>
                </a:lnTo>
                <a:lnTo>
                  <a:pt x="11712" y="1862"/>
                </a:lnTo>
                <a:lnTo>
                  <a:pt x="11291" y="2042"/>
                </a:lnTo>
                <a:lnTo>
                  <a:pt x="10991" y="2162"/>
                </a:lnTo>
                <a:lnTo>
                  <a:pt x="10991" y="2162"/>
                </a:lnTo>
                <a:lnTo>
                  <a:pt x="11411" y="1862"/>
                </a:lnTo>
                <a:lnTo>
                  <a:pt x="12072" y="1321"/>
                </a:lnTo>
                <a:lnTo>
                  <a:pt x="12432" y="1021"/>
                </a:lnTo>
                <a:lnTo>
                  <a:pt x="12673" y="721"/>
                </a:lnTo>
                <a:lnTo>
                  <a:pt x="12673" y="541"/>
                </a:lnTo>
                <a:lnTo>
                  <a:pt x="12613" y="360"/>
                </a:lnTo>
                <a:lnTo>
                  <a:pt x="12492" y="300"/>
                </a:lnTo>
                <a:lnTo>
                  <a:pt x="12312" y="300"/>
                </a:lnTo>
                <a:lnTo>
                  <a:pt x="11952" y="420"/>
                </a:lnTo>
                <a:lnTo>
                  <a:pt x="11652" y="661"/>
                </a:lnTo>
                <a:lnTo>
                  <a:pt x="11051" y="1141"/>
                </a:lnTo>
                <a:lnTo>
                  <a:pt x="10330" y="1742"/>
                </a:lnTo>
                <a:lnTo>
                  <a:pt x="9670" y="2342"/>
                </a:lnTo>
                <a:lnTo>
                  <a:pt x="9550" y="2462"/>
                </a:lnTo>
                <a:lnTo>
                  <a:pt x="9550" y="2642"/>
                </a:lnTo>
                <a:lnTo>
                  <a:pt x="9610" y="2763"/>
                </a:lnTo>
                <a:lnTo>
                  <a:pt x="9730" y="2883"/>
                </a:lnTo>
                <a:lnTo>
                  <a:pt x="9369" y="3183"/>
                </a:lnTo>
                <a:lnTo>
                  <a:pt x="9069" y="3543"/>
                </a:lnTo>
                <a:lnTo>
                  <a:pt x="9309" y="2522"/>
                </a:lnTo>
                <a:lnTo>
                  <a:pt x="9430" y="1922"/>
                </a:lnTo>
                <a:lnTo>
                  <a:pt x="9550" y="1321"/>
                </a:lnTo>
                <a:lnTo>
                  <a:pt x="9610" y="661"/>
                </a:lnTo>
                <a:lnTo>
                  <a:pt x="9550" y="60"/>
                </a:lnTo>
                <a:lnTo>
                  <a:pt x="9490" y="0"/>
                </a:lnTo>
                <a:close/>
              </a:path>
            </a:pathLst>
          </a:custGeom>
          <a:solidFill>
            <a:srgbClr val="5E9B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2509225" y="873600"/>
            <a:ext cx="4125600" cy="3396300"/>
          </a:xfrm>
          <a:prstGeom prst="rect">
            <a:avLst/>
          </a:prstGeom>
          <a:solidFill>
            <a:srgbClr val="CE2F1C"/>
          </a:solidFill>
          <a:ln w="762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2635749" y="994500"/>
            <a:ext cx="3872400" cy="3154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dot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 txBox="1">
            <a:spLocks noGrp="1"/>
          </p:cNvSpPr>
          <p:nvPr>
            <p:ph type="ctrTitle"/>
          </p:nvPr>
        </p:nvSpPr>
        <p:spPr>
          <a:xfrm>
            <a:off x="2635750" y="994500"/>
            <a:ext cx="3872400" cy="31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2"/>
          <p:cNvSpPr/>
          <p:nvPr/>
        </p:nvSpPr>
        <p:spPr>
          <a:xfrm rot="-2593752" flipH="1">
            <a:off x="4194025" y="3851033"/>
            <a:ext cx="908350" cy="800253"/>
          </a:xfrm>
          <a:custGeom>
            <a:avLst/>
            <a:gdLst/>
            <a:ahLst/>
            <a:cxnLst/>
            <a:rect l="l" t="t" r="r" b="b"/>
            <a:pathLst>
              <a:path w="36335" h="32011" extrusionOk="0">
                <a:moveTo>
                  <a:pt x="33392" y="2222"/>
                </a:moveTo>
                <a:lnTo>
                  <a:pt x="33452" y="2282"/>
                </a:lnTo>
                <a:lnTo>
                  <a:pt x="33392" y="2342"/>
                </a:lnTo>
                <a:lnTo>
                  <a:pt x="33031" y="2823"/>
                </a:lnTo>
                <a:lnTo>
                  <a:pt x="32551" y="3183"/>
                </a:lnTo>
                <a:lnTo>
                  <a:pt x="31530" y="3904"/>
                </a:lnTo>
                <a:lnTo>
                  <a:pt x="29728" y="5465"/>
                </a:lnTo>
                <a:lnTo>
                  <a:pt x="28707" y="6306"/>
                </a:lnTo>
                <a:lnTo>
                  <a:pt x="27746" y="7207"/>
                </a:lnTo>
                <a:lnTo>
                  <a:pt x="26845" y="8108"/>
                </a:lnTo>
                <a:lnTo>
                  <a:pt x="25945" y="9069"/>
                </a:lnTo>
                <a:lnTo>
                  <a:pt x="24263" y="10930"/>
                </a:lnTo>
                <a:lnTo>
                  <a:pt x="22762" y="12912"/>
                </a:lnTo>
                <a:lnTo>
                  <a:pt x="21981" y="13993"/>
                </a:lnTo>
                <a:lnTo>
                  <a:pt x="21260" y="15074"/>
                </a:lnTo>
                <a:lnTo>
                  <a:pt x="20660" y="16035"/>
                </a:lnTo>
                <a:lnTo>
                  <a:pt x="20359" y="16516"/>
                </a:lnTo>
                <a:lnTo>
                  <a:pt x="20179" y="16756"/>
                </a:lnTo>
                <a:lnTo>
                  <a:pt x="19939" y="16936"/>
                </a:lnTo>
                <a:lnTo>
                  <a:pt x="19639" y="16936"/>
                </a:lnTo>
                <a:lnTo>
                  <a:pt x="19518" y="16816"/>
                </a:lnTo>
                <a:lnTo>
                  <a:pt x="19458" y="16636"/>
                </a:lnTo>
                <a:lnTo>
                  <a:pt x="19518" y="16336"/>
                </a:lnTo>
                <a:lnTo>
                  <a:pt x="19639" y="16095"/>
                </a:lnTo>
                <a:lnTo>
                  <a:pt x="19939" y="15555"/>
                </a:lnTo>
                <a:lnTo>
                  <a:pt x="20599" y="14534"/>
                </a:lnTo>
                <a:lnTo>
                  <a:pt x="21320" y="13513"/>
                </a:lnTo>
                <a:lnTo>
                  <a:pt x="22041" y="12492"/>
                </a:lnTo>
                <a:lnTo>
                  <a:pt x="22822" y="11471"/>
                </a:lnTo>
                <a:lnTo>
                  <a:pt x="23662" y="10450"/>
                </a:lnTo>
                <a:lnTo>
                  <a:pt x="24503" y="9489"/>
                </a:lnTo>
                <a:lnTo>
                  <a:pt x="25404" y="8528"/>
                </a:lnTo>
                <a:lnTo>
                  <a:pt x="27206" y="6726"/>
                </a:lnTo>
                <a:lnTo>
                  <a:pt x="28167" y="5886"/>
                </a:lnTo>
                <a:lnTo>
                  <a:pt x="29128" y="5045"/>
                </a:lnTo>
                <a:lnTo>
                  <a:pt x="30088" y="4264"/>
                </a:lnTo>
                <a:lnTo>
                  <a:pt x="31109" y="3543"/>
                </a:lnTo>
                <a:lnTo>
                  <a:pt x="32130" y="2763"/>
                </a:lnTo>
                <a:lnTo>
                  <a:pt x="32731" y="2462"/>
                </a:lnTo>
                <a:lnTo>
                  <a:pt x="33271" y="2222"/>
                </a:lnTo>
                <a:close/>
                <a:moveTo>
                  <a:pt x="16035" y="17417"/>
                </a:moveTo>
                <a:lnTo>
                  <a:pt x="16155" y="17477"/>
                </a:lnTo>
                <a:lnTo>
                  <a:pt x="16215" y="17597"/>
                </a:lnTo>
                <a:lnTo>
                  <a:pt x="16335" y="17717"/>
                </a:lnTo>
                <a:lnTo>
                  <a:pt x="16335" y="17837"/>
                </a:lnTo>
                <a:lnTo>
                  <a:pt x="16335" y="18017"/>
                </a:lnTo>
                <a:lnTo>
                  <a:pt x="16335" y="18137"/>
                </a:lnTo>
                <a:lnTo>
                  <a:pt x="16215" y="18257"/>
                </a:lnTo>
                <a:lnTo>
                  <a:pt x="16155" y="18317"/>
                </a:lnTo>
                <a:lnTo>
                  <a:pt x="15855" y="18437"/>
                </a:lnTo>
                <a:lnTo>
                  <a:pt x="15735" y="18377"/>
                </a:lnTo>
                <a:lnTo>
                  <a:pt x="15615" y="18377"/>
                </a:lnTo>
                <a:lnTo>
                  <a:pt x="15615" y="18317"/>
                </a:lnTo>
                <a:lnTo>
                  <a:pt x="15435" y="18197"/>
                </a:lnTo>
                <a:lnTo>
                  <a:pt x="15375" y="17957"/>
                </a:lnTo>
                <a:lnTo>
                  <a:pt x="15375" y="17777"/>
                </a:lnTo>
                <a:lnTo>
                  <a:pt x="15495" y="17597"/>
                </a:lnTo>
                <a:lnTo>
                  <a:pt x="15495" y="17537"/>
                </a:lnTo>
                <a:lnTo>
                  <a:pt x="15615" y="17477"/>
                </a:lnTo>
                <a:lnTo>
                  <a:pt x="15735" y="17417"/>
                </a:lnTo>
                <a:close/>
                <a:moveTo>
                  <a:pt x="20479" y="21200"/>
                </a:moveTo>
                <a:lnTo>
                  <a:pt x="20840" y="21260"/>
                </a:lnTo>
                <a:lnTo>
                  <a:pt x="21080" y="21440"/>
                </a:lnTo>
                <a:lnTo>
                  <a:pt x="21260" y="21741"/>
                </a:lnTo>
                <a:lnTo>
                  <a:pt x="21320" y="22041"/>
                </a:lnTo>
                <a:lnTo>
                  <a:pt x="21320" y="22221"/>
                </a:lnTo>
                <a:lnTo>
                  <a:pt x="21260" y="22401"/>
                </a:lnTo>
                <a:lnTo>
                  <a:pt x="21080" y="22641"/>
                </a:lnTo>
                <a:lnTo>
                  <a:pt x="20780" y="22822"/>
                </a:lnTo>
                <a:lnTo>
                  <a:pt x="20479" y="22882"/>
                </a:lnTo>
                <a:lnTo>
                  <a:pt x="20179" y="22822"/>
                </a:lnTo>
                <a:lnTo>
                  <a:pt x="19879" y="22641"/>
                </a:lnTo>
                <a:lnTo>
                  <a:pt x="19699" y="22401"/>
                </a:lnTo>
                <a:lnTo>
                  <a:pt x="19639" y="22041"/>
                </a:lnTo>
                <a:lnTo>
                  <a:pt x="19639" y="21921"/>
                </a:lnTo>
                <a:lnTo>
                  <a:pt x="19699" y="21741"/>
                </a:lnTo>
                <a:lnTo>
                  <a:pt x="19879" y="21440"/>
                </a:lnTo>
                <a:lnTo>
                  <a:pt x="20179" y="21260"/>
                </a:lnTo>
                <a:lnTo>
                  <a:pt x="20479" y="21200"/>
                </a:lnTo>
                <a:close/>
                <a:moveTo>
                  <a:pt x="15855" y="21921"/>
                </a:moveTo>
                <a:lnTo>
                  <a:pt x="16035" y="21981"/>
                </a:lnTo>
                <a:lnTo>
                  <a:pt x="16215" y="22101"/>
                </a:lnTo>
                <a:lnTo>
                  <a:pt x="16335" y="22281"/>
                </a:lnTo>
                <a:lnTo>
                  <a:pt x="16395" y="22461"/>
                </a:lnTo>
                <a:lnTo>
                  <a:pt x="16335" y="22702"/>
                </a:lnTo>
                <a:lnTo>
                  <a:pt x="16215" y="22882"/>
                </a:lnTo>
                <a:lnTo>
                  <a:pt x="16035" y="23002"/>
                </a:lnTo>
                <a:lnTo>
                  <a:pt x="15855" y="23062"/>
                </a:lnTo>
                <a:lnTo>
                  <a:pt x="15615" y="23002"/>
                </a:lnTo>
                <a:lnTo>
                  <a:pt x="15435" y="22882"/>
                </a:lnTo>
                <a:lnTo>
                  <a:pt x="15314" y="22702"/>
                </a:lnTo>
                <a:lnTo>
                  <a:pt x="15254" y="22461"/>
                </a:lnTo>
                <a:lnTo>
                  <a:pt x="15314" y="22281"/>
                </a:lnTo>
                <a:lnTo>
                  <a:pt x="15435" y="22101"/>
                </a:lnTo>
                <a:lnTo>
                  <a:pt x="15615" y="21981"/>
                </a:lnTo>
                <a:lnTo>
                  <a:pt x="15855" y="21921"/>
                </a:lnTo>
                <a:close/>
                <a:moveTo>
                  <a:pt x="25764" y="0"/>
                </a:moveTo>
                <a:lnTo>
                  <a:pt x="25704" y="60"/>
                </a:lnTo>
                <a:lnTo>
                  <a:pt x="25584" y="300"/>
                </a:lnTo>
                <a:lnTo>
                  <a:pt x="25524" y="481"/>
                </a:lnTo>
                <a:lnTo>
                  <a:pt x="25344" y="300"/>
                </a:lnTo>
                <a:lnTo>
                  <a:pt x="25284" y="300"/>
                </a:lnTo>
                <a:lnTo>
                  <a:pt x="25224" y="360"/>
                </a:lnTo>
                <a:lnTo>
                  <a:pt x="24984" y="1021"/>
                </a:lnTo>
                <a:lnTo>
                  <a:pt x="24924" y="1381"/>
                </a:lnTo>
                <a:lnTo>
                  <a:pt x="24803" y="1682"/>
                </a:lnTo>
                <a:lnTo>
                  <a:pt x="24563" y="1982"/>
                </a:lnTo>
                <a:lnTo>
                  <a:pt x="24323" y="2282"/>
                </a:lnTo>
                <a:lnTo>
                  <a:pt x="24083" y="2523"/>
                </a:lnTo>
                <a:lnTo>
                  <a:pt x="23782" y="2763"/>
                </a:lnTo>
                <a:lnTo>
                  <a:pt x="23422" y="3003"/>
                </a:lnTo>
                <a:lnTo>
                  <a:pt x="23062" y="3123"/>
                </a:lnTo>
                <a:lnTo>
                  <a:pt x="22221" y="3363"/>
                </a:lnTo>
                <a:lnTo>
                  <a:pt x="21440" y="3483"/>
                </a:lnTo>
                <a:lnTo>
                  <a:pt x="20599" y="3604"/>
                </a:lnTo>
                <a:lnTo>
                  <a:pt x="20479" y="3664"/>
                </a:lnTo>
                <a:lnTo>
                  <a:pt x="20359" y="3724"/>
                </a:lnTo>
                <a:lnTo>
                  <a:pt x="20179" y="3844"/>
                </a:lnTo>
                <a:lnTo>
                  <a:pt x="20179" y="3964"/>
                </a:lnTo>
                <a:lnTo>
                  <a:pt x="20239" y="4384"/>
                </a:lnTo>
                <a:lnTo>
                  <a:pt x="20359" y="4745"/>
                </a:lnTo>
                <a:lnTo>
                  <a:pt x="20479" y="5165"/>
                </a:lnTo>
                <a:lnTo>
                  <a:pt x="20539" y="5525"/>
                </a:lnTo>
                <a:lnTo>
                  <a:pt x="20539" y="6066"/>
                </a:lnTo>
                <a:lnTo>
                  <a:pt x="20419" y="6546"/>
                </a:lnTo>
                <a:lnTo>
                  <a:pt x="20239" y="7027"/>
                </a:lnTo>
                <a:lnTo>
                  <a:pt x="19939" y="7447"/>
                </a:lnTo>
                <a:lnTo>
                  <a:pt x="19639" y="7747"/>
                </a:lnTo>
                <a:lnTo>
                  <a:pt x="19218" y="7988"/>
                </a:lnTo>
                <a:lnTo>
                  <a:pt x="18858" y="8228"/>
                </a:lnTo>
                <a:lnTo>
                  <a:pt x="18437" y="8348"/>
                </a:lnTo>
                <a:lnTo>
                  <a:pt x="17837" y="8468"/>
                </a:lnTo>
                <a:lnTo>
                  <a:pt x="17597" y="8528"/>
                </a:lnTo>
                <a:lnTo>
                  <a:pt x="17356" y="8648"/>
                </a:lnTo>
                <a:lnTo>
                  <a:pt x="17176" y="8708"/>
                </a:lnTo>
                <a:lnTo>
                  <a:pt x="17056" y="8828"/>
                </a:lnTo>
                <a:lnTo>
                  <a:pt x="16996" y="8949"/>
                </a:lnTo>
                <a:lnTo>
                  <a:pt x="17056" y="9129"/>
                </a:lnTo>
                <a:lnTo>
                  <a:pt x="17236" y="9429"/>
                </a:lnTo>
                <a:lnTo>
                  <a:pt x="17416" y="9729"/>
                </a:lnTo>
                <a:lnTo>
                  <a:pt x="17657" y="9970"/>
                </a:lnTo>
                <a:lnTo>
                  <a:pt x="17837" y="10270"/>
                </a:lnTo>
                <a:lnTo>
                  <a:pt x="18017" y="10630"/>
                </a:lnTo>
                <a:lnTo>
                  <a:pt x="18137" y="11051"/>
                </a:lnTo>
                <a:lnTo>
                  <a:pt x="18197" y="11411"/>
                </a:lnTo>
                <a:lnTo>
                  <a:pt x="18197" y="11831"/>
                </a:lnTo>
                <a:lnTo>
                  <a:pt x="18137" y="12252"/>
                </a:lnTo>
                <a:lnTo>
                  <a:pt x="18077" y="12552"/>
                </a:lnTo>
                <a:lnTo>
                  <a:pt x="17897" y="12912"/>
                </a:lnTo>
                <a:lnTo>
                  <a:pt x="17777" y="13213"/>
                </a:lnTo>
                <a:lnTo>
                  <a:pt x="17356" y="13753"/>
                </a:lnTo>
                <a:lnTo>
                  <a:pt x="16876" y="14354"/>
                </a:lnTo>
                <a:lnTo>
                  <a:pt x="16876" y="14294"/>
                </a:lnTo>
                <a:lnTo>
                  <a:pt x="16756" y="14294"/>
                </a:lnTo>
                <a:lnTo>
                  <a:pt x="16636" y="14354"/>
                </a:lnTo>
                <a:lnTo>
                  <a:pt x="16576" y="14414"/>
                </a:lnTo>
                <a:lnTo>
                  <a:pt x="16576" y="14534"/>
                </a:lnTo>
                <a:lnTo>
                  <a:pt x="16936" y="15255"/>
                </a:lnTo>
                <a:lnTo>
                  <a:pt x="17056" y="15615"/>
                </a:lnTo>
                <a:lnTo>
                  <a:pt x="17176" y="16035"/>
                </a:lnTo>
                <a:lnTo>
                  <a:pt x="17176" y="16336"/>
                </a:lnTo>
                <a:lnTo>
                  <a:pt x="17176" y="16696"/>
                </a:lnTo>
                <a:lnTo>
                  <a:pt x="16816" y="16576"/>
                </a:lnTo>
                <a:lnTo>
                  <a:pt x="16456" y="16456"/>
                </a:lnTo>
                <a:lnTo>
                  <a:pt x="16095" y="16396"/>
                </a:lnTo>
                <a:lnTo>
                  <a:pt x="15735" y="16336"/>
                </a:lnTo>
                <a:lnTo>
                  <a:pt x="15375" y="16396"/>
                </a:lnTo>
                <a:lnTo>
                  <a:pt x="15014" y="16456"/>
                </a:lnTo>
                <a:lnTo>
                  <a:pt x="14654" y="16576"/>
                </a:lnTo>
                <a:lnTo>
                  <a:pt x="14354" y="16816"/>
                </a:lnTo>
                <a:lnTo>
                  <a:pt x="14053" y="16996"/>
                </a:lnTo>
                <a:lnTo>
                  <a:pt x="13813" y="17236"/>
                </a:lnTo>
                <a:lnTo>
                  <a:pt x="13573" y="17537"/>
                </a:lnTo>
                <a:lnTo>
                  <a:pt x="13393" y="17777"/>
                </a:lnTo>
                <a:lnTo>
                  <a:pt x="13273" y="18077"/>
                </a:lnTo>
                <a:lnTo>
                  <a:pt x="13152" y="18437"/>
                </a:lnTo>
                <a:lnTo>
                  <a:pt x="13092" y="18738"/>
                </a:lnTo>
                <a:lnTo>
                  <a:pt x="13032" y="19098"/>
                </a:lnTo>
                <a:lnTo>
                  <a:pt x="13092" y="19458"/>
                </a:lnTo>
                <a:lnTo>
                  <a:pt x="13152" y="19879"/>
                </a:lnTo>
                <a:lnTo>
                  <a:pt x="13333" y="20239"/>
                </a:lnTo>
                <a:lnTo>
                  <a:pt x="13513" y="20539"/>
                </a:lnTo>
                <a:lnTo>
                  <a:pt x="12672" y="20720"/>
                </a:lnTo>
                <a:lnTo>
                  <a:pt x="12312" y="20780"/>
                </a:lnTo>
                <a:lnTo>
                  <a:pt x="11891" y="20840"/>
                </a:lnTo>
                <a:lnTo>
                  <a:pt x="11171" y="20840"/>
                </a:lnTo>
                <a:lnTo>
                  <a:pt x="10510" y="20720"/>
                </a:lnTo>
                <a:lnTo>
                  <a:pt x="9849" y="20539"/>
                </a:lnTo>
                <a:lnTo>
                  <a:pt x="9189" y="20299"/>
                </a:lnTo>
                <a:lnTo>
                  <a:pt x="8948" y="20239"/>
                </a:lnTo>
                <a:lnTo>
                  <a:pt x="8708" y="20359"/>
                </a:lnTo>
                <a:lnTo>
                  <a:pt x="8588" y="20539"/>
                </a:lnTo>
                <a:lnTo>
                  <a:pt x="8588" y="20600"/>
                </a:lnTo>
                <a:lnTo>
                  <a:pt x="8588" y="20780"/>
                </a:lnTo>
                <a:lnTo>
                  <a:pt x="8648" y="21140"/>
                </a:lnTo>
                <a:lnTo>
                  <a:pt x="8648" y="21560"/>
                </a:lnTo>
                <a:lnTo>
                  <a:pt x="8588" y="21921"/>
                </a:lnTo>
                <a:lnTo>
                  <a:pt x="8408" y="22281"/>
                </a:lnTo>
                <a:lnTo>
                  <a:pt x="8168" y="22641"/>
                </a:lnTo>
                <a:lnTo>
                  <a:pt x="7867" y="22882"/>
                </a:lnTo>
                <a:lnTo>
                  <a:pt x="7507" y="23122"/>
                </a:lnTo>
                <a:lnTo>
                  <a:pt x="7147" y="23302"/>
                </a:lnTo>
                <a:lnTo>
                  <a:pt x="6786" y="23422"/>
                </a:lnTo>
                <a:lnTo>
                  <a:pt x="6366" y="23542"/>
                </a:lnTo>
                <a:lnTo>
                  <a:pt x="5585" y="23602"/>
                </a:lnTo>
                <a:lnTo>
                  <a:pt x="4744" y="23542"/>
                </a:lnTo>
                <a:lnTo>
                  <a:pt x="3964" y="23482"/>
                </a:lnTo>
                <a:lnTo>
                  <a:pt x="3844" y="23542"/>
                </a:lnTo>
                <a:lnTo>
                  <a:pt x="3663" y="23602"/>
                </a:lnTo>
                <a:lnTo>
                  <a:pt x="3603" y="23662"/>
                </a:lnTo>
                <a:lnTo>
                  <a:pt x="3483" y="23783"/>
                </a:lnTo>
                <a:lnTo>
                  <a:pt x="3483" y="23963"/>
                </a:lnTo>
                <a:lnTo>
                  <a:pt x="3483" y="24083"/>
                </a:lnTo>
                <a:lnTo>
                  <a:pt x="3543" y="24263"/>
                </a:lnTo>
                <a:lnTo>
                  <a:pt x="3603" y="24383"/>
                </a:lnTo>
                <a:lnTo>
                  <a:pt x="3964" y="24743"/>
                </a:lnTo>
                <a:lnTo>
                  <a:pt x="4144" y="25104"/>
                </a:lnTo>
                <a:lnTo>
                  <a:pt x="4264" y="25524"/>
                </a:lnTo>
                <a:lnTo>
                  <a:pt x="4264" y="26005"/>
                </a:lnTo>
                <a:lnTo>
                  <a:pt x="4204" y="26425"/>
                </a:lnTo>
                <a:lnTo>
                  <a:pt x="4024" y="26905"/>
                </a:lnTo>
                <a:lnTo>
                  <a:pt x="3784" y="27266"/>
                </a:lnTo>
                <a:lnTo>
                  <a:pt x="3483" y="27626"/>
                </a:lnTo>
                <a:lnTo>
                  <a:pt x="3123" y="27986"/>
                </a:lnTo>
                <a:lnTo>
                  <a:pt x="2763" y="28287"/>
                </a:lnTo>
                <a:lnTo>
                  <a:pt x="2342" y="28527"/>
                </a:lnTo>
                <a:lnTo>
                  <a:pt x="1922" y="28707"/>
                </a:lnTo>
                <a:lnTo>
                  <a:pt x="1081" y="29067"/>
                </a:lnTo>
                <a:lnTo>
                  <a:pt x="240" y="29488"/>
                </a:lnTo>
                <a:lnTo>
                  <a:pt x="60" y="29668"/>
                </a:lnTo>
                <a:lnTo>
                  <a:pt x="0" y="29908"/>
                </a:lnTo>
                <a:lnTo>
                  <a:pt x="60" y="30088"/>
                </a:lnTo>
                <a:lnTo>
                  <a:pt x="180" y="30269"/>
                </a:lnTo>
                <a:lnTo>
                  <a:pt x="120" y="30389"/>
                </a:lnTo>
                <a:lnTo>
                  <a:pt x="60" y="30569"/>
                </a:lnTo>
                <a:lnTo>
                  <a:pt x="120" y="30689"/>
                </a:lnTo>
                <a:lnTo>
                  <a:pt x="180" y="30809"/>
                </a:lnTo>
                <a:lnTo>
                  <a:pt x="300" y="30869"/>
                </a:lnTo>
                <a:lnTo>
                  <a:pt x="420" y="30929"/>
                </a:lnTo>
                <a:lnTo>
                  <a:pt x="541" y="30929"/>
                </a:lnTo>
                <a:lnTo>
                  <a:pt x="721" y="30869"/>
                </a:lnTo>
                <a:lnTo>
                  <a:pt x="1441" y="30569"/>
                </a:lnTo>
                <a:lnTo>
                  <a:pt x="2222" y="30329"/>
                </a:lnTo>
                <a:lnTo>
                  <a:pt x="2582" y="30209"/>
                </a:lnTo>
                <a:lnTo>
                  <a:pt x="3003" y="30209"/>
                </a:lnTo>
                <a:lnTo>
                  <a:pt x="3363" y="30149"/>
                </a:lnTo>
                <a:lnTo>
                  <a:pt x="3784" y="30209"/>
                </a:lnTo>
                <a:lnTo>
                  <a:pt x="4204" y="30269"/>
                </a:lnTo>
                <a:lnTo>
                  <a:pt x="4624" y="30389"/>
                </a:lnTo>
                <a:lnTo>
                  <a:pt x="4985" y="30509"/>
                </a:lnTo>
                <a:lnTo>
                  <a:pt x="5405" y="30689"/>
                </a:lnTo>
                <a:lnTo>
                  <a:pt x="5705" y="30869"/>
                </a:lnTo>
                <a:lnTo>
                  <a:pt x="6066" y="31169"/>
                </a:lnTo>
                <a:lnTo>
                  <a:pt x="6366" y="31410"/>
                </a:lnTo>
                <a:lnTo>
                  <a:pt x="6606" y="31710"/>
                </a:lnTo>
                <a:lnTo>
                  <a:pt x="6786" y="31890"/>
                </a:lnTo>
                <a:lnTo>
                  <a:pt x="6907" y="31950"/>
                </a:lnTo>
                <a:lnTo>
                  <a:pt x="7087" y="32010"/>
                </a:lnTo>
                <a:lnTo>
                  <a:pt x="7447" y="32010"/>
                </a:lnTo>
                <a:lnTo>
                  <a:pt x="7567" y="31890"/>
                </a:lnTo>
                <a:lnTo>
                  <a:pt x="7687" y="31770"/>
                </a:lnTo>
                <a:lnTo>
                  <a:pt x="7807" y="31590"/>
                </a:lnTo>
                <a:lnTo>
                  <a:pt x="7927" y="31169"/>
                </a:lnTo>
                <a:lnTo>
                  <a:pt x="8108" y="30809"/>
                </a:lnTo>
                <a:lnTo>
                  <a:pt x="8348" y="30449"/>
                </a:lnTo>
                <a:lnTo>
                  <a:pt x="8588" y="30149"/>
                </a:lnTo>
                <a:lnTo>
                  <a:pt x="8888" y="29848"/>
                </a:lnTo>
                <a:lnTo>
                  <a:pt x="9189" y="29608"/>
                </a:lnTo>
                <a:lnTo>
                  <a:pt x="9489" y="29368"/>
                </a:lnTo>
                <a:lnTo>
                  <a:pt x="9849" y="29188"/>
                </a:lnTo>
                <a:lnTo>
                  <a:pt x="10210" y="29067"/>
                </a:lnTo>
                <a:lnTo>
                  <a:pt x="10570" y="28947"/>
                </a:lnTo>
                <a:lnTo>
                  <a:pt x="10930" y="28887"/>
                </a:lnTo>
                <a:lnTo>
                  <a:pt x="11771" y="28887"/>
                </a:lnTo>
                <a:lnTo>
                  <a:pt x="12192" y="28947"/>
                </a:lnTo>
                <a:lnTo>
                  <a:pt x="12552" y="29067"/>
                </a:lnTo>
                <a:lnTo>
                  <a:pt x="12972" y="29248"/>
                </a:lnTo>
                <a:lnTo>
                  <a:pt x="13212" y="29308"/>
                </a:lnTo>
                <a:lnTo>
                  <a:pt x="13453" y="29248"/>
                </a:lnTo>
                <a:lnTo>
                  <a:pt x="13633" y="29128"/>
                </a:lnTo>
                <a:lnTo>
                  <a:pt x="13753" y="29007"/>
                </a:lnTo>
                <a:lnTo>
                  <a:pt x="13813" y="28827"/>
                </a:lnTo>
                <a:lnTo>
                  <a:pt x="13813" y="28587"/>
                </a:lnTo>
                <a:lnTo>
                  <a:pt x="13753" y="28407"/>
                </a:lnTo>
                <a:lnTo>
                  <a:pt x="13573" y="28227"/>
                </a:lnTo>
                <a:lnTo>
                  <a:pt x="13273" y="28047"/>
                </a:lnTo>
                <a:lnTo>
                  <a:pt x="13032" y="27806"/>
                </a:lnTo>
                <a:lnTo>
                  <a:pt x="12852" y="27506"/>
                </a:lnTo>
                <a:lnTo>
                  <a:pt x="12732" y="27206"/>
                </a:lnTo>
                <a:lnTo>
                  <a:pt x="12672" y="26905"/>
                </a:lnTo>
                <a:lnTo>
                  <a:pt x="12612" y="26545"/>
                </a:lnTo>
                <a:lnTo>
                  <a:pt x="12672" y="26245"/>
                </a:lnTo>
                <a:lnTo>
                  <a:pt x="12792" y="25884"/>
                </a:lnTo>
                <a:lnTo>
                  <a:pt x="12912" y="25704"/>
                </a:lnTo>
                <a:lnTo>
                  <a:pt x="13092" y="25464"/>
                </a:lnTo>
                <a:lnTo>
                  <a:pt x="13453" y="25224"/>
                </a:lnTo>
                <a:lnTo>
                  <a:pt x="14354" y="24743"/>
                </a:lnTo>
                <a:lnTo>
                  <a:pt x="14594" y="24924"/>
                </a:lnTo>
                <a:lnTo>
                  <a:pt x="14834" y="24984"/>
                </a:lnTo>
                <a:lnTo>
                  <a:pt x="15134" y="25104"/>
                </a:lnTo>
                <a:lnTo>
                  <a:pt x="15435" y="25104"/>
                </a:lnTo>
                <a:lnTo>
                  <a:pt x="15795" y="25044"/>
                </a:lnTo>
                <a:lnTo>
                  <a:pt x="16155" y="24924"/>
                </a:lnTo>
                <a:lnTo>
                  <a:pt x="16516" y="24803"/>
                </a:lnTo>
                <a:lnTo>
                  <a:pt x="16756" y="24563"/>
                </a:lnTo>
                <a:lnTo>
                  <a:pt x="16996" y="24323"/>
                </a:lnTo>
                <a:lnTo>
                  <a:pt x="17116" y="24083"/>
                </a:lnTo>
                <a:lnTo>
                  <a:pt x="17296" y="24383"/>
                </a:lnTo>
                <a:lnTo>
                  <a:pt x="17537" y="24683"/>
                </a:lnTo>
                <a:lnTo>
                  <a:pt x="17777" y="24984"/>
                </a:lnTo>
                <a:lnTo>
                  <a:pt x="18077" y="25224"/>
                </a:lnTo>
                <a:lnTo>
                  <a:pt x="18437" y="25404"/>
                </a:lnTo>
                <a:lnTo>
                  <a:pt x="18798" y="25524"/>
                </a:lnTo>
                <a:lnTo>
                  <a:pt x="19158" y="25644"/>
                </a:lnTo>
                <a:lnTo>
                  <a:pt x="19939" y="25644"/>
                </a:lnTo>
                <a:lnTo>
                  <a:pt x="20299" y="25584"/>
                </a:lnTo>
                <a:lnTo>
                  <a:pt x="20660" y="25464"/>
                </a:lnTo>
                <a:lnTo>
                  <a:pt x="21020" y="25344"/>
                </a:lnTo>
                <a:lnTo>
                  <a:pt x="21380" y="25104"/>
                </a:lnTo>
                <a:lnTo>
                  <a:pt x="21680" y="24864"/>
                </a:lnTo>
                <a:lnTo>
                  <a:pt x="21981" y="24623"/>
                </a:lnTo>
                <a:lnTo>
                  <a:pt x="22221" y="24263"/>
                </a:lnTo>
                <a:lnTo>
                  <a:pt x="22401" y="23843"/>
                </a:lnTo>
                <a:lnTo>
                  <a:pt x="22581" y="23362"/>
                </a:lnTo>
                <a:lnTo>
                  <a:pt x="22641" y="22882"/>
                </a:lnTo>
                <a:lnTo>
                  <a:pt x="22581" y="22401"/>
                </a:lnTo>
                <a:lnTo>
                  <a:pt x="22461" y="21921"/>
                </a:lnTo>
                <a:lnTo>
                  <a:pt x="22281" y="21440"/>
                </a:lnTo>
                <a:lnTo>
                  <a:pt x="22041" y="21020"/>
                </a:lnTo>
                <a:lnTo>
                  <a:pt x="21680" y="20660"/>
                </a:lnTo>
                <a:lnTo>
                  <a:pt x="21260" y="20359"/>
                </a:lnTo>
                <a:lnTo>
                  <a:pt x="20780" y="20119"/>
                </a:lnTo>
                <a:lnTo>
                  <a:pt x="20840" y="20059"/>
                </a:lnTo>
                <a:lnTo>
                  <a:pt x="20900" y="19639"/>
                </a:lnTo>
                <a:lnTo>
                  <a:pt x="20900" y="19218"/>
                </a:lnTo>
                <a:lnTo>
                  <a:pt x="21260" y="18798"/>
                </a:lnTo>
                <a:lnTo>
                  <a:pt x="21440" y="18618"/>
                </a:lnTo>
                <a:lnTo>
                  <a:pt x="21680" y="18498"/>
                </a:lnTo>
                <a:lnTo>
                  <a:pt x="22041" y="18317"/>
                </a:lnTo>
                <a:lnTo>
                  <a:pt x="22341" y="18257"/>
                </a:lnTo>
                <a:lnTo>
                  <a:pt x="23062" y="18077"/>
                </a:lnTo>
                <a:lnTo>
                  <a:pt x="23182" y="18137"/>
                </a:lnTo>
                <a:lnTo>
                  <a:pt x="23242" y="18137"/>
                </a:lnTo>
                <a:lnTo>
                  <a:pt x="23302" y="18077"/>
                </a:lnTo>
                <a:lnTo>
                  <a:pt x="23903" y="17296"/>
                </a:lnTo>
                <a:lnTo>
                  <a:pt x="24503" y="16576"/>
                </a:lnTo>
                <a:lnTo>
                  <a:pt x="24863" y="16215"/>
                </a:lnTo>
                <a:lnTo>
                  <a:pt x="25224" y="15915"/>
                </a:lnTo>
                <a:lnTo>
                  <a:pt x="25644" y="15675"/>
                </a:lnTo>
                <a:lnTo>
                  <a:pt x="26125" y="15495"/>
                </a:lnTo>
                <a:lnTo>
                  <a:pt x="26665" y="15375"/>
                </a:lnTo>
                <a:lnTo>
                  <a:pt x="27266" y="15375"/>
                </a:lnTo>
                <a:lnTo>
                  <a:pt x="27866" y="15435"/>
                </a:lnTo>
                <a:lnTo>
                  <a:pt x="28167" y="15495"/>
                </a:lnTo>
                <a:lnTo>
                  <a:pt x="28467" y="15495"/>
                </a:lnTo>
                <a:lnTo>
                  <a:pt x="28647" y="15435"/>
                </a:lnTo>
                <a:lnTo>
                  <a:pt x="28707" y="15555"/>
                </a:lnTo>
                <a:lnTo>
                  <a:pt x="28827" y="15675"/>
                </a:lnTo>
                <a:lnTo>
                  <a:pt x="29067" y="15675"/>
                </a:lnTo>
                <a:lnTo>
                  <a:pt x="29188" y="15615"/>
                </a:lnTo>
                <a:lnTo>
                  <a:pt x="29248" y="15375"/>
                </a:lnTo>
                <a:lnTo>
                  <a:pt x="29308" y="14954"/>
                </a:lnTo>
                <a:lnTo>
                  <a:pt x="29248" y="14534"/>
                </a:lnTo>
                <a:lnTo>
                  <a:pt x="29248" y="14053"/>
                </a:lnTo>
                <a:lnTo>
                  <a:pt x="29308" y="13633"/>
                </a:lnTo>
                <a:lnTo>
                  <a:pt x="29428" y="13153"/>
                </a:lnTo>
                <a:lnTo>
                  <a:pt x="29608" y="12732"/>
                </a:lnTo>
                <a:lnTo>
                  <a:pt x="29908" y="12312"/>
                </a:lnTo>
                <a:lnTo>
                  <a:pt x="30209" y="12011"/>
                </a:lnTo>
                <a:lnTo>
                  <a:pt x="30509" y="11711"/>
                </a:lnTo>
                <a:lnTo>
                  <a:pt x="30869" y="11471"/>
                </a:lnTo>
                <a:lnTo>
                  <a:pt x="31230" y="11291"/>
                </a:lnTo>
                <a:lnTo>
                  <a:pt x="31650" y="11171"/>
                </a:lnTo>
                <a:lnTo>
                  <a:pt x="32130" y="11051"/>
                </a:lnTo>
                <a:lnTo>
                  <a:pt x="32551" y="10870"/>
                </a:lnTo>
                <a:lnTo>
                  <a:pt x="32731" y="10930"/>
                </a:lnTo>
                <a:lnTo>
                  <a:pt x="32851" y="10930"/>
                </a:lnTo>
                <a:lnTo>
                  <a:pt x="32911" y="10870"/>
                </a:lnTo>
                <a:lnTo>
                  <a:pt x="32911" y="10570"/>
                </a:lnTo>
                <a:lnTo>
                  <a:pt x="32911" y="10330"/>
                </a:lnTo>
                <a:lnTo>
                  <a:pt x="32791" y="9849"/>
                </a:lnTo>
                <a:lnTo>
                  <a:pt x="32731" y="9369"/>
                </a:lnTo>
                <a:lnTo>
                  <a:pt x="32731" y="8889"/>
                </a:lnTo>
                <a:lnTo>
                  <a:pt x="32851" y="8408"/>
                </a:lnTo>
                <a:lnTo>
                  <a:pt x="33091" y="7928"/>
                </a:lnTo>
                <a:lnTo>
                  <a:pt x="33392" y="7627"/>
                </a:lnTo>
                <a:lnTo>
                  <a:pt x="33692" y="7387"/>
                </a:lnTo>
                <a:lnTo>
                  <a:pt x="33992" y="7267"/>
                </a:lnTo>
                <a:lnTo>
                  <a:pt x="34292" y="7147"/>
                </a:lnTo>
                <a:lnTo>
                  <a:pt x="35013" y="6967"/>
                </a:lnTo>
                <a:lnTo>
                  <a:pt x="35734" y="6787"/>
                </a:lnTo>
                <a:lnTo>
                  <a:pt x="35794" y="6726"/>
                </a:lnTo>
                <a:lnTo>
                  <a:pt x="36154" y="6666"/>
                </a:lnTo>
                <a:lnTo>
                  <a:pt x="36214" y="6606"/>
                </a:lnTo>
                <a:lnTo>
                  <a:pt x="36274" y="6546"/>
                </a:lnTo>
                <a:lnTo>
                  <a:pt x="36334" y="6426"/>
                </a:lnTo>
                <a:lnTo>
                  <a:pt x="36274" y="6306"/>
                </a:lnTo>
                <a:lnTo>
                  <a:pt x="36094" y="6126"/>
                </a:lnTo>
                <a:lnTo>
                  <a:pt x="35914" y="5946"/>
                </a:lnTo>
                <a:lnTo>
                  <a:pt x="35674" y="5826"/>
                </a:lnTo>
                <a:lnTo>
                  <a:pt x="35433" y="5645"/>
                </a:lnTo>
                <a:lnTo>
                  <a:pt x="35193" y="5345"/>
                </a:lnTo>
                <a:lnTo>
                  <a:pt x="34953" y="4985"/>
                </a:lnTo>
                <a:lnTo>
                  <a:pt x="34773" y="4564"/>
                </a:lnTo>
                <a:lnTo>
                  <a:pt x="34653" y="4204"/>
                </a:lnTo>
                <a:lnTo>
                  <a:pt x="34593" y="3724"/>
                </a:lnTo>
                <a:lnTo>
                  <a:pt x="34593" y="3243"/>
                </a:lnTo>
                <a:lnTo>
                  <a:pt x="34653" y="2763"/>
                </a:lnTo>
                <a:lnTo>
                  <a:pt x="34773" y="2282"/>
                </a:lnTo>
                <a:lnTo>
                  <a:pt x="35013" y="1381"/>
                </a:lnTo>
                <a:lnTo>
                  <a:pt x="35253" y="421"/>
                </a:lnTo>
                <a:lnTo>
                  <a:pt x="35253" y="360"/>
                </a:lnTo>
                <a:lnTo>
                  <a:pt x="35193" y="300"/>
                </a:lnTo>
                <a:lnTo>
                  <a:pt x="35073" y="180"/>
                </a:lnTo>
                <a:lnTo>
                  <a:pt x="34953" y="120"/>
                </a:lnTo>
                <a:lnTo>
                  <a:pt x="34773" y="120"/>
                </a:lnTo>
                <a:lnTo>
                  <a:pt x="33692" y="541"/>
                </a:lnTo>
                <a:lnTo>
                  <a:pt x="32611" y="901"/>
                </a:lnTo>
                <a:lnTo>
                  <a:pt x="31530" y="1141"/>
                </a:lnTo>
                <a:lnTo>
                  <a:pt x="30929" y="1261"/>
                </a:lnTo>
                <a:lnTo>
                  <a:pt x="30389" y="1321"/>
                </a:lnTo>
                <a:lnTo>
                  <a:pt x="28527" y="1321"/>
                </a:lnTo>
                <a:lnTo>
                  <a:pt x="27866" y="1261"/>
                </a:lnTo>
                <a:lnTo>
                  <a:pt x="27266" y="1141"/>
                </a:lnTo>
                <a:lnTo>
                  <a:pt x="26665" y="901"/>
                </a:lnTo>
                <a:lnTo>
                  <a:pt x="26425" y="781"/>
                </a:lnTo>
                <a:lnTo>
                  <a:pt x="26245" y="601"/>
                </a:lnTo>
                <a:lnTo>
                  <a:pt x="26065" y="360"/>
                </a:lnTo>
                <a:lnTo>
                  <a:pt x="25884" y="120"/>
                </a:lnTo>
                <a:lnTo>
                  <a:pt x="25824" y="60"/>
                </a:lnTo>
                <a:lnTo>
                  <a:pt x="25764" y="0"/>
                </a:lnTo>
                <a:close/>
              </a:path>
            </a:pathLst>
          </a:custGeom>
          <a:solidFill>
            <a:srgbClr val="1877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1_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964263" y="600788"/>
            <a:ext cx="435553" cy="432947"/>
          </a:xfrm>
          <a:custGeom>
            <a:avLst/>
            <a:gdLst/>
            <a:ahLst/>
            <a:cxnLst/>
            <a:rect l="l" t="t" r="r" b="b"/>
            <a:pathLst>
              <a:path w="20060" h="19940" extrusionOk="0">
                <a:moveTo>
                  <a:pt x="12372" y="13093"/>
                </a:moveTo>
                <a:lnTo>
                  <a:pt x="12913" y="13574"/>
                </a:lnTo>
                <a:lnTo>
                  <a:pt x="12973" y="13874"/>
                </a:lnTo>
                <a:lnTo>
                  <a:pt x="13093" y="14114"/>
                </a:lnTo>
                <a:lnTo>
                  <a:pt x="13093" y="14114"/>
                </a:lnTo>
                <a:lnTo>
                  <a:pt x="12372" y="13093"/>
                </a:lnTo>
                <a:close/>
                <a:moveTo>
                  <a:pt x="14114" y="1"/>
                </a:moveTo>
                <a:lnTo>
                  <a:pt x="13874" y="962"/>
                </a:lnTo>
                <a:lnTo>
                  <a:pt x="13694" y="1983"/>
                </a:lnTo>
                <a:lnTo>
                  <a:pt x="13694" y="2463"/>
                </a:lnTo>
                <a:lnTo>
                  <a:pt x="13694" y="3004"/>
                </a:lnTo>
                <a:lnTo>
                  <a:pt x="13754" y="3484"/>
                </a:lnTo>
                <a:lnTo>
                  <a:pt x="13934" y="3965"/>
                </a:lnTo>
                <a:lnTo>
                  <a:pt x="10090" y="9130"/>
                </a:lnTo>
                <a:lnTo>
                  <a:pt x="10030" y="9250"/>
                </a:lnTo>
                <a:lnTo>
                  <a:pt x="10090" y="7328"/>
                </a:lnTo>
                <a:lnTo>
                  <a:pt x="10150" y="6067"/>
                </a:lnTo>
                <a:lnTo>
                  <a:pt x="10391" y="5947"/>
                </a:lnTo>
                <a:lnTo>
                  <a:pt x="10571" y="5826"/>
                </a:lnTo>
                <a:lnTo>
                  <a:pt x="10751" y="5646"/>
                </a:lnTo>
                <a:lnTo>
                  <a:pt x="10871" y="5406"/>
                </a:lnTo>
                <a:lnTo>
                  <a:pt x="10931" y="5226"/>
                </a:lnTo>
                <a:lnTo>
                  <a:pt x="10931" y="4986"/>
                </a:lnTo>
                <a:lnTo>
                  <a:pt x="10931" y="4745"/>
                </a:lnTo>
                <a:lnTo>
                  <a:pt x="10811" y="4565"/>
                </a:lnTo>
                <a:lnTo>
                  <a:pt x="10751" y="4325"/>
                </a:lnTo>
                <a:lnTo>
                  <a:pt x="10571" y="4145"/>
                </a:lnTo>
                <a:lnTo>
                  <a:pt x="10451" y="4025"/>
                </a:lnTo>
                <a:lnTo>
                  <a:pt x="10210" y="3905"/>
                </a:lnTo>
                <a:lnTo>
                  <a:pt x="10030" y="3845"/>
                </a:lnTo>
                <a:lnTo>
                  <a:pt x="9550" y="3845"/>
                </a:lnTo>
                <a:lnTo>
                  <a:pt x="9310" y="3905"/>
                </a:lnTo>
                <a:lnTo>
                  <a:pt x="9129" y="4025"/>
                </a:lnTo>
                <a:lnTo>
                  <a:pt x="8949" y="4145"/>
                </a:lnTo>
                <a:lnTo>
                  <a:pt x="8829" y="4325"/>
                </a:lnTo>
                <a:lnTo>
                  <a:pt x="8709" y="4565"/>
                </a:lnTo>
                <a:lnTo>
                  <a:pt x="8649" y="4745"/>
                </a:lnTo>
                <a:lnTo>
                  <a:pt x="8649" y="4986"/>
                </a:lnTo>
                <a:lnTo>
                  <a:pt x="8709" y="5346"/>
                </a:lnTo>
                <a:lnTo>
                  <a:pt x="8889" y="5706"/>
                </a:lnTo>
                <a:lnTo>
                  <a:pt x="9129" y="5947"/>
                </a:lnTo>
                <a:lnTo>
                  <a:pt x="9490" y="6067"/>
                </a:lnTo>
                <a:lnTo>
                  <a:pt x="9430" y="6847"/>
                </a:lnTo>
                <a:lnTo>
                  <a:pt x="9250" y="8469"/>
                </a:lnTo>
                <a:lnTo>
                  <a:pt x="6907" y="5166"/>
                </a:lnTo>
                <a:lnTo>
                  <a:pt x="6006" y="3965"/>
                </a:lnTo>
                <a:lnTo>
                  <a:pt x="6427" y="2764"/>
                </a:lnTo>
                <a:lnTo>
                  <a:pt x="6547" y="2463"/>
                </a:lnTo>
                <a:lnTo>
                  <a:pt x="6607" y="2163"/>
                </a:lnTo>
                <a:lnTo>
                  <a:pt x="6667" y="1863"/>
                </a:lnTo>
                <a:lnTo>
                  <a:pt x="6547" y="1562"/>
                </a:lnTo>
                <a:lnTo>
                  <a:pt x="6487" y="1502"/>
                </a:lnTo>
                <a:lnTo>
                  <a:pt x="6367" y="1502"/>
                </a:lnTo>
                <a:lnTo>
                  <a:pt x="6127" y="1683"/>
                </a:lnTo>
                <a:lnTo>
                  <a:pt x="5946" y="1923"/>
                </a:lnTo>
                <a:lnTo>
                  <a:pt x="5826" y="2163"/>
                </a:lnTo>
                <a:lnTo>
                  <a:pt x="5706" y="2463"/>
                </a:lnTo>
                <a:lnTo>
                  <a:pt x="5406" y="3244"/>
                </a:lnTo>
                <a:lnTo>
                  <a:pt x="5226" y="2944"/>
                </a:lnTo>
                <a:lnTo>
                  <a:pt x="4565" y="2043"/>
                </a:lnTo>
                <a:lnTo>
                  <a:pt x="4205" y="1683"/>
                </a:lnTo>
                <a:lnTo>
                  <a:pt x="3965" y="1502"/>
                </a:lnTo>
                <a:lnTo>
                  <a:pt x="3724" y="1382"/>
                </a:lnTo>
                <a:lnTo>
                  <a:pt x="3604" y="1382"/>
                </a:lnTo>
                <a:lnTo>
                  <a:pt x="3604" y="1442"/>
                </a:lnTo>
                <a:lnTo>
                  <a:pt x="3724" y="1923"/>
                </a:lnTo>
                <a:lnTo>
                  <a:pt x="3904" y="2343"/>
                </a:lnTo>
                <a:lnTo>
                  <a:pt x="4505" y="3124"/>
                </a:lnTo>
                <a:lnTo>
                  <a:pt x="5046" y="3965"/>
                </a:lnTo>
                <a:lnTo>
                  <a:pt x="4385" y="3905"/>
                </a:lnTo>
                <a:lnTo>
                  <a:pt x="3784" y="3845"/>
                </a:lnTo>
                <a:lnTo>
                  <a:pt x="3544" y="3784"/>
                </a:lnTo>
                <a:lnTo>
                  <a:pt x="3244" y="3845"/>
                </a:lnTo>
                <a:lnTo>
                  <a:pt x="3064" y="3905"/>
                </a:lnTo>
                <a:lnTo>
                  <a:pt x="3004" y="4025"/>
                </a:lnTo>
                <a:lnTo>
                  <a:pt x="2944" y="4205"/>
                </a:lnTo>
                <a:lnTo>
                  <a:pt x="3064" y="4385"/>
                </a:lnTo>
                <a:lnTo>
                  <a:pt x="3304" y="4505"/>
                </a:lnTo>
                <a:lnTo>
                  <a:pt x="3604" y="4685"/>
                </a:lnTo>
                <a:lnTo>
                  <a:pt x="3904" y="4745"/>
                </a:lnTo>
                <a:lnTo>
                  <a:pt x="4265" y="4805"/>
                </a:lnTo>
                <a:lnTo>
                  <a:pt x="4565" y="4865"/>
                </a:lnTo>
                <a:lnTo>
                  <a:pt x="4925" y="4865"/>
                </a:lnTo>
                <a:lnTo>
                  <a:pt x="5226" y="4805"/>
                </a:lnTo>
                <a:lnTo>
                  <a:pt x="5466" y="4685"/>
                </a:lnTo>
                <a:lnTo>
                  <a:pt x="5526" y="4625"/>
                </a:lnTo>
                <a:lnTo>
                  <a:pt x="6067" y="5406"/>
                </a:lnTo>
                <a:lnTo>
                  <a:pt x="8229" y="8469"/>
                </a:lnTo>
                <a:lnTo>
                  <a:pt x="7148" y="7688"/>
                </a:lnTo>
                <a:lnTo>
                  <a:pt x="6847" y="7388"/>
                </a:lnTo>
                <a:lnTo>
                  <a:pt x="6487" y="7208"/>
                </a:lnTo>
                <a:lnTo>
                  <a:pt x="6487" y="7148"/>
                </a:lnTo>
                <a:lnTo>
                  <a:pt x="6427" y="6787"/>
                </a:lnTo>
                <a:lnTo>
                  <a:pt x="6247" y="6487"/>
                </a:lnTo>
                <a:lnTo>
                  <a:pt x="5946" y="6307"/>
                </a:lnTo>
                <a:lnTo>
                  <a:pt x="5766" y="6247"/>
                </a:lnTo>
                <a:lnTo>
                  <a:pt x="5406" y="6247"/>
                </a:lnTo>
                <a:lnTo>
                  <a:pt x="5226" y="6307"/>
                </a:lnTo>
                <a:lnTo>
                  <a:pt x="4925" y="6487"/>
                </a:lnTo>
                <a:lnTo>
                  <a:pt x="4685" y="6787"/>
                </a:lnTo>
                <a:lnTo>
                  <a:pt x="4685" y="6967"/>
                </a:lnTo>
                <a:lnTo>
                  <a:pt x="4625" y="7148"/>
                </a:lnTo>
                <a:lnTo>
                  <a:pt x="4745" y="7508"/>
                </a:lnTo>
                <a:lnTo>
                  <a:pt x="4925" y="7808"/>
                </a:lnTo>
                <a:lnTo>
                  <a:pt x="5226" y="7988"/>
                </a:lnTo>
                <a:lnTo>
                  <a:pt x="5406" y="8048"/>
                </a:lnTo>
                <a:lnTo>
                  <a:pt x="5826" y="8048"/>
                </a:lnTo>
                <a:lnTo>
                  <a:pt x="6127" y="7928"/>
                </a:lnTo>
                <a:lnTo>
                  <a:pt x="6487" y="8229"/>
                </a:lnTo>
                <a:lnTo>
                  <a:pt x="6907" y="8589"/>
                </a:lnTo>
                <a:lnTo>
                  <a:pt x="7328" y="8949"/>
                </a:lnTo>
                <a:lnTo>
                  <a:pt x="7328" y="8949"/>
                </a:lnTo>
                <a:lnTo>
                  <a:pt x="4925" y="8409"/>
                </a:lnTo>
                <a:lnTo>
                  <a:pt x="4565" y="8289"/>
                </a:lnTo>
                <a:lnTo>
                  <a:pt x="4265" y="7928"/>
                </a:lnTo>
                <a:lnTo>
                  <a:pt x="3965" y="7568"/>
                </a:lnTo>
                <a:lnTo>
                  <a:pt x="2884" y="6367"/>
                </a:lnTo>
                <a:lnTo>
                  <a:pt x="2823" y="6307"/>
                </a:lnTo>
                <a:lnTo>
                  <a:pt x="2703" y="6367"/>
                </a:lnTo>
                <a:lnTo>
                  <a:pt x="2643" y="6487"/>
                </a:lnTo>
                <a:lnTo>
                  <a:pt x="2643" y="6607"/>
                </a:lnTo>
                <a:lnTo>
                  <a:pt x="3664" y="7988"/>
                </a:lnTo>
                <a:lnTo>
                  <a:pt x="3724" y="8109"/>
                </a:lnTo>
                <a:lnTo>
                  <a:pt x="3724" y="8109"/>
                </a:lnTo>
                <a:lnTo>
                  <a:pt x="2823" y="7868"/>
                </a:lnTo>
                <a:lnTo>
                  <a:pt x="1983" y="7688"/>
                </a:lnTo>
                <a:lnTo>
                  <a:pt x="1082" y="7508"/>
                </a:lnTo>
                <a:lnTo>
                  <a:pt x="61" y="7508"/>
                </a:lnTo>
                <a:lnTo>
                  <a:pt x="1" y="7628"/>
                </a:lnTo>
                <a:lnTo>
                  <a:pt x="61" y="7748"/>
                </a:lnTo>
                <a:lnTo>
                  <a:pt x="121" y="7868"/>
                </a:lnTo>
                <a:lnTo>
                  <a:pt x="601" y="8048"/>
                </a:lnTo>
                <a:lnTo>
                  <a:pt x="1082" y="8289"/>
                </a:lnTo>
                <a:lnTo>
                  <a:pt x="2043" y="8589"/>
                </a:lnTo>
                <a:lnTo>
                  <a:pt x="4085" y="9009"/>
                </a:lnTo>
                <a:lnTo>
                  <a:pt x="3664" y="9310"/>
                </a:lnTo>
                <a:lnTo>
                  <a:pt x="3244" y="9550"/>
                </a:lnTo>
                <a:lnTo>
                  <a:pt x="2523" y="10030"/>
                </a:lnTo>
                <a:lnTo>
                  <a:pt x="2163" y="10271"/>
                </a:lnTo>
                <a:lnTo>
                  <a:pt x="1863" y="10571"/>
                </a:lnTo>
                <a:lnTo>
                  <a:pt x="1863" y="10691"/>
                </a:lnTo>
                <a:lnTo>
                  <a:pt x="1863" y="10751"/>
                </a:lnTo>
                <a:lnTo>
                  <a:pt x="1923" y="10811"/>
                </a:lnTo>
                <a:lnTo>
                  <a:pt x="2043" y="10811"/>
                </a:lnTo>
                <a:lnTo>
                  <a:pt x="2403" y="10631"/>
                </a:lnTo>
                <a:lnTo>
                  <a:pt x="2763" y="10451"/>
                </a:lnTo>
                <a:lnTo>
                  <a:pt x="3484" y="9970"/>
                </a:lnTo>
                <a:lnTo>
                  <a:pt x="4085" y="9550"/>
                </a:lnTo>
                <a:lnTo>
                  <a:pt x="4325" y="9370"/>
                </a:lnTo>
                <a:lnTo>
                  <a:pt x="4625" y="9130"/>
                </a:lnTo>
                <a:lnTo>
                  <a:pt x="4745" y="9190"/>
                </a:lnTo>
                <a:lnTo>
                  <a:pt x="8469" y="10150"/>
                </a:lnTo>
                <a:lnTo>
                  <a:pt x="7087" y="10571"/>
                </a:lnTo>
                <a:lnTo>
                  <a:pt x="6367" y="10871"/>
                </a:lnTo>
                <a:lnTo>
                  <a:pt x="5706" y="11171"/>
                </a:lnTo>
                <a:lnTo>
                  <a:pt x="5526" y="10991"/>
                </a:lnTo>
                <a:lnTo>
                  <a:pt x="5286" y="10931"/>
                </a:lnTo>
                <a:lnTo>
                  <a:pt x="4986" y="10871"/>
                </a:lnTo>
                <a:lnTo>
                  <a:pt x="4685" y="10931"/>
                </a:lnTo>
                <a:lnTo>
                  <a:pt x="4445" y="10991"/>
                </a:lnTo>
                <a:lnTo>
                  <a:pt x="4205" y="11171"/>
                </a:lnTo>
                <a:lnTo>
                  <a:pt x="4085" y="11352"/>
                </a:lnTo>
                <a:lnTo>
                  <a:pt x="3965" y="11532"/>
                </a:lnTo>
                <a:lnTo>
                  <a:pt x="3904" y="11712"/>
                </a:lnTo>
                <a:lnTo>
                  <a:pt x="3904" y="11952"/>
                </a:lnTo>
                <a:lnTo>
                  <a:pt x="3904" y="12132"/>
                </a:lnTo>
                <a:lnTo>
                  <a:pt x="3965" y="12373"/>
                </a:lnTo>
                <a:lnTo>
                  <a:pt x="4085" y="12553"/>
                </a:lnTo>
                <a:lnTo>
                  <a:pt x="4205" y="12733"/>
                </a:lnTo>
                <a:lnTo>
                  <a:pt x="4445" y="12913"/>
                </a:lnTo>
                <a:lnTo>
                  <a:pt x="4685" y="12973"/>
                </a:lnTo>
                <a:lnTo>
                  <a:pt x="4986" y="13033"/>
                </a:lnTo>
                <a:lnTo>
                  <a:pt x="5286" y="12973"/>
                </a:lnTo>
                <a:lnTo>
                  <a:pt x="5526" y="12853"/>
                </a:lnTo>
                <a:lnTo>
                  <a:pt x="5826" y="12673"/>
                </a:lnTo>
                <a:lnTo>
                  <a:pt x="6006" y="12373"/>
                </a:lnTo>
                <a:lnTo>
                  <a:pt x="6067" y="12072"/>
                </a:lnTo>
                <a:lnTo>
                  <a:pt x="6727" y="11952"/>
                </a:lnTo>
                <a:lnTo>
                  <a:pt x="7328" y="11712"/>
                </a:lnTo>
                <a:lnTo>
                  <a:pt x="8529" y="11231"/>
                </a:lnTo>
                <a:lnTo>
                  <a:pt x="8529" y="11231"/>
                </a:lnTo>
                <a:lnTo>
                  <a:pt x="6127" y="14595"/>
                </a:lnTo>
                <a:lnTo>
                  <a:pt x="5286" y="15856"/>
                </a:lnTo>
                <a:lnTo>
                  <a:pt x="4865" y="15736"/>
                </a:lnTo>
                <a:lnTo>
                  <a:pt x="4445" y="15616"/>
                </a:lnTo>
                <a:lnTo>
                  <a:pt x="3904" y="15495"/>
                </a:lnTo>
                <a:lnTo>
                  <a:pt x="3304" y="15435"/>
                </a:lnTo>
                <a:lnTo>
                  <a:pt x="3064" y="15375"/>
                </a:lnTo>
                <a:lnTo>
                  <a:pt x="2884" y="15435"/>
                </a:lnTo>
                <a:lnTo>
                  <a:pt x="2463" y="15495"/>
                </a:lnTo>
                <a:lnTo>
                  <a:pt x="2403" y="15616"/>
                </a:lnTo>
                <a:lnTo>
                  <a:pt x="2403" y="15676"/>
                </a:lnTo>
                <a:lnTo>
                  <a:pt x="2703" y="15976"/>
                </a:lnTo>
                <a:lnTo>
                  <a:pt x="3004" y="16156"/>
                </a:lnTo>
                <a:lnTo>
                  <a:pt x="3664" y="16336"/>
                </a:lnTo>
                <a:lnTo>
                  <a:pt x="4265" y="16456"/>
                </a:lnTo>
                <a:lnTo>
                  <a:pt x="4745" y="16577"/>
                </a:lnTo>
                <a:lnTo>
                  <a:pt x="4205" y="17357"/>
                </a:lnTo>
                <a:lnTo>
                  <a:pt x="3965" y="17718"/>
                </a:lnTo>
                <a:lnTo>
                  <a:pt x="3724" y="18018"/>
                </a:lnTo>
                <a:lnTo>
                  <a:pt x="3604" y="18378"/>
                </a:lnTo>
                <a:lnTo>
                  <a:pt x="3604" y="18618"/>
                </a:lnTo>
                <a:lnTo>
                  <a:pt x="3664" y="18799"/>
                </a:lnTo>
                <a:lnTo>
                  <a:pt x="3724" y="18859"/>
                </a:lnTo>
                <a:lnTo>
                  <a:pt x="3965" y="18799"/>
                </a:lnTo>
                <a:lnTo>
                  <a:pt x="4205" y="18739"/>
                </a:lnTo>
                <a:lnTo>
                  <a:pt x="4385" y="18558"/>
                </a:lnTo>
                <a:lnTo>
                  <a:pt x="4565" y="18438"/>
                </a:lnTo>
                <a:lnTo>
                  <a:pt x="4865" y="18018"/>
                </a:lnTo>
                <a:lnTo>
                  <a:pt x="5166" y="17597"/>
                </a:lnTo>
                <a:lnTo>
                  <a:pt x="5646" y="16997"/>
                </a:lnTo>
                <a:lnTo>
                  <a:pt x="5766" y="17778"/>
                </a:lnTo>
                <a:lnTo>
                  <a:pt x="5886" y="18558"/>
                </a:lnTo>
                <a:lnTo>
                  <a:pt x="6067" y="19279"/>
                </a:lnTo>
                <a:lnTo>
                  <a:pt x="6187" y="19579"/>
                </a:lnTo>
                <a:lnTo>
                  <a:pt x="6367" y="19940"/>
                </a:lnTo>
                <a:lnTo>
                  <a:pt x="6427" y="19940"/>
                </a:lnTo>
                <a:lnTo>
                  <a:pt x="6547" y="19880"/>
                </a:lnTo>
                <a:lnTo>
                  <a:pt x="6547" y="19519"/>
                </a:lnTo>
                <a:lnTo>
                  <a:pt x="6547" y="19159"/>
                </a:lnTo>
                <a:lnTo>
                  <a:pt x="6427" y="18438"/>
                </a:lnTo>
                <a:lnTo>
                  <a:pt x="6247" y="17597"/>
                </a:lnTo>
                <a:lnTo>
                  <a:pt x="6006" y="16757"/>
                </a:lnTo>
                <a:lnTo>
                  <a:pt x="5946" y="16637"/>
                </a:lnTo>
                <a:lnTo>
                  <a:pt x="7208" y="14955"/>
                </a:lnTo>
                <a:lnTo>
                  <a:pt x="8949" y="12673"/>
                </a:lnTo>
                <a:lnTo>
                  <a:pt x="8829" y="14655"/>
                </a:lnTo>
                <a:lnTo>
                  <a:pt x="8589" y="14715"/>
                </a:lnTo>
                <a:lnTo>
                  <a:pt x="8409" y="14775"/>
                </a:lnTo>
                <a:lnTo>
                  <a:pt x="8289" y="14895"/>
                </a:lnTo>
                <a:lnTo>
                  <a:pt x="8169" y="15015"/>
                </a:lnTo>
                <a:lnTo>
                  <a:pt x="7988" y="15375"/>
                </a:lnTo>
                <a:lnTo>
                  <a:pt x="7928" y="15736"/>
                </a:lnTo>
                <a:lnTo>
                  <a:pt x="8048" y="16096"/>
                </a:lnTo>
                <a:lnTo>
                  <a:pt x="8229" y="16396"/>
                </a:lnTo>
                <a:lnTo>
                  <a:pt x="8349" y="16516"/>
                </a:lnTo>
                <a:lnTo>
                  <a:pt x="8529" y="16637"/>
                </a:lnTo>
                <a:lnTo>
                  <a:pt x="8709" y="16697"/>
                </a:lnTo>
                <a:lnTo>
                  <a:pt x="8949" y="16697"/>
                </a:lnTo>
                <a:lnTo>
                  <a:pt x="9250" y="16637"/>
                </a:lnTo>
                <a:lnTo>
                  <a:pt x="9550" y="16516"/>
                </a:lnTo>
                <a:lnTo>
                  <a:pt x="9730" y="16336"/>
                </a:lnTo>
                <a:lnTo>
                  <a:pt x="9850" y="16096"/>
                </a:lnTo>
                <a:lnTo>
                  <a:pt x="9910" y="15796"/>
                </a:lnTo>
                <a:lnTo>
                  <a:pt x="9910" y="15495"/>
                </a:lnTo>
                <a:lnTo>
                  <a:pt x="9850" y="15255"/>
                </a:lnTo>
                <a:lnTo>
                  <a:pt x="9730" y="15015"/>
                </a:lnTo>
                <a:lnTo>
                  <a:pt x="9910" y="11352"/>
                </a:lnTo>
                <a:lnTo>
                  <a:pt x="10030" y="11171"/>
                </a:lnTo>
                <a:lnTo>
                  <a:pt x="10150" y="11231"/>
                </a:lnTo>
                <a:lnTo>
                  <a:pt x="12493" y="14775"/>
                </a:lnTo>
                <a:lnTo>
                  <a:pt x="13634" y="16456"/>
                </a:lnTo>
                <a:lnTo>
                  <a:pt x="13514" y="16577"/>
                </a:lnTo>
                <a:lnTo>
                  <a:pt x="13393" y="16697"/>
                </a:lnTo>
                <a:lnTo>
                  <a:pt x="13213" y="16997"/>
                </a:lnTo>
                <a:lnTo>
                  <a:pt x="13033" y="17658"/>
                </a:lnTo>
                <a:lnTo>
                  <a:pt x="12913" y="18018"/>
                </a:lnTo>
                <a:lnTo>
                  <a:pt x="12793" y="18438"/>
                </a:lnTo>
                <a:lnTo>
                  <a:pt x="12793" y="18799"/>
                </a:lnTo>
                <a:lnTo>
                  <a:pt x="12793" y="18979"/>
                </a:lnTo>
                <a:lnTo>
                  <a:pt x="12913" y="19159"/>
                </a:lnTo>
                <a:lnTo>
                  <a:pt x="12973" y="19219"/>
                </a:lnTo>
                <a:lnTo>
                  <a:pt x="13093" y="19219"/>
                </a:lnTo>
                <a:lnTo>
                  <a:pt x="13213" y="19099"/>
                </a:lnTo>
                <a:lnTo>
                  <a:pt x="13393" y="18979"/>
                </a:lnTo>
                <a:lnTo>
                  <a:pt x="13574" y="18678"/>
                </a:lnTo>
                <a:lnTo>
                  <a:pt x="13694" y="18378"/>
                </a:lnTo>
                <a:lnTo>
                  <a:pt x="13814" y="18018"/>
                </a:lnTo>
                <a:lnTo>
                  <a:pt x="13934" y="17597"/>
                </a:lnTo>
                <a:lnTo>
                  <a:pt x="14054" y="17117"/>
                </a:lnTo>
                <a:lnTo>
                  <a:pt x="14835" y="18138"/>
                </a:lnTo>
                <a:lnTo>
                  <a:pt x="15676" y="19099"/>
                </a:lnTo>
                <a:lnTo>
                  <a:pt x="15736" y="19159"/>
                </a:lnTo>
                <a:lnTo>
                  <a:pt x="15856" y="19159"/>
                </a:lnTo>
                <a:lnTo>
                  <a:pt x="15916" y="19039"/>
                </a:lnTo>
                <a:lnTo>
                  <a:pt x="15916" y="18919"/>
                </a:lnTo>
                <a:lnTo>
                  <a:pt x="15556" y="18078"/>
                </a:lnTo>
                <a:lnTo>
                  <a:pt x="15075" y="17237"/>
                </a:lnTo>
                <a:lnTo>
                  <a:pt x="15616" y="17237"/>
                </a:lnTo>
                <a:lnTo>
                  <a:pt x="16697" y="17417"/>
                </a:lnTo>
                <a:lnTo>
                  <a:pt x="17237" y="17477"/>
                </a:lnTo>
                <a:lnTo>
                  <a:pt x="17718" y="17477"/>
                </a:lnTo>
                <a:lnTo>
                  <a:pt x="17898" y="17417"/>
                </a:lnTo>
                <a:lnTo>
                  <a:pt x="17958" y="17237"/>
                </a:lnTo>
                <a:lnTo>
                  <a:pt x="17958" y="17117"/>
                </a:lnTo>
                <a:lnTo>
                  <a:pt x="17838" y="16997"/>
                </a:lnTo>
                <a:lnTo>
                  <a:pt x="17357" y="16877"/>
                </a:lnTo>
                <a:lnTo>
                  <a:pt x="16817" y="16757"/>
                </a:lnTo>
                <a:lnTo>
                  <a:pt x="15736" y="16577"/>
                </a:lnTo>
                <a:lnTo>
                  <a:pt x="15135" y="16456"/>
                </a:lnTo>
                <a:lnTo>
                  <a:pt x="14535" y="16336"/>
                </a:lnTo>
                <a:lnTo>
                  <a:pt x="13333" y="14535"/>
                </a:lnTo>
                <a:lnTo>
                  <a:pt x="13093" y="14174"/>
                </a:lnTo>
                <a:lnTo>
                  <a:pt x="13273" y="14354"/>
                </a:lnTo>
                <a:lnTo>
                  <a:pt x="13454" y="14535"/>
                </a:lnTo>
                <a:lnTo>
                  <a:pt x="13634" y="14595"/>
                </a:lnTo>
                <a:lnTo>
                  <a:pt x="13814" y="14655"/>
                </a:lnTo>
                <a:lnTo>
                  <a:pt x="14054" y="14655"/>
                </a:lnTo>
                <a:lnTo>
                  <a:pt x="14294" y="14595"/>
                </a:lnTo>
                <a:lnTo>
                  <a:pt x="14474" y="14475"/>
                </a:lnTo>
                <a:lnTo>
                  <a:pt x="14655" y="14354"/>
                </a:lnTo>
                <a:lnTo>
                  <a:pt x="14715" y="14174"/>
                </a:lnTo>
                <a:lnTo>
                  <a:pt x="14835" y="13994"/>
                </a:lnTo>
                <a:lnTo>
                  <a:pt x="14895" y="13634"/>
                </a:lnTo>
                <a:lnTo>
                  <a:pt x="14835" y="13273"/>
                </a:lnTo>
                <a:lnTo>
                  <a:pt x="14715" y="13093"/>
                </a:lnTo>
                <a:lnTo>
                  <a:pt x="14655" y="12913"/>
                </a:lnTo>
                <a:lnTo>
                  <a:pt x="14474" y="12793"/>
                </a:lnTo>
                <a:lnTo>
                  <a:pt x="14294" y="12673"/>
                </a:lnTo>
                <a:lnTo>
                  <a:pt x="14054" y="12613"/>
                </a:lnTo>
                <a:lnTo>
                  <a:pt x="13694" y="12613"/>
                </a:lnTo>
                <a:lnTo>
                  <a:pt x="13454" y="12733"/>
                </a:lnTo>
                <a:lnTo>
                  <a:pt x="11111" y="10811"/>
                </a:lnTo>
                <a:lnTo>
                  <a:pt x="14414" y="11592"/>
                </a:lnTo>
                <a:lnTo>
                  <a:pt x="16096" y="12072"/>
                </a:lnTo>
                <a:lnTo>
                  <a:pt x="16216" y="12433"/>
                </a:lnTo>
                <a:lnTo>
                  <a:pt x="16456" y="12793"/>
                </a:lnTo>
                <a:lnTo>
                  <a:pt x="16937" y="13394"/>
                </a:lnTo>
                <a:lnTo>
                  <a:pt x="17477" y="14174"/>
                </a:lnTo>
                <a:lnTo>
                  <a:pt x="17718" y="14535"/>
                </a:lnTo>
                <a:lnTo>
                  <a:pt x="18018" y="14895"/>
                </a:lnTo>
                <a:lnTo>
                  <a:pt x="18138" y="14955"/>
                </a:lnTo>
                <a:lnTo>
                  <a:pt x="18198" y="14895"/>
                </a:lnTo>
                <a:lnTo>
                  <a:pt x="18258" y="14835"/>
                </a:lnTo>
                <a:lnTo>
                  <a:pt x="18258" y="14775"/>
                </a:lnTo>
                <a:lnTo>
                  <a:pt x="18018" y="14354"/>
                </a:lnTo>
                <a:lnTo>
                  <a:pt x="17778" y="13934"/>
                </a:lnTo>
                <a:lnTo>
                  <a:pt x="17297" y="13153"/>
                </a:lnTo>
                <a:lnTo>
                  <a:pt x="17057" y="12733"/>
                </a:lnTo>
                <a:lnTo>
                  <a:pt x="16757" y="12252"/>
                </a:lnTo>
                <a:lnTo>
                  <a:pt x="16757" y="12252"/>
                </a:lnTo>
                <a:lnTo>
                  <a:pt x="18138" y="12553"/>
                </a:lnTo>
                <a:lnTo>
                  <a:pt x="18799" y="12673"/>
                </a:lnTo>
                <a:lnTo>
                  <a:pt x="19519" y="12793"/>
                </a:lnTo>
                <a:lnTo>
                  <a:pt x="19699" y="12733"/>
                </a:lnTo>
                <a:lnTo>
                  <a:pt x="19820" y="12673"/>
                </a:lnTo>
                <a:lnTo>
                  <a:pt x="19940" y="12553"/>
                </a:lnTo>
                <a:lnTo>
                  <a:pt x="20060" y="12433"/>
                </a:lnTo>
                <a:lnTo>
                  <a:pt x="20060" y="12252"/>
                </a:lnTo>
                <a:lnTo>
                  <a:pt x="20060" y="12132"/>
                </a:lnTo>
                <a:lnTo>
                  <a:pt x="20000" y="12012"/>
                </a:lnTo>
                <a:lnTo>
                  <a:pt x="19820" y="11892"/>
                </a:lnTo>
                <a:lnTo>
                  <a:pt x="18739" y="11532"/>
                </a:lnTo>
                <a:lnTo>
                  <a:pt x="17657" y="11231"/>
                </a:lnTo>
                <a:lnTo>
                  <a:pt x="18018" y="11051"/>
                </a:lnTo>
                <a:lnTo>
                  <a:pt x="18618" y="10631"/>
                </a:lnTo>
                <a:lnTo>
                  <a:pt x="18919" y="10391"/>
                </a:lnTo>
                <a:lnTo>
                  <a:pt x="19219" y="10090"/>
                </a:lnTo>
                <a:lnTo>
                  <a:pt x="19279" y="9970"/>
                </a:lnTo>
                <a:lnTo>
                  <a:pt x="19279" y="9850"/>
                </a:lnTo>
                <a:lnTo>
                  <a:pt x="19279" y="9670"/>
                </a:lnTo>
                <a:lnTo>
                  <a:pt x="19219" y="9550"/>
                </a:lnTo>
                <a:lnTo>
                  <a:pt x="19159" y="9490"/>
                </a:lnTo>
                <a:lnTo>
                  <a:pt x="19039" y="9370"/>
                </a:lnTo>
                <a:lnTo>
                  <a:pt x="18739" y="9370"/>
                </a:lnTo>
                <a:lnTo>
                  <a:pt x="18378" y="9550"/>
                </a:lnTo>
                <a:lnTo>
                  <a:pt x="18018" y="9790"/>
                </a:lnTo>
                <a:lnTo>
                  <a:pt x="17417" y="10271"/>
                </a:lnTo>
                <a:lnTo>
                  <a:pt x="16937" y="10631"/>
                </a:lnTo>
                <a:lnTo>
                  <a:pt x="16516" y="10991"/>
                </a:lnTo>
                <a:lnTo>
                  <a:pt x="15075" y="10691"/>
                </a:lnTo>
                <a:lnTo>
                  <a:pt x="11952" y="9970"/>
                </a:lnTo>
                <a:lnTo>
                  <a:pt x="13153" y="9430"/>
                </a:lnTo>
                <a:lnTo>
                  <a:pt x="13333" y="9610"/>
                </a:lnTo>
                <a:lnTo>
                  <a:pt x="13574" y="9730"/>
                </a:lnTo>
                <a:lnTo>
                  <a:pt x="13874" y="9850"/>
                </a:lnTo>
                <a:lnTo>
                  <a:pt x="14174" y="9730"/>
                </a:lnTo>
                <a:lnTo>
                  <a:pt x="14414" y="9610"/>
                </a:lnTo>
                <a:lnTo>
                  <a:pt x="14595" y="9310"/>
                </a:lnTo>
                <a:lnTo>
                  <a:pt x="14655" y="9009"/>
                </a:lnTo>
                <a:lnTo>
                  <a:pt x="14655" y="8949"/>
                </a:lnTo>
                <a:lnTo>
                  <a:pt x="14655" y="8769"/>
                </a:lnTo>
                <a:lnTo>
                  <a:pt x="14595" y="8649"/>
                </a:lnTo>
                <a:lnTo>
                  <a:pt x="14414" y="8409"/>
                </a:lnTo>
                <a:lnTo>
                  <a:pt x="14174" y="8229"/>
                </a:lnTo>
                <a:lnTo>
                  <a:pt x="13994" y="8169"/>
                </a:lnTo>
                <a:lnTo>
                  <a:pt x="13634" y="8169"/>
                </a:lnTo>
                <a:lnTo>
                  <a:pt x="13454" y="8289"/>
                </a:lnTo>
                <a:lnTo>
                  <a:pt x="13273" y="8409"/>
                </a:lnTo>
                <a:lnTo>
                  <a:pt x="13153" y="8589"/>
                </a:lnTo>
                <a:lnTo>
                  <a:pt x="12372" y="8769"/>
                </a:lnTo>
                <a:lnTo>
                  <a:pt x="11652" y="9009"/>
                </a:lnTo>
                <a:lnTo>
                  <a:pt x="14775" y="4745"/>
                </a:lnTo>
                <a:lnTo>
                  <a:pt x="14835" y="4745"/>
                </a:lnTo>
                <a:lnTo>
                  <a:pt x="15676" y="4865"/>
                </a:lnTo>
                <a:lnTo>
                  <a:pt x="16576" y="4926"/>
                </a:lnTo>
                <a:lnTo>
                  <a:pt x="17057" y="4926"/>
                </a:lnTo>
                <a:lnTo>
                  <a:pt x="17477" y="4865"/>
                </a:lnTo>
                <a:lnTo>
                  <a:pt x="17898" y="4745"/>
                </a:lnTo>
                <a:lnTo>
                  <a:pt x="18258" y="4565"/>
                </a:lnTo>
                <a:lnTo>
                  <a:pt x="18378" y="4505"/>
                </a:lnTo>
                <a:lnTo>
                  <a:pt x="18378" y="4385"/>
                </a:lnTo>
                <a:lnTo>
                  <a:pt x="18318" y="4265"/>
                </a:lnTo>
                <a:lnTo>
                  <a:pt x="18198" y="4265"/>
                </a:lnTo>
                <a:lnTo>
                  <a:pt x="17898" y="4205"/>
                </a:lnTo>
                <a:lnTo>
                  <a:pt x="17537" y="4145"/>
                </a:lnTo>
                <a:lnTo>
                  <a:pt x="16817" y="4145"/>
                </a:lnTo>
                <a:lnTo>
                  <a:pt x="16096" y="4205"/>
                </a:lnTo>
                <a:lnTo>
                  <a:pt x="15195" y="4205"/>
                </a:lnTo>
                <a:lnTo>
                  <a:pt x="15255" y="4145"/>
                </a:lnTo>
                <a:lnTo>
                  <a:pt x="17237" y="1442"/>
                </a:lnTo>
                <a:lnTo>
                  <a:pt x="17357" y="1142"/>
                </a:lnTo>
                <a:lnTo>
                  <a:pt x="17357" y="962"/>
                </a:lnTo>
                <a:lnTo>
                  <a:pt x="17237" y="782"/>
                </a:lnTo>
                <a:lnTo>
                  <a:pt x="17057" y="662"/>
                </a:lnTo>
                <a:lnTo>
                  <a:pt x="16817" y="601"/>
                </a:lnTo>
                <a:lnTo>
                  <a:pt x="16576" y="662"/>
                </a:lnTo>
                <a:lnTo>
                  <a:pt x="16336" y="782"/>
                </a:lnTo>
                <a:lnTo>
                  <a:pt x="16096" y="1022"/>
                </a:lnTo>
                <a:lnTo>
                  <a:pt x="14414" y="3304"/>
                </a:lnTo>
                <a:lnTo>
                  <a:pt x="14294" y="2223"/>
                </a:lnTo>
                <a:lnTo>
                  <a:pt x="14234" y="1142"/>
                </a:lnTo>
                <a:lnTo>
                  <a:pt x="14234" y="1"/>
                </a:lnTo>
                <a:close/>
              </a:path>
            </a:pathLst>
          </a:custGeom>
          <a:solidFill>
            <a:srgbClr val="79C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339809" y="1943554"/>
            <a:ext cx="372822" cy="363281"/>
          </a:xfrm>
          <a:custGeom>
            <a:avLst/>
            <a:gdLst/>
            <a:ahLst/>
            <a:cxnLst/>
            <a:rect l="l" t="t" r="r" b="b"/>
            <a:pathLst>
              <a:path w="21141" h="20600" extrusionOk="0">
                <a:moveTo>
                  <a:pt x="10991" y="7687"/>
                </a:moveTo>
                <a:lnTo>
                  <a:pt x="11411" y="7867"/>
                </a:lnTo>
                <a:lnTo>
                  <a:pt x="11771" y="7988"/>
                </a:lnTo>
                <a:lnTo>
                  <a:pt x="10931" y="8888"/>
                </a:lnTo>
                <a:lnTo>
                  <a:pt x="10991" y="7687"/>
                </a:lnTo>
                <a:close/>
                <a:moveTo>
                  <a:pt x="10090" y="7507"/>
                </a:moveTo>
                <a:lnTo>
                  <a:pt x="10030" y="9549"/>
                </a:lnTo>
                <a:lnTo>
                  <a:pt x="8048" y="8708"/>
                </a:lnTo>
                <a:lnTo>
                  <a:pt x="8709" y="8288"/>
                </a:lnTo>
                <a:lnTo>
                  <a:pt x="10090" y="7507"/>
                </a:lnTo>
                <a:close/>
                <a:moveTo>
                  <a:pt x="12973" y="7988"/>
                </a:moveTo>
                <a:lnTo>
                  <a:pt x="12973" y="8348"/>
                </a:lnTo>
                <a:lnTo>
                  <a:pt x="13033" y="8648"/>
                </a:lnTo>
                <a:lnTo>
                  <a:pt x="13153" y="9369"/>
                </a:lnTo>
                <a:lnTo>
                  <a:pt x="13273" y="10270"/>
                </a:lnTo>
                <a:lnTo>
                  <a:pt x="13453" y="11110"/>
                </a:lnTo>
                <a:lnTo>
                  <a:pt x="13453" y="11110"/>
                </a:lnTo>
                <a:lnTo>
                  <a:pt x="11351" y="10150"/>
                </a:lnTo>
                <a:lnTo>
                  <a:pt x="11051" y="10029"/>
                </a:lnTo>
                <a:lnTo>
                  <a:pt x="12792" y="8168"/>
                </a:lnTo>
                <a:lnTo>
                  <a:pt x="12912" y="8108"/>
                </a:lnTo>
                <a:lnTo>
                  <a:pt x="12973" y="7988"/>
                </a:lnTo>
                <a:close/>
                <a:moveTo>
                  <a:pt x="7207" y="9549"/>
                </a:moveTo>
                <a:lnTo>
                  <a:pt x="9369" y="10570"/>
                </a:lnTo>
                <a:lnTo>
                  <a:pt x="7267" y="12672"/>
                </a:lnTo>
                <a:lnTo>
                  <a:pt x="7327" y="11831"/>
                </a:lnTo>
                <a:lnTo>
                  <a:pt x="7327" y="10990"/>
                </a:lnTo>
                <a:lnTo>
                  <a:pt x="7327" y="10270"/>
                </a:lnTo>
                <a:lnTo>
                  <a:pt x="7267" y="9909"/>
                </a:lnTo>
                <a:lnTo>
                  <a:pt x="7207" y="9549"/>
                </a:lnTo>
                <a:close/>
                <a:moveTo>
                  <a:pt x="9910" y="11171"/>
                </a:moveTo>
                <a:lnTo>
                  <a:pt x="9790" y="14233"/>
                </a:lnTo>
                <a:lnTo>
                  <a:pt x="9429" y="13993"/>
                </a:lnTo>
                <a:lnTo>
                  <a:pt x="9009" y="13813"/>
                </a:lnTo>
                <a:lnTo>
                  <a:pt x="8168" y="13513"/>
                </a:lnTo>
                <a:lnTo>
                  <a:pt x="7808" y="13393"/>
                </a:lnTo>
                <a:lnTo>
                  <a:pt x="9910" y="11171"/>
                </a:lnTo>
                <a:close/>
                <a:moveTo>
                  <a:pt x="10931" y="11291"/>
                </a:moveTo>
                <a:lnTo>
                  <a:pt x="11171" y="11411"/>
                </a:lnTo>
                <a:lnTo>
                  <a:pt x="13573" y="12492"/>
                </a:lnTo>
                <a:lnTo>
                  <a:pt x="12552" y="13152"/>
                </a:lnTo>
                <a:lnTo>
                  <a:pt x="11651" y="13693"/>
                </a:lnTo>
                <a:lnTo>
                  <a:pt x="10871" y="14233"/>
                </a:lnTo>
                <a:lnTo>
                  <a:pt x="10931" y="11291"/>
                </a:lnTo>
                <a:close/>
                <a:moveTo>
                  <a:pt x="10750" y="0"/>
                </a:moveTo>
                <a:lnTo>
                  <a:pt x="10630" y="60"/>
                </a:lnTo>
                <a:lnTo>
                  <a:pt x="10570" y="120"/>
                </a:lnTo>
                <a:lnTo>
                  <a:pt x="10450" y="661"/>
                </a:lnTo>
                <a:lnTo>
                  <a:pt x="10330" y="1141"/>
                </a:lnTo>
                <a:lnTo>
                  <a:pt x="10270" y="2162"/>
                </a:lnTo>
                <a:lnTo>
                  <a:pt x="10210" y="4264"/>
                </a:lnTo>
                <a:lnTo>
                  <a:pt x="9850" y="3904"/>
                </a:lnTo>
                <a:lnTo>
                  <a:pt x="9489" y="3543"/>
                </a:lnTo>
                <a:lnTo>
                  <a:pt x="8889" y="2943"/>
                </a:lnTo>
                <a:lnTo>
                  <a:pt x="8588" y="2642"/>
                </a:lnTo>
                <a:lnTo>
                  <a:pt x="8228" y="2402"/>
                </a:lnTo>
                <a:lnTo>
                  <a:pt x="8168" y="2402"/>
                </a:lnTo>
                <a:lnTo>
                  <a:pt x="8108" y="2462"/>
                </a:lnTo>
                <a:lnTo>
                  <a:pt x="8048" y="2522"/>
                </a:lnTo>
                <a:lnTo>
                  <a:pt x="8048" y="2582"/>
                </a:lnTo>
                <a:lnTo>
                  <a:pt x="8288" y="2943"/>
                </a:lnTo>
                <a:lnTo>
                  <a:pt x="8588" y="3303"/>
                </a:lnTo>
                <a:lnTo>
                  <a:pt x="9189" y="3844"/>
                </a:lnTo>
                <a:lnTo>
                  <a:pt x="9669" y="4384"/>
                </a:lnTo>
                <a:lnTo>
                  <a:pt x="9910" y="4624"/>
                </a:lnTo>
                <a:lnTo>
                  <a:pt x="10210" y="4805"/>
                </a:lnTo>
                <a:lnTo>
                  <a:pt x="10210" y="4925"/>
                </a:lnTo>
                <a:lnTo>
                  <a:pt x="10090" y="6666"/>
                </a:lnTo>
                <a:lnTo>
                  <a:pt x="8348" y="7687"/>
                </a:lnTo>
                <a:lnTo>
                  <a:pt x="7808" y="7988"/>
                </a:lnTo>
                <a:lnTo>
                  <a:pt x="7267" y="8348"/>
                </a:lnTo>
                <a:lnTo>
                  <a:pt x="5165" y="7447"/>
                </a:lnTo>
                <a:lnTo>
                  <a:pt x="3784" y="6786"/>
                </a:lnTo>
                <a:lnTo>
                  <a:pt x="3784" y="6366"/>
                </a:lnTo>
                <a:lnTo>
                  <a:pt x="3784" y="6006"/>
                </a:lnTo>
                <a:lnTo>
                  <a:pt x="3844" y="5405"/>
                </a:lnTo>
                <a:lnTo>
                  <a:pt x="3784" y="4805"/>
                </a:lnTo>
                <a:lnTo>
                  <a:pt x="3784" y="4564"/>
                </a:lnTo>
                <a:lnTo>
                  <a:pt x="3724" y="4384"/>
                </a:lnTo>
                <a:lnTo>
                  <a:pt x="3544" y="3964"/>
                </a:lnTo>
                <a:lnTo>
                  <a:pt x="3363" y="3964"/>
                </a:lnTo>
                <a:lnTo>
                  <a:pt x="3183" y="4324"/>
                </a:lnTo>
                <a:lnTo>
                  <a:pt x="3063" y="4684"/>
                </a:lnTo>
                <a:lnTo>
                  <a:pt x="3003" y="5345"/>
                </a:lnTo>
                <a:lnTo>
                  <a:pt x="3003" y="6006"/>
                </a:lnTo>
                <a:lnTo>
                  <a:pt x="2943" y="6486"/>
                </a:lnTo>
                <a:lnTo>
                  <a:pt x="2102" y="6066"/>
                </a:lnTo>
                <a:lnTo>
                  <a:pt x="1682" y="5886"/>
                </a:lnTo>
                <a:lnTo>
                  <a:pt x="1322" y="5765"/>
                </a:lnTo>
                <a:lnTo>
                  <a:pt x="721" y="5765"/>
                </a:lnTo>
                <a:lnTo>
                  <a:pt x="541" y="5886"/>
                </a:lnTo>
                <a:lnTo>
                  <a:pt x="601" y="6126"/>
                </a:lnTo>
                <a:lnTo>
                  <a:pt x="721" y="6366"/>
                </a:lnTo>
                <a:lnTo>
                  <a:pt x="901" y="6546"/>
                </a:lnTo>
                <a:lnTo>
                  <a:pt x="1141" y="6666"/>
                </a:lnTo>
                <a:lnTo>
                  <a:pt x="1562" y="6907"/>
                </a:lnTo>
                <a:lnTo>
                  <a:pt x="2042" y="7087"/>
                </a:lnTo>
                <a:lnTo>
                  <a:pt x="2703" y="7447"/>
                </a:lnTo>
                <a:lnTo>
                  <a:pt x="1982" y="7687"/>
                </a:lnTo>
                <a:lnTo>
                  <a:pt x="1261" y="7988"/>
                </a:lnTo>
                <a:lnTo>
                  <a:pt x="601" y="8288"/>
                </a:lnTo>
                <a:lnTo>
                  <a:pt x="301" y="8468"/>
                </a:lnTo>
                <a:lnTo>
                  <a:pt x="0" y="8708"/>
                </a:lnTo>
                <a:lnTo>
                  <a:pt x="0" y="8828"/>
                </a:lnTo>
                <a:lnTo>
                  <a:pt x="60" y="8888"/>
                </a:lnTo>
                <a:lnTo>
                  <a:pt x="421" y="8828"/>
                </a:lnTo>
                <a:lnTo>
                  <a:pt x="781" y="8768"/>
                </a:lnTo>
                <a:lnTo>
                  <a:pt x="1442" y="8468"/>
                </a:lnTo>
                <a:lnTo>
                  <a:pt x="2282" y="8168"/>
                </a:lnTo>
                <a:lnTo>
                  <a:pt x="3063" y="7747"/>
                </a:lnTo>
                <a:lnTo>
                  <a:pt x="3123" y="7627"/>
                </a:lnTo>
                <a:lnTo>
                  <a:pt x="5105" y="8588"/>
                </a:lnTo>
                <a:lnTo>
                  <a:pt x="6607" y="9249"/>
                </a:lnTo>
                <a:lnTo>
                  <a:pt x="6486" y="9669"/>
                </a:lnTo>
                <a:lnTo>
                  <a:pt x="6546" y="10150"/>
                </a:lnTo>
                <a:lnTo>
                  <a:pt x="6607" y="10990"/>
                </a:lnTo>
                <a:lnTo>
                  <a:pt x="6546" y="11651"/>
                </a:lnTo>
                <a:lnTo>
                  <a:pt x="6486" y="12312"/>
                </a:lnTo>
                <a:lnTo>
                  <a:pt x="6426" y="12972"/>
                </a:lnTo>
                <a:lnTo>
                  <a:pt x="6426" y="13573"/>
                </a:lnTo>
                <a:lnTo>
                  <a:pt x="6306" y="13693"/>
                </a:lnTo>
                <a:lnTo>
                  <a:pt x="4865" y="15134"/>
                </a:lnTo>
                <a:lnTo>
                  <a:pt x="4745" y="15014"/>
                </a:lnTo>
                <a:lnTo>
                  <a:pt x="4625" y="14954"/>
                </a:lnTo>
                <a:lnTo>
                  <a:pt x="4264" y="14834"/>
                </a:lnTo>
                <a:lnTo>
                  <a:pt x="3604" y="14774"/>
                </a:lnTo>
                <a:lnTo>
                  <a:pt x="3183" y="14714"/>
                </a:lnTo>
                <a:lnTo>
                  <a:pt x="2823" y="14714"/>
                </a:lnTo>
                <a:lnTo>
                  <a:pt x="2403" y="14774"/>
                </a:lnTo>
                <a:lnTo>
                  <a:pt x="2282" y="14834"/>
                </a:lnTo>
                <a:lnTo>
                  <a:pt x="2102" y="14954"/>
                </a:lnTo>
                <a:lnTo>
                  <a:pt x="2042" y="15074"/>
                </a:lnTo>
                <a:lnTo>
                  <a:pt x="2102" y="15134"/>
                </a:lnTo>
                <a:lnTo>
                  <a:pt x="2222" y="15314"/>
                </a:lnTo>
                <a:lnTo>
                  <a:pt x="2343" y="15374"/>
                </a:lnTo>
                <a:lnTo>
                  <a:pt x="2643" y="15555"/>
                </a:lnTo>
                <a:lnTo>
                  <a:pt x="3063" y="15555"/>
                </a:lnTo>
                <a:lnTo>
                  <a:pt x="3363" y="15615"/>
                </a:lnTo>
                <a:lnTo>
                  <a:pt x="3844" y="15675"/>
                </a:lnTo>
                <a:lnTo>
                  <a:pt x="4324" y="15675"/>
                </a:lnTo>
                <a:lnTo>
                  <a:pt x="3484" y="16636"/>
                </a:lnTo>
                <a:lnTo>
                  <a:pt x="2703" y="17657"/>
                </a:lnTo>
                <a:lnTo>
                  <a:pt x="2643" y="17777"/>
                </a:lnTo>
                <a:lnTo>
                  <a:pt x="2703" y="17837"/>
                </a:lnTo>
                <a:lnTo>
                  <a:pt x="2823" y="17897"/>
                </a:lnTo>
                <a:lnTo>
                  <a:pt x="2943" y="17897"/>
                </a:lnTo>
                <a:lnTo>
                  <a:pt x="3724" y="17296"/>
                </a:lnTo>
                <a:lnTo>
                  <a:pt x="4444" y="16696"/>
                </a:lnTo>
                <a:lnTo>
                  <a:pt x="4505" y="17236"/>
                </a:lnTo>
                <a:lnTo>
                  <a:pt x="4565" y="18317"/>
                </a:lnTo>
                <a:lnTo>
                  <a:pt x="4625" y="18858"/>
                </a:lnTo>
                <a:lnTo>
                  <a:pt x="4745" y="19338"/>
                </a:lnTo>
                <a:lnTo>
                  <a:pt x="4865" y="19458"/>
                </a:lnTo>
                <a:lnTo>
                  <a:pt x="4985" y="19518"/>
                </a:lnTo>
                <a:lnTo>
                  <a:pt x="5105" y="19518"/>
                </a:lnTo>
                <a:lnTo>
                  <a:pt x="5225" y="19338"/>
                </a:lnTo>
                <a:lnTo>
                  <a:pt x="5225" y="18858"/>
                </a:lnTo>
                <a:lnTo>
                  <a:pt x="5225" y="18317"/>
                </a:lnTo>
                <a:lnTo>
                  <a:pt x="5225" y="17236"/>
                </a:lnTo>
                <a:lnTo>
                  <a:pt x="5225" y="16636"/>
                </a:lnTo>
                <a:lnTo>
                  <a:pt x="5165" y="15975"/>
                </a:lnTo>
                <a:lnTo>
                  <a:pt x="6727" y="14474"/>
                </a:lnTo>
                <a:lnTo>
                  <a:pt x="7147" y="14053"/>
                </a:lnTo>
                <a:lnTo>
                  <a:pt x="7387" y="14173"/>
                </a:lnTo>
                <a:lnTo>
                  <a:pt x="7688" y="14354"/>
                </a:lnTo>
                <a:lnTo>
                  <a:pt x="8228" y="14534"/>
                </a:lnTo>
                <a:lnTo>
                  <a:pt x="9009" y="14894"/>
                </a:lnTo>
                <a:lnTo>
                  <a:pt x="9369" y="15014"/>
                </a:lnTo>
                <a:lnTo>
                  <a:pt x="9790" y="15134"/>
                </a:lnTo>
                <a:lnTo>
                  <a:pt x="9669" y="16636"/>
                </a:lnTo>
                <a:lnTo>
                  <a:pt x="9369" y="16876"/>
                </a:lnTo>
                <a:lnTo>
                  <a:pt x="9069" y="17176"/>
                </a:lnTo>
                <a:lnTo>
                  <a:pt x="8588" y="17777"/>
                </a:lnTo>
                <a:lnTo>
                  <a:pt x="7928" y="18437"/>
                </a:lnTo>
                <a:lnTo>
                  <a:pt x="7567" y="18738"/>
                </a:lnTo>
                <a:lnTo>
                  <a:pt x="7327" y="19158"/>
                </a:lnTo>
                <a:lnTo>
                  <a:pt x="7267" y="19218"/>
                </a:lnTo>
                <a:lnTo>
                  <a:pt x="7327" y="19278"/>
                </a:lnTo>
                <a:lnTo>
                  <a:pt x="7387" y="19338"/>
                </a:lnTo>
                <a:lnTo>
                  <a:pt x="7447" y="19278"/>
                </a:lnTo>
                <a:lnTo>
                  <a:pt x="7808" y="19038"/>
                </a:lnTo>
                <a:lnTo>
                  <a:pt x="8168" y="18678"/>
                </a:lnTo>
                <a:lnTo>
                  <a:pt x="8829" y="18017"/>
                </a:lnTo>
                <a:lnTo>
                  <a:pt x="9249" y="17717"/>
                </a:lnTo>
                <a:lnTo>
                  <a:pt x="9669" y="17296"/>
                </a:lnTo>
                <a:lnTo>
                  <a:pt x="9609" y="18738"/>
                </a:lnTo>
                <a:lnTo>
                  <a:pt x="9669" y="19458"/>
                </a:lnTo>
                <a:lnTo>
                  <a:pt x="9669" y="20119"/>
                </a:lnTo>
                <a:lnTo>
                  <a:pt x="9729" y="20299"/>
                </a:lnTo>
                <a:lnTo>
                  <a:pt x="9850" y="20419"/>
                </a:lnTo>
                <a:lnTo>
                  <a:pt x="9970" y="20539"/>
                </a:lnTo>
                <a:lnTo>
                  <a:pt x="10150" y="20599"/>
                </a:lnTo>
                <a:lnTo>
                  <a:pt x="10330" y="20599"/>
                </a:lnTo>
                <a:lnTo>
                  <a:pt x="10450" y="20539"/>
                </a:lnTo>
                <a:lnTo>
                  <a:pt x="10570" y="20419"/>
                </a:lnTo>
                <a:lnTo>
                  <a:pt x="10630" y="20239"/>
                </a:lnTo>
                <a:lnTo>
                  <a:pt x="10750" y="19158"/>
                </a:lnTo>
                <a:lnTo>
                  <a:pt x="10811" y="18017"/>
                </a:lnTo>
                <a:lnTo>
                  <a:pt x="11111" y="18317"/>
                </a:lnTo>
                <a:lnTo>
                  <a:pt x="11651" y="18858"/>
                </a:lnTo>
                <a:lnTo>
                  <a:pt x="11952" y="19098"/>
                </a:lnTo>
                <a:lnTo>
                  <a:pt x="12252" y="19278"/>
                </a:lnTo>
                <a:lnTo>
                  <a:pt x="12372" y="19338"/>
                </a:lnTo>
                <a:lnTo>
                  <a:pt x="12552" y="19338"/>
                </a:lnTo>
                <a:lnTo>
                  <a:pt x="12672" y="19278"/>
                </a:lnTo>
                <a:lnTo>
                  <a:pt x="12792" y="19218"/>
                </a:lnTo>
                <a:lnTo>
                  <a:pt x="12852" y="19098"/>
                </a:lnTo>
                <a:lnTo>
                  <a:pt x="12912" y="18978"/>
                </a:lnTo>
                <a:lnTo>
                  <a:pt x="12912" y="18858"/>
                </a:lnTo>
                <a:lnTo>
                  <a:pt x="12852" y="18678"/>
                </a:lnTo>
                <a:lnTo>
                  <a:pt x="12612" y="18377"/>
                </a:lnTo>
                <a:lnTo>
                  <a:pt x="12312" y="18077"/>
                </a:lnTo>
                <a:lnTo>
                  <a:pt x="11711" y="17536"/>
                </a:lnTo>
                <a:lnTo>
                  <a:pt x="11291" y="17176"/>
                </a:lnTo>
                <a:lnTo>
                  <a:pt x="10811" y="16816"/>
                </a:lnTo>
                <a:lnTo>
                  <a:pt x="10811" y="15374"/>
                </a:lnTo>
                <a:lnTo>
                  <a:pt x="10811" y="15314"/>
                </a:lnTo>
                <a:lnTo>
                  <a:pt x="11892" y="14654"/>
                </a:lnTo>
                <a:lnTo>
                  <a:pt x="12912" y="13873"/>
                </a:lnTo>
                <a:lnTo>
                  <a:pt x="13573" y="13393"/>
                </a:lnTo>
                <a:lnTo>
                  <a:pt x="14234" y="12792"/>
                </a:lnTo>
                <a:lnTo>
                  <a:pt x="16576" y="13873"/>
                </a:lnTo>
                <a:lnTo>
                  <a:pt x="16576" y="13933"/>
                </a:lnTo>
                <a:lnTo>
                  <a:pt x="16636" y="14774"/>
                </a:lnTo>
                <a:lnTo>
                  <a:pt x="16756" y="15675"/>
                </a:lnTo>
                <a:lnTo>
                  <a:pt x="16876" y="16095"/>
                </a:lnTo>
                <a:lnTo>
                  <a:pt x="17056" y="16516"/>
                </a:lnTo>
                <a:lnTo>
                  <a:pt x="17237" y="16936"/>
                </a:lnTo>
                <a:lnTo>
                  <a:pt x="17477" y="17236"/>
                </a:lnTo>
                <a:lnTo>
                  <a:pt x="17597" y="17296"/>
                </a:lnTo>
                <a:lnTo>
                  <a:pt x="17657" y="17296"/>
                </a:lnTo>
                <a:lnTo>
                  <a:pt x="17777" y="17236"/>
                </a:lnTo>
                <a:lnTo>
                  <a:pt x="17777" y="17116"/>
                </a:lnTo>
                <a:lnTo>
                  <a:pt x="17777" y="16816"/>
                </a:lnTo>
                <a:lnTo>
                  <a:pt x="17717" y="16455"/>
                </a:lnTo>
                <a:lnTo>
                  <a:pt x="17597" y="15735"/>
                </a:lnTo>
                <a:lnTo>
                  <a:pt x="17357" y="15074"/>
                </a:lnTo>
                <a:lnTo>
                  <a:pt x="17237" y="14354"/>
                </a:lnTo>
                <a:lnTo>
                  <a:pt x="17237" y="14173"/>
                </a:lnTo>
                <a:lnTo>
                  <a:pt x="17297" y="14173"/>
                </a:lnTo>
                <a:lnTo>
                  <a:pt x="20360" y="15615"/>
                </a:lnTo>
                <a:lnTo>
                  <a:pt x="20600" y="15675"/>
                </a:lnTo>
                <a:lnTo>
                  <a:pt x="20840" y="15615"/>
                </a:lnTo>
                <a:lnTo>
                  <a:pt x="20960" y="15495"/>
                </a:lnTo>
                <a:lnTo>
                  <a:pt x="21080" y="15254"/>
                </a:lnTo>
                <a:lnTo>
                  <a:pt x="21080" y="15014"/>
                </a:lnTo>
                <a:lnTo>
                  <a:pt x="20960" y="14774"/>
                </a:lnTo>
                <a:lnTo>
                  <a:pt x="20780" y="14534"/>
                </a:lnTo>
                <a:lnTo>
                  <a:pt x="20480" y="14354"/>
                </a:lnTo>
                <a:lnTo>
                  <a:pt x="17957" y="13212"/>
                </a:lnTo>
                <a:lnTo>
                  <a:pt x="18918" y="12912"/>
                </a:lnTo>
                <a:lnTo>
                  <a:pt x="19999" y="12612"/>
                </a:lnTo>
                <a:lnTo>
                  <a:pt x="21080" y="12372"/>
                </a:lnTo>
                <a:lnTo>
                  <a:pt x="21140" y="12312"/>
                </a:lnTo>
                <a:lnTo>
                  <a:pt x="21080" y="12252"/>
                </a:lnTo>
                <a:lnTo>
                  <a:pt x="19098" y="12252"/>
                </a:lnTo>
                <a:lnTo>
                  <a:pt x="18558" y="12312"/>
                </a:lnTo>
                <a:lnTo>
                  <a:pt x="18077" y="12432"/>
                </a:lnTo>
                <a:lnTo>
                  <a:pt x="17597" y="12612"/>
                </a:lnTo>
                <a:lnTo>
                  <a:pt x="17177" y="12852"/>
                </a:lnTo>
                <a:lnTo>
                  <a:pt x="14474" y="11591"/>
                </a:lnTo>
                <a:lnTo>
                  <a:pt x="14414" y="11050"/>
                </a:lnTo>
                <a:lnTo>
                  <a:pt x="14354" y="10450"/>
                </a:lnTo>
                <a:lnTo>
                  <a:pt x="14054" y="9309"/>
                </a:lnTo>
                <a:lnTo>
                  <a:pt x="13873" y="8348"/>
                </a:lnTo>
                <a:lnTo>
                  <a:pt x="13693" y="7867"/>
                </a:lnTo>
                <a:lnTo>
                  <a:pt x="13513" y="7687"/>
                </a:lnTo>
                <a:lnTo>
                  <a:pt x="13393" y="7507"/>
                </a:lnTo>
                <a:lnTo>
                  <a:pt x="14534" y="6246"/>
                </a:lnTo>
                <a:lnTo>
                  <a:pt x="15555" y="5105"/>
                </a:lnTo>
                <a:lnTo>
                  <a:pt x="16876" y="5285"/>
                </a:lnTo>
                <a:lnTo>
                  <a:pt x="17177" y="5345"/>
                </a:lnTo>
                <a:lnTo>
                  <a:pt x="17477" y="5345"/>
                </a:lnTo>
                <a:lnTo>
                  <a:pt x="17717" y="5285"/>
                </a:lnTo>
                <a:lnTo>
                  <a:pt x="18017" y="5165"/>
                </a:lnTo>
                <a:lnTo>
                  <a:pt x="18077" y="5045"/>
                </a:lnTo>
                <a:lnTo>
                  <a:pt x="18077" y="4925"/>
                </a:lnTo>
                <a:lnTo>
                  <a:pt x="17837" y="4744"/>
                </a:lnTo>
                <a:lnTo>
                  <a:pt x="17537" y="4624"/>
                </a:lnTo>
                <a:lnTo>
                  <a:pt x="17237" y="4564"/>
                </a:lnTo>
                <a:lnTo>
                  <a:pt x="16936" y="4504"/>
                </a:lnTo>
                <a:lnTo>
                  <a:pt x="16156" y="4384"/>
                </a:lnTo>
                <a:lnTo>
                  <a:pt x="16396" y="4144"/>
                </a:lnTo>
                <a:lnTo>
                  <a:pt x="17116" y="3303"/>
                </a:lnTo>
                <a:lnTo>
                  <a:pt x="17417" y="2883"/>
                </a:lnTo>
                <a:lnTo>
                  <a:pt x="17537" y="2642"/>
                </a:lnTo>
                <a:lnTo>
                  <a:pt x="17597" y="2342"/>
                </a:lnTo>
                <a:lnTo>
                  <a:pt x="17597" y="2282"/>
                </a:lnTo>
                <a:lnTo>
                  <a:pt x="17477" y="2222"/>
                </a:lnTo>
                <a:lnTo>
                  <a:pt x="17056" y="2462"/>
                </a:lnTo>
                <a:lnTo>
                  <a:pt x="16696" y="2763"/>
                </a:lnTo>
                <a:lnTo>
                  <a:pt x="16035" y="3483"/>
                </a:lnTo>
                <a:lnTo>
                  <a:pt x="15375" y="4204"/>
                </a:lnTo>
                <a:lnTo>
                  <a:pt x="15255" y="3483"/>
                </a:lnTo>
                <a:lnTo>
                  <a:pt x="15255" y="2943"/>
                </a:lnTo>
                <a:lnTo>
                  <a:pt x="15195" y="2642"/>
                </a:lnTo>
                <a:lnTo>
                  <a:pt x="15135" y="2402"/>
                </a:lnTo>
                <a:lnTo>
                  <a:pt x="15014" y="2222"/>
                </a:lnTo>
                <a:lnTo>
                  <a:pt x="14894" y="2162"/>
                </a:lnTo>
                <a:lnTo>
                  <a:pt x="14714" y="2222"/>
                </a:lnTo>
                <a:lnTo>
                  <a:pt x="14534" y="2342"/>
                </a:lnTo>
                <a:lnTo>
                  <a:pt x="14474" y="2582"/>
                </a:lnTo>
                <a:lnTo>
                  <a:pt x="14354" y="2883"/>
                </a:lnTo>
                <a:lnTo>
                  <a:pt x="14354" y="3243"/>
                </a:lnTo>
                <a:lnTo>
                  <a:pt x="14354" y="3543"/>
                </a:lnTo>
                <a:lnTo>
                  <a:pt x="14414" y="3904"/>
                </a:lnTo>
                <a:lnTo>
                  <a:pt x="14474" y="4264"/>
                </a:lnTo>
                <a:lnTo>
                  <a:pt x="14594" y="4504"/>
                </a:lnTo>
                <a:lnTo>
                  <a:pt x="14774" y="4744"/>
                </a:lnTo>
                <a:lnTo>
                  <a:pt x="14774" y="4805"/>
                </a:lnTo>
                <a:lnTo>
                  <a:pt x="14114" y="5465"/>
                </a:lnTo>
                <a:lnTo>
                  <a:pt x="12552" y="7147"/>
                </a:lnTo>
                <a:lnTo>
                  <a:pt x="12192" y="6967"/>
                </a:lnTo>
                <a:lnTo>
                  <a:pt x="11771" y="6786"/>
                </a:lnTo>
                <a:lnTo>
                  <a:pt x="11351" y="6666"/>
                </a:lnTo>
                <a:lnTo>
                  <a:pt x="10991" y="6546"/>
                </a:lnTo>
                <a:lnTo>
                  <a:pt x="10991" y="4925"/>
                </a:lnTo>
                <a:lnTo>
                  <a:pt x="11051" y="4564"/>
                </a:lnTo>
                <a:lnTo>
                  <a:pt x="11351" y="4204"/>
                </a:lnTo>
                <a:lnTo>
                  <a:pt x="11591" y="3844"/>
                </a:lnTo>
                <a:lnTo>
                  <a:pt x="12612" y="2582"/>
                </a:lnTo>
                <a:lnTo>
                  <a:pt x="12612" y="2462"/>
                </a:lnTo>
                <a:lnTo>
                  <a:pt x="12552" y="2342"/>
                </a:lnTo>
                <a:lnTo>
                  <a:pt x="12432" y="2282"/>
                </a:lnTo>
                <a:lnTo>
                  <a:pt x="12312" y="2342"/>
                </a:lnTo>
                <a:lnTo>
                  <a:pt x="11111" y="3663"/>
                </a:lnTo>
                <a:lnTo>
                  <a:pt x="11051" y="3724"/>
                </a:lnTo>
                <a:lnTo>
                  <a:pt x="11111" y="2823"/>
                </a:lnTo>
                <a:lnTo>
                  <a:pt x="11111" y="1922"/>
                </a:lnTo>
                <a:lnTo>
                  <a:pt x="11051" y="1021"/>
                </a:lnTo>
                <a:lnTo>
                  <a:pt x="10931" y="120"/>
                </a:lnTo>
                <a:lnTo>
                  <a:pt x="10871" y="60"/>
                </a:lnTo>
                <a:lnTo>
                  <a:pt x="10750" y="0"/>
                </a:lnTo>
                <a:close/>
              </a:path>
            </a:pathLst>
          </a:custGeom>
          <a:solidFill>
            <a:srgbClr val="79C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1800060">
            <a:off x="7919648" y="4385469"/>
            <a:ext cx="349027" cy="340096"/>
          </a:xfrm>
          <a:custGeom>
            <a:avLst/>
            <a:gdLst/>
            <a:ahLst/>
            <a:cxnLst/>
            <a:rect l="l" t="t" r="r" b="b"/>
            <a:pathLst>
              <a:path w="21141" h="20600" extrusionOk="0">
                <a:moveTo>
                  <a:pt x="10630" y="1"/>
                </a:moveTo>
                <a:lnTo>
                  <a:pt x="10570" y="121"/>
                </a:lnTo>
                <a:lnTo>
                  <a:pt x="10450" y="601"/>
                </a:lnTo>
                <a:lnTo>
                  <a:pt x="10330" y="1142"/>
                </a:lnTo>
                <a:lnTo>
                  <a:pt x="10270" y="2163"/>
                </a:lnTo>
                <a:lnTo>
                  <a:pt x="10210" y="4265"/>
                </a:lnTo>
                <a:lnTo>
                  <a:pt x="9850" y="3904"/>
                </a:lnTo>
                <a:lnTo>
                  <a:pt x="9489" y="3544"/>
                </a:lnTo>
                <a:lnTo>
                  <a:pt x="8889" y="2943"/>
                </a:lnTo>
                <a:lnTo>
                  <a:pt x="8588" y="2643"/>
                </a:lnTo>
                <a:lnTo>
                  <a:pt x="8228" y="2403"/>
                </a:lnTo>
                <a:lnTo>
                  <a:pt x="8108" y="2403"/>
                </a:lnTo>
                <a:lnTo>
                  <a:pt x="8048" y="2523"/>
                </a:lnTo>
                <a:lnTo>
                  <a:pt x="8048" y="2583"/>
                </a:lnTo>
                <a:lnTo>
                  <a:pt x="8288" y="2943"/>
                </a:lnTo>
                <a:lnTo>
                  <a:pt x="8588" y="3244"/>
                </a:lnTo>
                <a:lnTo>
                  <a:pt x="9189" y="3844"/>
                </a:lnTo>
                <a:lnTo>
                  <a:pt x="9669" y="4325"/>
                </a:lnTo>
                <a:lnTo>
                  <a:pt x="9910" y="4565"/>
                </a:lnTo>
                <a:lnTo>
                  <a:pt x="10210" y="4745"/>
                </a:lnTo>
                <a:lnTo>
                  <a:pt x="10210" y="4925"/>
                </a:lnTo>
                <a:lnTo>
                  <a:pt x="10030" y="9550"/>
                </a:lnTo>
                <a:lnTo>
                  <a:pt x="5165" y="7388"/>
                </a:lnTo>
                <a:lnTo>
                  <a:pt x="3784" y="6787"/>
                </a:lnTo>
                <a:lnTo>
                  <a:pt x="3784" y="6367"/>
                </a:lnTo>
                <a:lnTo>
                  <a:pt x="3784" y="5946"/>
                </a:lnTo>
                <a:lnTo>
                  <a:pt x="3844" y="5406"/>
                </a:lnTo>
                <a:lnTo>
                  <a:pt x="3784" y="4805"/>
                </a:lnTo>
                <a:lnTo>
                  <a:pt x="3784" y="4565"/>
                </a:lnTo>
                <a:lnTo>
                  <a:pt x="3724" y="4385"/>
                </a:lnTo>
                <a:lnTo>
                  <a:pt x="3544" y="3964"/>
                </a:lnTo>
                <a:lnTo>
                  <a:pt x="3424" y="3904"/>
                </a:lnTo>
                <a:lnTo>
                  <a:pt x="3363" y="3964"/>
                </a:lnTo>
                <a:lnTo>
                  <a:pt x="3183" y="4325"/>
                </a:lnTo>
                <a:lnTo>
                  <a:pt x="3063" y="4685"/>
                </a:lnTo>
                <a:lnTo>
                  <a:pt x="3003" y="5346"/>
                </a:lnTo>
                <a:lnTo>
                  <a:pt x="3003" y="5946"/>
                </a:lnTo>
                <a:lnTo>
                  <a:pt x="2943" y="6427"/>
                </a:lnTo>
                <a:lnTo>
                  <a:pt x="2102" y="6066"/>
                </a:lnTo>
                <a:lnTo>
                  <a:pt x="1682" y="5886"/>
                </a:lnTo>
                <a:lnTo>
                  <a:pt x="1322" y="5766"/>
                </a:lnTo>
                <a:lnTo>
                  <a:pt x="961" y="5706"/>
                </a:lnTo>
                <a:lnTo>
                  <a:pt x="721" y="5766"/>
                </a:lnTo>
                <a:lnTo>
                  <a:pt x="541" y="5826"/>
                </a:lnTo>
                <a:lnTo>
                  <a:pt x="541" y="5886"/>
                </a:lnTo>
                <a:lnTo>
                  <a:pt x="601" y="6126"/>
                </a:lnTo>
                <a:lnTo>
                  <a:pt x="721" y="6307"/>
                </a:lnTo>
                <a:lnTo>
                  <a:pt x="901" y="6487"/>
                </a:lnTo>
                <a:lnTo>
                  <a:pt x="1141" y="6667"/>
                </a:lnTo>
                <a:lnTo>
                  <a:pt x="1562" y="6847"/>
                </a:lnTo>
                <a:lnTo>
                  <a:pt x="2042" y="7087"/>
                </a:lnTo>
                <a:lnTo>
                  <a:pt x="2703" y="7388"/>
                </a:lnTo>
                <a:lnTo>
                  <a:pt x="1982" y="7688"/>
                </a:lnTo>
                <a:lnTo>
                  <a:pt x="1261" y="7988"/>
                </a:lnTo>
                <a:lnTo>
                  <a:pt x="601" y="8288"/>
                </a:lnTo>
                <a:lnTo>
                  <a:pt x="301" y="8469"/>
                </a:lnTo>
                <a:lnTo>
                  <a:pt x="0" y="8709"/>
                </a:lnTo>
                <a:lnTo>
                  <a:pt x="0" y="8769"/>
                </a:lnTo>
                <a:lnTo>
                  <a:pt x="60" y="8829"/>
                </a:lnTo>
                <a:lnTo>
                  <a:pt x="421" y="8829"/>
                </a:lnTo>
                <a:lnTo>
                  <a:pt x="781" y="8709"/>
                </a:lnTo>
                <a:lnTo>
                  <a:pt x="1442" y="8469"/>
                </a:lnTo>
                <a:lnTo>
                  <a:pt x="2282" y="8108"/>
                </a:lnTo>
                <a:lnTo>
                  <a:pt x="3063" y="7688"/>
                </a:lnTo>
                <a:lnTo>
                  <a:pt x="3123" y="7628"/>
                </a:lnTo>
                <a:lnTo>
                  <a:pt x="5105" y="8529"/>
                </a:lnTo>
                <a:lnTo>
                  <a:pt x="9369" y="10510"/>
                </a:lnTo>
                <a:lnTo>
                  <a:pt x="6306" y="13693"/>
                </a:lnTo>
                <a:lnTo>
                  <a:pt x="4865" y="15135"/>
                </a:lnTo>
                <a:lnTo>
                  <a:pt x="4745" y="15015"/>
                </a:lnTo>
                <a:lnTo>
                  <a:pt x="4625" y="14895"/>
                </a:lnTo>
                <a:lnTo>
                  <a:pt x="4264" y="14835"/>
                </a:lnTo>
                <a:lnTo>
                  <a:pt x="3604" y="14774"/>
                </a:lnTo>
                <a:lnTo>
                  <a:pt x="3183" y="14714"/>
                </a:lnTo>
                <a:lnTo>
                  <a:pt x="2823" y="14714"/>
                </a:lnTo>
                <a:lnTo>
                  <a:pt x="2403" y="14774"/>
                </a:lnTo>
                <a:lnTo>
                  <a:pt x="2282" y="14835"/>
                </a:lnTo>
                <a:lnTo>
                  <a:pt x="2102" y="14955"/>
                </a:lnTo>
                <a:lnTo>
                  <a:pt x="2042" y="15015"/>
                </a:lnTo>
                <a:lnTo>
                  <a:pt x="2102" y="15135"/>
                </a:lnTo>
                <a:lnTo>
                  <a:pt x="2222" y="15255"/>
                </a:lnTo>
                <a:lnTo>
                  <a:pt x="2343" y="15375"/>
                </a:lnTo>
                <a:lnTo>
                  <a:pt x="2643" y="15495"/>
                </a:lnTo>
                <a:lnTo>
                  <a:pt x="3063" y="15555"/>
                </a:lnTo>
                <a:lnTo>
                  <a:pt x="3363" y="15615"/>
                </a:lnTo>
                <a:lnTo>
                  <a:pt x="3844" y="15675"/>
                </a:lnTo>
                <a:lnTo>
                  <a:pt x="4324" y="15675"/>
                </a:lnTo>
                <a:lnTo>
                  <a:pt x="3484" y="16636"/>
                </a:lnTo>
                <a:lnTo>
                  <a:pt x="2703" y="17657"/>
                </a:lnTo>
                <a:lnTo>
                  <a:pt x="2643" y="17777"/>
                </a:lnTo>
                <a:lnTo>
                  <a:pt x="2703" y="17837"/>
                </a:lnTo>
                <a:lnTo>
                  <a:pt x="2823" y="17897"/>
                </a:lnTo>
                <a:lnTo>
                  <a:pt x="2943" y="17897"/>
                </a:lnTo>
                <a:lnTo>
                  <a:pt x="3724" y="17297"/>
                </a:lnTo>
                <a:lnTo>
                  <a:pt x="4444" y="16696"/>
                </a:lnTo>
                <a:lnTo>
                  <a:pt x="4505" y="17237"/>
                </a:lnTo>
                <a:lnTo>
                  <a:pt x="4565" y="18258"/>
                </a:lnTo>
                <a:lnTo>
                  <a:pt x="4625" y="18798"/>
                </a:lnTo>
                <a:lnTo>
                  <a:pt x="4745" y="19339"/>
                </a:lnTo>
                <a:lnTo>
                  <a:pt x="4865" y="19459"/>
                </a:lnTo>
                <a:lnTo>
                  <a:pt x="4985" y="19519"/>
                </a:lnTo>
                <a:lnTo>
                  <a:pt x="5105" y="19459"/>
                </a:lnTo>
                <a:lnTo>
                  <a:pt x="5225" y="19339"/>
                </a:lnTo>
                <a:lnTo>
                  <a:pt x="5225" y="18798"/>
                </a:lnTo>
                <a:lnTo>
                  <a:pt x="5225" y="18258"/>
                </a:lnTo>
                <a:lnTo>
                  <a:pt x="5225" y="17237"/>
                </a:lnTo>
                <a:lnTo>
                  <a:pt x="5225" y="16576"/>
                </a:lnTo>
                <a:lnTo>
                  <a:pt x="5165" y="15976"/>
                </a:lnTo>
                <a:lnTo>
                  <a:pt x="6727" y="14414"/>
                </a:lnTo>
                <a:lnTo>
                  <a:pt x="9910" y="11171"/>
                </a:lnTo>
                <a:lnTo>
                  <a:pt x="9790" y="14895"/>
                </a:lnTo>
                <a:lnTo>
                  <a:pt x="9669" y="16636"/>
                </a:lnTo>
                <a:lnTo>
                  <a:pt x="9369" y="16816"/>
                </a:lnTo>
                <a:lnTo>
                  <a:pt x="9069" y="17117"/>
                </a:lnTo>
                <a:lnTo>
                  <a:pt x="8588" y="17717"/>
                </a:lnTo>
                <a:lnTo>
                  <a:pt x="7928" y="18378"/>
                </a:lnTo>
                <a:lnTo>
                  <a:pt x="7567" y="18738"/>
                </a:lnTo>
                <a:lnTo>
                  <a:pt x="7327" y="19099"/>
                </a:lnTo>
                <a:lnTo>
                  <a:pt x="7267" y="19219"/>
                </a:lnTo>
                <a:lnTo>
                  <a:pt x="7327" y="19279"/>
                </a:lnTo>
                <a:lnTo>
                  <a:pt x="7447" y="19279"/>
                </a:lnTo>
                <a:lnTo>
                  <a:pt x="7808" y="18978"/>
                </a:lnTo>
                <a:lnTo>
                  <a:pt x="8168" y="18678"/>
                </a:lnTo>
                <a:lnTo>
                  <a:pt x="8829" y="18018"/>
                </a:lnTo>
                <a:lnTo>
                  <a:pt x="9249" y="17657"/>
                </a:lnTo>
                <a:lnTo>
                  <a:pt x="9669" y="17297"/>
                </a:lnTo>
                <a:lnTo>
                  <a:pt x="9609" y="18738"/>
                </a:lnTo>
                <a:lnTo>
                  <a:pt x="9669" y="19399"/>
                </a:lnTo>
                <a:lnTo>
                  <a:pt x="9669" y="20120"/>
                </a:lnTo>
                <a:lnTo>
                  <a:pt x="9729" y="20300"/>
                </a:lnTo>
                <a:lnTo>
                  <a:pt x="9850" y="20420"/>
                </a:lnTo>
                <a:lnTo>
                  <a:pt x="9970" y="20540"/>
                </a:lnTo>
                <a:lnTo>
                  <a:pt x="10150" y="20600"/>
                </a:lnTo>
                <a:lnTo>
                  <a:pt x="10330" y="20600"/>
                </a:lnTo>
                <a:lnTo>
                  <a:pt x="10450" y="20540"/>
                </a:lnTo>
                <a:lnTo>
                  <a:pt x="10570" y="20420"/>
                </a:lnTo>
                <a:lnTo>
                  <a:pt x="10630" y="20240"/>
                </a:lnTo>
                <a:lnTo>
                  <a:pt x="10750" y="19159"/>
                </a:lnTo>
                <a:lnTo>
                  <a:pt x="10811" y="18018"/>
                </a:lnTo>
                <a:lnTo>
                  <a:pt x="11111" y="18258"/>
                </a:lnTo>
                <a:lnTo>
                  <a:pt x="11651" y="18798"/>
                </a:lnTo>
                <a:lnTo>
                  <a:pt x="11952" y="19099"/>
                </a:lnTo>
                <a:lnTo>
                  <a:pt x="12252" y="19279"/>
                </a:lnTo>
                <a:lnTo>
                  <a:pt x="12672" y="19279"/>
                </a:lnTo>
                <a:lnTo>
                  <a:pt x="12792" y="19159"/>
                </a:lnTo>
                <a:lnTo>
                  <a:pt x="12852" y="19099"/>
                </a:lnTo>
                <a:lnTo>
                  <a:pt x="12912" y="18978"/>
                </a:lnTo>
                <a:lnTo>
                  <a:pt x="12912" y="18798"/>
                </a:lnTo>
                <a:lnTo>
                  <a:pt x="12852" y="18678"/>
                </a:lnTo>
                <a:lnTo>
                  <a:pt x="12612" y="18318"/>
                </a:lnTo>
                <a:lnTo>
                  <a:pt x="12312" y="18078"/>
                </a:lnTo>
                <a:lnTo>
                  <a:pt x="11711" y="17537"/>
                </a:lnTo>
                <a:lnTo>
                  <a:pt x="11291" y="17177"/>
                </a:lnTo>
                <a:lnTo>
                  <a:pt x="10811" y="16816"/>
                </a:lnTo>
                <a:lnTo>
                  <a:pt x="10811" y="15375"/>
                </a:lnTo>
                <a:lnTo>
                  <a:pt x="10931" y="11231"/>
                </a:lnTo>
                <a:lnTo>
                  <a:pt x="11171" y="11351"/>
                </a:lnTo>
                <a:lnTo>
                  <a:pt x="16576" y="13874"/>
                </a:lnTo>
                <a:lnTo>
                  <a:pt x="16636" y="14714"/>
                </a:lnTo>
                <a:lnTo>
                  <a:pt x="16756" y="15675"/>
                </a:lnTo>
                <a:lnTo>
                  <a:pt x="16876" y="16096"/>
                </a:lnTo>
                <a:lnTo>
                  <a:pt x="17056" y="16516"/>
                </a:lnTo>
                <a:lnTo>
                  <a:pt x="17237" y="16876"/>
                </a:lnTo>
                <a:lnTo>
                  <a:pt x="17477" y="17237"/>
                </a:lnTo>
                <a:lnTo>
                  <a:pt x="17597" y="17297"/>
                </a:lnTo>
                <a:lnTo>
                  <a:pt x="17657" y="17297"/>
                </a:lnTo>
                <a:lnTo>
                  <a:pt x="17777" y="17237"/>
                </a:lnTo>
                <a:lnTo>
                  <a:pt x="17777" y="17117"/>
                </a:lnTo>
                <a:lnTo>
                  <a:pt x="17777" y="16756"/>
                </a:lnTo>
                <a:lnTo>
                  <a:pt x="17717" y="16456"/>
                </a:lnTo>
                <a:lnTo>
                  <a:pt x="17597" y="15735"/>
                </a:lnTo>
                <a:lnTo>
                  <a:pt x="17357" y="15015"/>
                </a:lnTo>
                <a:lnTo>
                  <a:pt x="17237" y="14354"/>
                </a:lnTo>
                <a:lnTo>
                  <a:pt x="17237" y="14174"/>
                </a:lnTo>
                <a:lnTo>
                  <a:pt x="17297" y="14174"/>
                </a:lnTo>
                <a:lnTo>
                  <a:pt x="20360" y="15555"/>
                </a:lnTo>
                <a:lnTo>
                  <a:pt x="20600" y="15675"/>
                </a:lnTo>
                <a:lnTo>
                  <a:pt x="20840" y="15615"/>
                </a:lnTo>
                <a:lnTo>
                  <a:pt x="20960" y="15435"/>
                </a:lnTo>
                <a:lnTo>
                  <a:pt x="21080" y="15255"/>
                </a:lnTo>
                <a:lnTo>
                  <a:pt x="21080" y="15015"/>
                </a:lnTo>
                <a:lnTo>
                  <a:pt x="20960" y="14774"/>
                </a:lnTo>
                <a:lnTo>
                  <a:pt x="20780" y="14534"/>
                </a:lnTo>
                <a:lnTo>
                  <a:pt x="20480" y="14354"/>
                </a:lnTo>
                <a:lnTo>
                  <a:pt x="17957" y="13153"/>
                </a:lnTo>
                <a:lnTo>
                  <a:pt x="18918" y="12853"/>
                </a:lnTo>
                <a:lnTo>
                  <a:pt x="19999" y="12612"/>
                </a:lnTo>
                <a:lnTo>
                  <a:pt x="21080" y="12312"/>
                </a:lnTo>
                <a:lnTo>
                  <a:pt x="21140" y="12312"/>
                </a:lnTo>
                <a:lnTo>
                  <a:pt x="21080" y="12252"/>
                </a:lnTo>
                <a:lnTo>
                  <a:pt x="20119" y="12192"/>
                </a:lnTo>
                <a:lnTo>
                  <a:pt x="19098" y="12252"/>
                </a:lnTo>
                <a:lnTo>
                  <a:pt x="18558" y="12312"/>
                </a:lnTo>
                <a:lnTo>
                  <a:pt x="18077" y="12432"/>
                </a:lnTo>
                <a:lnTo>
                  <a:pt x="17597" y="12612"/>
                </a:lnTo>
                <a:lnTo>
                  <a:pt x="17177" y="12853"/>
                </a:lnTo>
                <a:lnTo>
                  <a:pt x="11351" y="10150"/>
                </a:lnTo>
                <a:lnTo>
                  <a:pt x="11051" y="10030"/>
                </a:lnTo>
                <a:lnTo>
                  <a:pt x="12792" y="8108"/>
                </a:lnTo>
                <a:lnTo>
                  <a:pt x="14534" y="6186"/>
                </a:lnTo>
                <a:lnTo>
                  <a:pt x="15555" y="5105"/>
                </a:lnTo>
                <a:lnTo>
                  <a:pt x="16876" y="5286"/>
                </a:lnTo>
                <a:lnTo>
                  <a:pt x="17177" y="5346"/>
                </a:lnTo>
                <a:lnTo>
                  <a:pt x="17477" y="5346"/>
                </a:lnTo>
                <a:lnTo>
                  <a:pt x="17717" y="5286"/>
                </a:lnTo>
                <a:lnTo>
                  <a:pt x="18017" y="5165"/>
                </a:lnTo>
                <a:lnTo>
                  <a:pt x="18077" y="5045"/>
                </a:lnTo>
                <a:lnTo>
                  <a:pt x="18077" y="4925"/>
                </a:lnTo>
                <a:lnTo>
                  <a:pt x="17837" y="4745"/>
                </a:lnTo>
                <a:lnTo>
                  <a:pt x="17537" y="4625"/>
                </a:lnTo>
                <a:lnTo>
                  <a:pt x="17237" y="4505"/>
                </a:lnTo>
                <a:lnTo>
                  <a:pt x="16936" y="4505"/>
                </a:lnTo>
                <a:lnTo>
                  <a:pt x="16156" y="4385"/>
                </a:lnTo>
                <a:lnTo>
                  <a:pt x="16396" y="4084"/>
                </a:lnTo>
                <a:lnTo>
                  <a:pt x="17116" y="3304"/>
                </a:lnTo>
                <a:lnTo>
                  <a:pt x="17417" y="2823"/>
                </a:lnTo>
                <a:lnTo>
                  <a:pt x="17537" y="2583"/>
                </a:lnTo>
                <a:lnTo>
                  <a:pt x="17597" y="2343"/>
                </a:lnTo>
                <a:lnTo>
                  <a:pt x="17597" y="2223"/>
                </a:lnTo>
                <a:lnTo>
                  <a:pt x="17477" y="2223"/>
                </a:lnTo>
                <a:lnTo>
                  <a:pt x="17056" y="2463"/>
                </a:lnTo>
                <a:lnTo>
                  <a:pt x="16696" y="2703"/>
                </a:lnTo>
                <a:lnTo>
                  <a:pt x="16035" y="3424"/>
                </a:lnTo>
                <a:lnTo>
                  <a:pt x="15375" y="4145"/>
                </a:lnTo>
                <a:lnTo>
                  <a:pt x="15255" y="3484"/>
                </a:lnTo>
                <a:lnTo>
                  <a:pt x="15255" y="2943"/>
                </a:lnTo>
                <a:lnTo>
                  <a:pt x="15195" y="2643"/>
                </a:lnTo>
                <a:lnTo>
                  <a:pt x="15135" y="2403"/>
                </a:lnTo>
                <a:lnTo>
                  <a:pt x="15014" y="2223"/>
                </a:lnTo>
                <a:lnTo>
                  <a:pt x="14894" y="2163"/>
                </a:lnTo>
                <a:lnTo>
                  <a:pt x="14714" y="2163"/>
                </a:lnTo>
                <a:lnTo>
                  <a:pt x="14534" y="2283"/>
                </a:lnTo>
                <a:lnTo>
                  <a:pt x="14474" y="2583"/>
                </a:lnTo>
                <a:lnTo>
                  <a:pt x="14354" y="2883"/>
                </a:lnTo>
                <a:lnTo>
                  <a:pt x="14354" y="3184"/>
                </a:lnTo>
                <a:lnTo>
                  <a:pt x="14354" y="3544"/>
                </a:lnTo>
                <a:lnTo>
                  <a:pt x="14414" y="3904"/>
                </a:lnTo>
                <a:lnTo>
                  <a:pt x="14474" y="4205"/>
                </a:lnTo>
                <a:lnTo>
                  <a:pt x="14594" y="4505"/>
                </a:lnTo>
                <a:lnTo>
                  <a:pt x="14774" y="4745"/>
                </a:lnTo>
                <a:lnTo>
                  <a:pt x="14114" y="5466"/>
                </a:lnTo>
                <a:lnTo>
                  <a:pt x="10931" y="8829"/>
                </a:lnTo>
                <a:lnTo>
                  <a:pt x="10991" y="4925"/>
                </a:lnTo>
                <a:lnTo>
                  <a:pt x="11051" y="4565"/>
                </a:lnTo>
                <a:lnTo>
                  <a:pt x="11351" y="4205"/>
                </a:lnTo>
                <a:lnTo>
                  <a:pt x="11591" y="3844"/>
                </a:lnTo>
                <a:lnTo>
                  <a:pt x="12612" y="2523"/>
                </a:lnTo>
                <a:lnTo>
                  <a:pt x="12612" y="2403"/>
                </a:lnTo>
                <a:lnTo>
                  <a:pt x="12552" y="2343"/>
                </a:lnTo>
                <a:lnTo>
                  <a:pt x="12432" y="2283"/>
                </a:lnTo>
                <a:lnTo>
                  <a:pt x="12312" y="2343"/>
                </a:lnTo>
                <a:lnTo>
                  <a:pt x="11111" y="3604"/>
                </a:lnTo>
                <a:lnTo>
                  <a:pt x="11051" y="3724"/>
                </a:lnTo>
                <a:lnTo>
                  <a:pt x="11111" y="2763"/>
                </a:lnTo>
                <a:lnTo>
                  <a:pt x="11111" y="1862"/>
                </a:lnTo>
                <a:lnTo>
                  <a:pt x="11051" y="1022"/>
                </a:lnTo>
                <a:lnTo>
                  <a:pt x="10931" y="121"/>
                </a:lnTo>
                <a:lnTo>
                  <a:pt x="10871" y="1"/>
                </a:lnTo>
                <a:close/>
              </a:path>
            </a:pathLst>
          </a:custGeom>
          <a:solidFill>
            <a:srgbClr val="79C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587927">
            <a:off x="8134931" y="3169061"/>
            <a:ext cx="533175" cy="554819"/>
          </a:xfrm>
          <a:custGeom>
            <a:avLst/>
            <a:gdLst/>
            <a:ahLst/>
            <a:cxnLst/>
            <a:rect l="l" t="t" r="r" b="b"/>
            <a:pathLst>
              <a:path w="19279" h="20060" extrusionOk="0">
                <a:moveTo>
                  <a:pt x="6727" y="5405"/>
                </a:moveTo>
                <a:lnTo>
                  <a:pt x="7447" y="5946"/>
                </a:lnTo>
                <a:lnTo>
                  <a:pt x="8108" y="6366"/>
                </a:lnTo>
                <a:lnTo>
                  <a:pt x="8528" y="6546"/>
                </a:lnTo>
                <a:lnTo>
                  <a:pt x="8889" y="6666"/>
                </a:lnTo>
                <a:lnTo>
                  <a:pt x="8949" y="8949"/>
                </a:lnTo>
                <a:lnTo>
                  <a:pt x="8949" y="8949"/>
                </a:lnTo>
                <a:lnTo>
                  <a:pt x="6546" y="7567"/>
                </a:lnTo>
                <a:lnTo>
                  <a:pt x="6546" y="7507"/>
                </a:lnTo>
                <a:lnTo>
                  <a:pt x="6606" y="6967"/>
                </a:lnTo>
                <a:lnTo>
                  <a:pt x="6666" y="6486"/>
                </a:lnTo>
                <a:lnTo>
                  <a:pt x="6727" y="5405"/>
                </a:lnTo>
                <a:close/>
                <a:moveTo>
                  <a:pt x="12732" y="4564"/>
                </a:moveTo>
                <a:lnTo>
                  <a:pt x="12432" y="5766"/>
                </a:lnTo>
                <a:lnTo>
                  <a:pt x="12192" y="6666"/>
                </a:lnTo>
                <a:lnTo>
                  <a:pt x="12132" y="7087"/>
                </a:lnTo>
                <a:lnTo>
                  <a:pt x="12132" y="7567"/>
                </a:lnTo>
                <a:lnTo>
                  <a:pt x="10090" y="8828"/>
                </a:lnTo>
                <a:lnTo>
                  <a:pt x="9729" y="9069"/>
                </a:lnTo>
                <a:lnTo>
                  <a:pt x="9789" y="6186"/>
                </a:lnTo>
                <a:lnTo>
                  <a:pt x="10210" y="6006"/>
                </a:lnTo>
                <a:lnTo>
                  <a:pt x="10630" y="5766"/>
                </a:lnTo>
                <a:lnTo>
                  <a:pt x="11471" y="5285"/>
                </a:lnTo>
                <a:lnTo>
                  <a:pt x="12732" y="4564"/>
                </a:lnTo>
                <a:close/>
                <a:moveTo>
                  <a:pt x="12672" y="8228"/>
                </a:moveTo>
                <a:lnTo>
                  <a:pt x="13273" y="8708"/>
                </a:lnTo>
                <a:lnTo>
                  <a:pt x="13873" y="9189"/>
                </a:lnTo>
                <a:lnTo>
                  <a:pt x="15074" y="10210"/>
                </a:lnTo>
                <a:lnTo>
                  <a:pt x="14354" y="10210"/>
                </a:lnTo>
                <a:lnTo>
                  <a:pt x="13693" y="10330"/>
                </a:lnTo>
                <a:lnTo>
                  <a:pt x="12852" y="10570"/>
                </a:lnTo>
                <a:lnTo>
                  <a:pt x="12072" y="10991"/>
                </a:lnTo>
                <a:lnTo>
                  <a:pt x="10330" y="9789"/>
                </a:lnTo>
                <a:lnTo>
                  <a:pt x="10750" y="9489"/>
                </a:lnTo>
                <a:lnTo>
                  <a:pt x="12672" y="8228"/>
                </a:lnTo>
                <a:close/>
                <a:moveTo>
                  <a:pt x="6366" y="8228"/>
                </a:moveTo>
                <a:lnTo>
                  <a:pt x="8708" y="9669"/>
                </a:lnTo>
                <a:lnTo>
                  <a:pt x="6006" y="11411"/>
                </a:lnTo>
                <a:lnTo>
                  <a:pt x="5525" y="11051"/>
                </a:lnTo>
                <a:lnTo>
                  <a:pt x="5045" y="10690"/>
                </a:lnTo>
                <a:lnTo>
                  <a:pt x="4565" y="10390"/>
                </a:lnTo>
                <a:lnTo>
                  <a:pt x="4024" y="10090"/>
                </a:lnTo>
                <a:lnTo>
                  <a:pt x="4504" y="9789"/>
                </a:lnTo>
                <a:lnTo>
                  <a:pt x="4865" y="9489"/>
                </a:lnTo>
                <a:lnTo>
                  <a:pt x="5706" y="8949"/>
                </a:lnTo>
                <a:lnTo>
                  <a:pt x="6126" y="8648"/>
                </a:lnTo>
                <a:lnTo>
                  <a:pt x="6246" y="8468"/>
                </a:lnTo>
                <a:lnTo>
                  <a:pt x="6366" y="8228"/>
                </a:lnTo>
                <a:close/>
                <a:moveTo>
                  <a:pt x="9669" y="10330"/>
                </a:moveTo>
                <a:lnTo>
                  <a:pt x="10991" y="11231"/>
                </a:lnTo>
                <a:lnTo>
                  <a:pt x="10931" y="11411"/>
                </a:lnTo>
                <a:lnTo>
                  <a:pt x="10931" y="11591"/>
                </a:lnTo>
                <a:lnTo>
                  <a:pt x="11471" y="14113"/>
                </a:lnTo>
                <a:lnTo>
                  <a:pt x="11471" y="14113"/>
                </a:lnTo>
                <a:lnTo>
                  <a:pt x="10690" y="13693"/>
                </a:lnTo>
                <a:lnTo>
                  <a:pt x="10150" y="13513"/>
                </a:lnTo>
                <a:lnTo>
                  <a:pt x="9669" y="13273"/>
                </a:lnTo>
                <a:lnTo>
                  <a:pt x="9669" y="10330"/>
                </a:lnTo>
                <a:close/>
                <a:moveTo>
                  <a:pt x="8949" y="10690"/>
                </a:moveTo>
                <a:lnTo>
                  <a:pt x="9009" y="13213"/>
                </a:lnTo>
                <a:lnTo>
                  <a:pt x="8949" y="13213"/>
                </a:lnTo>
                <a:lnTo>
                  <a:pt x="8168" y="13513"/>
                </a:lnTo>
                <a:lnTo>
                  <a:pt x="7387" y="13873"/>
                </a:lnTo>
                <a:lnTo>
                  <a:pt x="5886" y="14654"/>
                </a:lnTo>
                <a:lnTo>
                  <a:pt x="5946" y="14053"/>
                </a:lnTo>
                <a:lnTo>
                  <a:pt x="6126" y="13453"/>
                </a:lnTo>
                <a:lnTo>
                  <a:pt x="6426" y="12312"/>
                </a:lnTo>
                <a:lnTo>
                  <a:pt x="8949" y="10690"/>
                </a:lnTo>
                <a:close/>
                <a:moveTo>
                  <a:pt x="9249" y="0"/>
                </a:moveTo>
                <a:lnTo>
                  <a:pt x="9189" y="60"/>
                </a:lnTo>
                <a:lnTo>
                  <a:pt x="9069" y="1021"/>
                </a:lnTo>
                <a:lnTo>
                  <a:pt x="8949" y="2042"/>
                </a:lnTo>
                <a:lnTo>
                  <a:pt x="8648" y="1982"/>
                </a:lnTo>
                <a:lnTo>
                  <a:pt x="8348" y="1862"/>
                </a:lnTo>
                <a:lnTo>
                  <a:pt x="8108" y="1622"/>
                </a:lnTo>
                <a:lnTo>
                  <a:pt x="7808" y="1261"/>
                </a:lnTo>
                <a:lnTo>
                  <a:pt x="7748" y="1201"/>
                </a:lnTo>
                <a:lnTo>
                  <a:pt x="7627" y="1201"/>
                </a:lnTo>
                <a:lnTo>
                  <a:pt x="7567" y="1261"/>
                </a:lnTo>
                <a:lnTo>
                  <a:pt x="7507" y="1381"/>
                </a:lnTo>
                <a:lnTo>
                  <a:pt x="7507" y="1622"/>
                </a:lnTo>
                <a:lnTo>
                  <a:pt x="7567" y="1862"/>
                </a:lnTo>
                <a:lnTo>
                  <a:pt x="7748" y="2102"/>
                </a:lnTo>
                <a:lnTo>
                  <a:pt x="7928" y="2282"/>
                </a:lnTo>
                <a:lnTo>
                  <a:pt x="8108" y="2463"/>
                </a:lnTo>
                <a:lnTo>
                  <a:pt x="8348" y="2583"/>
                </a:lnTo>
                <a:lnTo>
                  <a:pt x="8889" y="2823"/>
                </a:lnTo>
                <a:lnTo>
                  <a:pt x="8829" y="4204"/>
                </a:lnTo>
                <a:lnTo>
                  <a:pt x="8829" y="5525"/>
                </a:lnTo>
                <a:lnTo>
                  <a:pt x="8048" y="5105"/>
                </a:lnTo>
                <a:lnTo>
                  <a:pt x="7267" y="4625"/>
                </a:lnTo>
                <a:lnTo>
                  <a:pt x="6546" y="4084"/>
                </a:lnTo>
                <a:lnTo>
                  <a:pt x="6426" y="4024"/>
                </a:lnTo>
                <a:lnTo>
                  <a:pt x="6306" y="3964"/>
                </a:lnTo>
                <a:lnTo>
                  <a:pt x="6066" y="4024"/>
                </a:lnTo>
                <a:lnTo>
                  <a:pt x="5946" y="4084"/>
                </a:lnTo>
                <a:lnTo>
                  <a:pt x="5826" y="4144"/>
                </a:lnTo>
                <a:lnTo>
                  <a:pt x="5766" y="4264"/>
                </a:lnTo>
                <a:lnTo>
                  <a:pt x="5766" y="4444"/>
                </a:lnTo>
                <a:lnTo>
                  <a:pt x="5766" y="5826"/>
                </a:lnTo>
                <a:lnTo>
                  <a:pt x="5766" y="6486"/>
                </a:lnTo>
                <a:lnTo>
                  <a:pt x="5826" y="7147"/>
                </a:lnTo>
                <a:lnTo>
                  <a:pt x="5826" y="7147"/>
                </a:lnTo>
                <a:lnTo>
                  <a:pt x="5225" y="6847"/>
                </a:lnTo>
                <a:lnTo>
                  <a:pt x="4204" y="6246"/>
                </a:lnTo>
                <a:lnTo>
                  <a:pt x="3063" y="5646"/>
                </a:lnTo>
                <a:lnTo>
                  <a:pt x="3063" y="5165"/>
                </a:lnTo>
                <a:lnTo>
                  <a:pt x="3063" y="4564"/>
                </a:lnTo>
                <a:lnTo>
                  <a:pt x="3063" y="4264"/>
                </a:lnTo>
                <a:lnTo>
                  <a:pt x="3003" y="3964"/>
                </a:lnTo>
                <a:lnTo>
                  <a:pt x="2943" y="3784"/>
                </a:lnTo>
                <a:lnTo>
                  <a:pt x="2823" y="3724"/>
                </a:lnTo>
                <a:lnTo>
                  <a:pt x="2763" y="3664"/>
                </a:lnTo>
                <a:lnTo>
                  <a:pt x="2463" y="3664"/>
                </a:lnTo>
                <a:lnTo>
                  <a:pt x="2402" y="3724"/>
                </a:lnTo>
                <a:lnTo>
                  <a:pt x="2282" y="3784"/>
                </a:lnTo>
                <a:lnTo>
                  <a:pt x="2222" y="3964"/>
                </a:lnTo>
                <a:lnTo>
                  <a:pt x="2162" y="4264"/>
                </a:lnTo>
                <a:lnTo>
                  <a:pt x="2162" y="4564"/>
                </a:lnTo>
                <a:lnTo>
                  <a:pt x="2162" y="5165"/>
                </a:lnTo>
                <a:lnTo>
                  <a:pt x="2162" y="5285"/>
                </a:lnTo>
                <a:lnTo>
                  <a:pt x="1622" y="5165"/>
                </a:lnTo>
                <a:lnTo>
                  <a:pt x="1141" y="5105"/>
                </a:lnTo>
                <a:lnTo>
                  <a:pt x="1081" y="5165"/>
                </a:lnTo>
                <a:lnTo>
                  <a:pt x="1081" y="5225"/>
                </a:lnTo>
                <a:lnTo>
                  <a:pt x="1562" y="5646"/>
                </a:lnTo>
                <a:lnTo>
                  <a:pt x="2102" y="6006"/>
                </a:lnTo>
                <a:lnTo>
                  <a:pt x="2102" y="6066"/>
                </a:lnTo>
                <a:lnTo>
                  <a:pt x="1382" y="6186"/>
                </a:lnTo>
                <a:lnTo>
                  <a:pt x="661" y="6306"/>
                </a:lnTo>
                <a:lnTo>
                  <a:pt x="361" y="6426"/>
                </a:lnTo>
                <a:lnTo>
                  <a:pt x="120" y="6546"/>
                </a:lnTo>
                <a:lnTo>
                  <a:pt x="0" y="6727"/>
                </a:lnTo>
                <a:lnTo>
                  <a:pt x="0" y="6787"/>
                </a:lnTo>
                <a:lnTo>
                  <a:pt x="0" y="6907"/>
                </a:lnTo>
                <a:lnTo>
                  <a:pt x="60" y="7027"/>
                </a:lnTo>
                <a:lnTo>
                  <a:pt x="180" y="7087"/>
                </a:lnTo>
                <a:lnTo>
                  <a:pt x="481" y="7147"/>
                </a:lnTo>
                <a:lnTo>
                  <a:pt x="1021" y="7207"/>
                </a:lnTo>
                <a:lnTo>
                  <a:pt x="1862" y="7147"/>
                </a:lnTo>
                <a:lnTo>
                  <a:pt x="2703" y="7027"/>
                </a:lnTo>
                <a:lnTo>
                  <a:pt x="2883" y="6967"/>
                </a:lnTo>
                <a:lnTo>
                  <a:pt x="3003" y="6847"/>
                </a:lnTo>
                <a:lnTo>
                  <a:pt x="3063" y="6666"/>
                </a:lnTo>
                <a:lnTo>
                  <a:pt x="3123" y="6546"/>
                </a:lnTo>
                <a:lnTo>
                  <a:pt x="4024" y="6967"/>
                </a:lnTo>
                <a:lnTo>
                  <a:pt x="4925" y="7387"/>
                </a:lnTo>
                <a:lnTo>
                  <a:pt x="5585" y="7747"/>
                </a:lnTo>
                <a:lnTo>
                  <a:pt x="5165" y="7928"/>
                </a:lnTo>
                <a:lnTo>
                  <a:pt x="4805" y="8168"/>
                </a:lnTo>
                <a:lnTo>
                  <a:pt x="4144" y="8648"/>
                </a:lnTo>
                <a:lnTo>
                  <a:pt x="3784" y="8949"/>
                </a:lnTo>
                <a:lnTo>
                  <a:pt x="3363" y="9189"/>
                </a:lnTo>
                <a:lnTo>
                  <a:pt x="3003" y="9549"/>
                </a:lnTo>
                <a:lnTo>
                  <a:pt x="2883" y="9729"/>
                </a:lnTo>
                <a:lnTo>
                  <a:pt x="2823" y="9970"/>
                </a:lnTo>
                <a:lnTo>
                  <a:pt x="2823" y="10090"/>
                </a:lnTo>
                <a:lnTo>
                  <a:pt x="2883" y="10210"/>
                </a:lnTo>
                <a:lnTo>
                  <a:pt x="2943" y="10270"/>
                </a:lnTo>
                <a:lnTo>
                  <a:pt x="3063" y="10330"/>
                </a:lnTo>
                <a:lnTo>
                  <a:pt x="3423" y="10330"/>
                </a:lnTo>
                <a:lnTo>
                  <a:pt x="3664" y="10630"/>
                </a:lnTo>
                <a:lnTo>
                  <a:pt x="3964" y="10870"/>
                </a:lnTo>
                <a:lnTo>
                  <a:pt x="4565" y="11411"/>
                </a:lnTo>
                <a:lnTo>
                  <a:pt x="5165" y="11891"/>
                </a:lnTo>
                <a:lnTo>
                  <a:pt x="4144" y="12492"/>
                </a:lnTo>
                <a:lnTo>
                  <a:pt x="3123" y="13093"/>
                </a:lnTo>
                <a:lnTo>
                  <a:pt x="2583" y="12852"/>
                </a:lnTo>
                <a:lnTo>
                  <a:pt x="2042" y="12672"/>
                </a:lnTo>
                <a:lnTo>
                  <a:pt x="1502" y="12612"/>
                </a:lnTo>
                <a:lnTo>
                  <a:pt x="901" y="12732"/>
                </a:lnTo>
                <a:lnTo>
                  <a:pt x="841" y="12792"/>
                </a:lnTo>
                <a:lnTo>
                  <a:pt x="901" y="12912"/>
                </a:lnTo>
                <a:lnTo>
                  <a:pt x="1622" y="13273"/>
                </a:lnTo>
                <a:lnTo>
                  <a:pt x="2402" y="13693"/>
                </a:lnTo>
                <a:lnTo>
                  <a:pt x="2042" y="13993"/>
                </a:lnTo>
                <a:lnTo>
                  <a:pt x="1682" y="14354"/>
                </a:lnTo>
                <a:lnTo>
                  <a:pt x="1622" y="14474"/>
                </a:lnTo>
                <a:lnTo>
                  <a:pt x="1682" y="14594"/>
                </a:lnTo>
                <a:lnTo>
                  <a:pt x="1742" y="14654"/>
                </a:lnTo>
                <a:lnTo>
                  <a:pt x="1862" y="14654"/>
                </a:lnTo>
                <a:lnTo>
                  <a:pt x="2282" y="14594"/>
                </a:lnTo>
                <a:lnTo>
                  <a:pt x="2162" y="15134"/>
                </a:lnTo>
                <a:lnTo>
                  <a:pt x="2162" y="15675"/>
                </a:lnTo>
                <a:lnTo>
                  <a:pt x="2162" y="15795"/>
                </a:lnTo>
                <a:lnTo>
                  <a:pt x="2282" y="15915"/>
                </a:lnTo>
                <a:lnTo>
                  <a:pt x="2342" y="15975"/>
                </a:lnTo>
                <a:lnTo>
                  <a:pt x="2463" y="16035"/>
                </a:lnTo>
                <a:lnTo>
                  <a:pt x="2583" y="16035"/>
                </a:lnTo>
                <a:lnTo>
                  <a:pt x="2703" y="15975"/>
                </a:lnTo>
                <a:lnTo>
                  <a:pt x="2763" y="15915"/>
                </a:lnTo>
                <a:lnTo>
                  <a:pt x="2823" y="15795"/>
                </a:lnTo>
                <a:lnTo>
                  <a:pt x="2943" y="15014"/>
                </a:lnTo>
                <a:lnTo>
                  <a:pt x="3123" y="14294"/>
                </a:lnTo>
                <a:lnTo>
                  <a:pt x="3724" y="13993"/>
                </a:lnTo>
                <a:lnTo>
                  <a:pt x="4324" y="13633"/>
                </a:lnTo>
                <a:lnTo>
                  <a:pt x="5405" y="12912"/>
                </a:lnTo>
                <a:lnTo>
                  <a:pt x="5225" y="13573"/>
                </a:lnTo>
                <a:lnTo>
                  <a:pt x="5105" y="14174"/>
                </a:lnTo>
                <a:lnTo>
                  <a:pt x="4925" y="15435"/>
                </a:lnTo>
                <a:lnTo>
                  <a:pt x="4925" y="15555"/>
                </a:lnTo>
                <a:lnTo>
                  <a:pt x="4985" y="15675"/>
                </a:lnTo>
                <a:lnTo>
                  <a:pt x="5165" y="15795"/>
                </a:lnTo>
                <a:lnTo>
                  <a:pt x="5405" y="15855"/>
                </a:lnTo>
                <a:lnTo>
                  <a:pt x="5585" y="15795"/>
                </a:lnTo>
                <a:lnTo>
                  <a:pt x="7327" y="15014"/>
                </a:lnTo>
                <a:lnTo>
                  <a:pt x="8228" y="14534"/>
                </a:lnTo>
                <a:lnTo>
                  <a:pt x="9009" y="14053"/>
                </a:lnTo>
                <a:lnTo>
                  <a:pt x="9069" y="17777"/>
                </a:lnTo>
                <a:lnTo>
                  <a:pt x="9009" y="17777"/>
                </a:lnTo>
                <a:lnTo>
                  <a:pt x="8768" y="17837"/>
                </a:lnTo>
                <a:lnTo>
                  <a:pt x="8528" y="17957"/>
                </a:lnTo>
                <a:lnTo>
                  <a:pt x="8288" y="18197"/>
                </a:lnTo>
                <a:lnTo>
                  <a:pt x="8048" y="18438"/>
                </a:lnTo>
                <a:lnTo>
                  <a:pt x="7868" y="18738"/>
                </a:lnTo>
                <a:lnTo>
                  <a:pt x="7748" y="19038"/>
                </a:lnTo>
                <a:lnTo>
                  <a:pt x="7748" y="19338"/>
                </a:lnTo>
                <a:lnTo>
                  <a:pt x="7808" y="19579"/>
                </a:lnTo>
                <a:lnTo>
                  <a:pt x="7868" y="19639"/>
                </a:lnTo>
                <a:lnTo>
                  <a:pt x="7988" y="19699"/>
                </a:lnTo>
                <a:lnTo>
                  <a:pt x="8168" y="19639"/>
                </a:lnTo>
                <a:lnTo>
                  <a:pt x="8288" y="19519"/>
                </a:lnTo>
                <a:lnTo>
                  <a:pt x="8588" y="19278"/>
                </a:lnTo>
                <a:lnTo>
                  <a:pt x="8829" y="18978"/>
                </a:lnTo>
                <a:lnTo>
                  <a:pt x="9069" y="18678"/>
                </a:lnTo>
                <a:lnTo>
                  <a:pt x="9069" y="19759"/>
                </a:lnTo>
                <a:lnTo>
                  <a:pt x="9129" y="19879"/>
                </a:lnTo>
                <a:lnTo>
                  <a:pt x="9189" y="19999"/>
                </a:lnTo>
                <a:lnTo>
                  <a:pt x="9249" y="20059"/>
                </a:lnTo>
                <a:lnTo>
                  <a:pt x="9489" y="20059"/>
                </a:lnTo>
                <a:lnTo>
                  <a:pt x="9549" y="19999"/>
                </a:lnTo>
                <a:lnTo>
                  <a:pt x="9609" y="19879"/>
                </a:lnTo>
                <a:lnTo>
                  <a:pt x="9669" y="19759"/>
                </a:lnTo>
                <a:lnTo>
                  <a:pt x="9669" y="18317"/>
                </a:lnTo>
                <a:lnTo>
                  <a:pt x="9850" y="18377"/>
                </a:lnTo>
                <a:lnTo>
                  <a:pt x="9970" y="18438"/>
                </a:lnTo>
                <a:lnTo>
                  <a:pt x="10090" y="18498"/>
                </a:lnTo>
                <a:lnTo>
                  <a:pt x="10210" y="18618"/>
                </a:lnTo>
                <a:lnTo>
                  <a:pt x="10330" y="18738"/>
                </a:lnTo>
                <a:lnTo>
                  <a:pt x="10390" y="18798"/>
                </a:lnTo>
                <a:lnTo>
                  <a:pt x="10510" y="18738"/>
                </a:lnTo>
                <a:lnTo>
                  <a:pt x="10630" y="18738"/>
                </a:lnTo>
                <a:lnTo>
                  <a:pt x="10690" y="18678"/>
                </a:lnTo>
                <a:lnTo>
                  <a:pt x="10750" y="18558"/>
                </a:lnTo>
                <a:lnTo>
                  <a:pt x="10750" y="18498"/>
                </a:lnTo>
                <a:lnTo>
                  <a:pt x="10690" y="18377"/>
                </a:lnTo>
                <a:lnTo>
                  <a:pt x="10510" y="18077"/>
                </a:lnTo>
                <a:lnTo>
                  <a:pt x="10270" y="17897"/>
                </a:lnTo>
                <a:lnTo>
                  <a:pt x="9970" y="17777"/>
                </a:lnTo>
                <a:lnTo>
                  <a:pt x="9669" y="17717"/>
                </a:lnTo>
                <a:lnTo>
                  <a:pt x="9669" y="14354"/>
                </a:lnTo>
                <a:lnTo>
                  <a:pt x="10210" y="14714"/>
                </a:lnTo>
                <a:lnTo>
                  <a:pt x="10810" y="15014"/>
                </a:lnTo>
                <a:lnTo>
                  <a:pt x="11951" y="15555"/>
                </a:lnTo>
                <a:lnTo>
                  <a:pt x="12132" y="15615"/>
                </a:lnTo>
                <a:lnTo>
                  <a:pt x="12432" y="15615"/>
                </a:lnTo>
                <a:lnTo>
                  <a:pt x="12552" y="15495"/>
                </a:lnTo>
                <a:lnTo>
                  <a:pt x="12612" y="15435"/>
                </a:lnTo>
                <a:lnTo>
                  <a:pt x="12732" y="15315"/>
                </a:lnTo>
                <a:lnTo>
                  <a:pt x="12732" y="15134"/>
                </a:lnTo>
                <a:lnTo>
                  <a:pt x="12732" y="14954"/>
                </a:lnTo>
                <a:lnTo>
                  <a:pt x="12132" y="12072"/>
                </a:lnTo>
                <a:lnTo>
                  <a:pt x="15135" y="14414"/>
                </a:lnTo>
                <a:lnTo>
                  <a:pt x="14834" y="14894"/>
                </a:lnTo>
                <a:lnTo>
                  <a:pt x="14594" y="15435"/>
                </a:lnTo>
                <a:lnTo>
                  <a:pt x="14474" y="16035"/>
                </a:lnTo>
                <a:lnTo>
                  <a:pt x="14474" y="16576"/>
                </a:lnTo>
                <a:lnTo>
                  <a:pt x="14534" y="16756"/>
                </a:lnTo>
                <a:lnTo>
                  <a:pt x="14594" y="16816"/>
                </a:lnTo>
                <a:lnTo>
                  <a:pt x="14714" y="16876"/>
                </a:lnTo>
                <a:lnTo>
                  <a:pt x="14834" y="16876"/>
                </a:lnTo>
                <a:lnTo>
                  <a:pt x="15074" y="16816"/>
                </a:lnTo>
                <a:lnTo>
                  <a:pt x="15195" y="16696"/>
                </a:lnTo>
                <a:lnTo>
                  <a:pt x="15255" y="16576"/>
                </a:lnTo>
                <a:lnTo>
                  <a:pt x="15435" y="15975"/>
                </a:lnTo>
                <a:lnTo>
                  <a:pt x="15615" y="15375"/>
                </a:lnTo>
                <a:lnTo>
                  <a:pt x="15795" y="14894"/>
                </a:lnTo>
                <a:lnTo>
                  <a:pt x="16996" y="15855"/>
                </a:lnTo>
                <a:lnTo>
                  <a:pt x="17116" y="15915"/>
                </a:lnTo>
                <a:lnTo>
                  <a:pt x="17417" y="15915"/>
                </a:lnTo>
                <a:lnTo>
                  <a:pt x="17537" y="15795"/>
                </a:lnTo>
                <a:lnTo>
                  <a:pt x="17597" y="15735"/>
                </a:lnTo>
                <a:lnTo>
                  <a:pt x="17657" y="15555"/>
                </a:lnTo>
                <a:lnTo>
                  <a:pt x="17597" y="15435"/>
                </a:lnTo>
                <a:lnTo>
                  <a:pt x="17537" y="15315"/>
                </a:lnTo>
                <a:lnTo>
                  <a:pt x="16756" y="14654"/>
                </a:lnTo>
                <a:lnTo>
                  <a:pt x="17176" y="14534"/>
                </a:lnTo>
                <a:lnTo>
                  <a:pt x="17477" y="14474"/>
                </a:lnTo>
                <a:lnTo>
                  <a:pt x="17837" y="14354"/>
                </a:lnTo>
                <a:lnTo>
                  <a:pt x="18137" y="14174"/>
                </a:lnTo>
                <a:lnTo>
                  <a:pt x="18197" y="14053"/>
                </a:lnTo>
                <a:lnTo>
                  <a:pt x="18318" y="13933"/>
                </a:lnTo>
                <a:lnTo>
                  <a:pt x="18318" y="13753"/>
                </a:lnTo>
                <a:lnTo>
                  <a:pt x="18257" y="13633"/>
                </a:lnTo>
                <a:lnTo>
                  <a:pt x="18137" y="13513"/>
                </a:lnTo>
                <a:lnTo>
                  <a:pt x="17957" y="13393"/>
                </a:lnTo>
                <a:lnTo>
                  <a:pt x="17597" y="13333"/>
                </a:lnTo>
                <a:lnTo>
                  <a:pt x="17236" y="13333"/>
                </a:lnTo>
                <a:lnTo>
                  <a:pt x="16876" y="13393"/>
                </a:lnTo>
                <a:lnTo>
                  <a:pt x="16276" y="13513"/>
                </a:lnTo>
                <a:lnTo>
                  <a:pt x="15975" y="13573"/>
                </a:lnTo>
                <a:lnTo>
                  <a:pt x="15735" y="13693"/>
                </a:lnTo>
                <a:lnTo>
                  <a:pt x="14354" y="12612"/>
                </a:lnTo>
                <a:lnTo>
                  <a:pt x="13033" y="11591"/>
                </a:lnTo>
                <a:lnTo>
                  <a:pt x="13693" y="11291"/>
                </a:lnTo>
                <a:lnTo>
                  <a:pt x="14354" y="10991"/>
                </a:lnTo>
                <a:lnTo>
                  <a:pt x="15074" y="10750"/>
                </a:lnTo>
                <a:lnTo>
                  <a:pt x="15795" y="10690"/>
                </a:lnTo>
                <a:lnTo>
                  <a:pt x="15915" y="10630"/>
                </a:lnTo>
                <a:lnTo>
                  <a:pt x="16035" y="10510"/>
                </a:lnTo>
                <a:lnTo>
                  <a:pt x="16035" y="10330"/>
                </a:lnTo>
                <a:lnTo>
                  <a:pt x="15975" y="10210"/>
                </a:lnTo>
                <a:lnTo>
                  <a:pt x="15135" y="9549"/>
                </a:lnTo>
                <a:lnTo>
                  <a:pt x="14294" y="8889"/>
                </a:lnTo>
                <a:lnTo>
                  <a:pt x="13693" y="8408"/>
                </a:lnTo>
                <a:lnTo>
                  <a:pt x="13033" y="7988"/>
                </a:lnTo>
                <a:lnTo>
                  <a:pt x="15074" y="6546"/>
                </a:lnTo>
                <a:lnTo>
                  <a:pt x="16756" y="5405"/>
                </a:lnTo>
                <a:lnTo>
                  <a:pt x="16996" y="5525"/>
                </a:lnTo>
                <a:lnTo>
                  <a:pt x="17236" y="5585"/>
                </a:lnTo>
                <a:lnTo>
                  <a:pt x="17717" y="5646"/>
                </a:lnTo>
                <a:lnTo>
                  <a:pt x="18257" y="5525"/>
                </a:lnTo>
                <a:lnTo>
                  <a:pt x="18738" y="5405"/>
                </a:lnTo>
                <a:lnTo>
                  <a:pt x="18858" y="5285"/>
                </a:lnTo>
                <a:lnTo>
                  <a:pt x="18978" y="5165"/>
                </a:lnTo>
                <a:lnTo>
                  <a:pt x="18978" y="4985"/>
                </a:lnTo>
                <a:lnTo>
                  <a:pt x="18978" y="4865"/>
                </a:lnTo>
                <a:lnTo>
                  <a:pt x="18918" y="4745"/>
                </a:lnTo>
                <a:lnTo>
                  <a:pt x="18798" y="4625"/>
                </a:lnTo>
                <a:lnTo>
                  <a:pt x="18678" y="4564"/>
                </a:lnTo>
                <a:lnTo>
                  <a:pt x="18498" y="4625"/>
                </a:lnTo>
                <a:lnTo>
                  <a:pt x="18077" y="4745"/>
                </a:lnTo>
                <a:lnTo>
                  <a:pt x="17837" y="4805"/>
                </a:lnTo>
                <a:lnTo>
                  <a:pt x="17597" y="4865"/>
                </a:lnTo>
                <a:lnTo>
                  <a:pt x="18438" y="4264"/>
                </a:lnTo>
                <a:lnTo>
                  <a:pt x="19218" y="3604"/>
                </a:lnTo>
                <a:lnTo>
                  <a:pt x="19278" y="3483"/>
                </a:lnTo>
                <a:lnTo>
                  <a:pt x="19278" y="3363"/>
                </a:lnTo>
                <a:lnTo>
                  <a:pt x="19278" y="3303"/>
                </a:lnTo>
                <a:lnTo>
                  <a:pt x="19218" y="3183"/>
                </a:lnTo>
                <a:lnTo>
                  <a:pt x="19038" y="3063"/>
                </a:lnTo>
                <a:lnTo>
                  <a:pt x="18918" y="3063"/>
                </a:lnTo>
                <a:lnTo>
                  <a:pt x="18798" y="3123"/>
                </a:lnTo>
                <a:lnTo>
                  <a:pt x="18077" y="3483"/>
                </a:lnTo>
                <a:lnTo>
                  <a:pt x="17357" y="3964"/>
                </a:lnTo>
                <a:lnTo>
                  <a:pt x="17477" y="3724"/>
                </a:lnTo>
                <a:lnTo>
                  <a:pt x="17597" y="3483"/>
                </a:lnTo>
                <a:lnTo>
                  <a:pt x="17657" y="3243"/>
                </a:lnTo>
                <a:lnTo>
                  <a:pt x="17537" y="3003"/>
                </a:lnTo>
                <a:lnTo>
                  <a:pt x="17477" y="2883"/>
                </a:lnTo>
                <a:lnTo>
                  <a:pt x="17176" y="2883"/>
                </a:lnTo>
                <a:lnTo>
                  <a:pt x="17116" y="2943"/>
                </a:lnTo>
                <a:lnTo>
                  <a:pt x="16996" y="3123"/>
                </a:lnTo>
                <a:lnTo>
                  <a:pt x="16876" y="3363"/>
                </a:lnTo>
                <a:lnTo>
                  <a:pt x="16576" y="3784"/>
                </a:lnTo>
                <a:lnTo>
                  <a:pt x="16396" y="4204"/>
                </a:lnTo>
                <a:lnTo>
                  <a:pt x="16336" y="4444"/>
                </a:lnTo>
                <a:lnTo>
                  <a:pt x="16336" y="4685"/>
                </a:lnTo>
                <a:lnTo>
                  <a:pt x="14474" y="6006"/>
                </a:lnTo>
                <a:lnTo>
                  <a:pt x="12972" y="7027"/>
                </a:lnTo>
                <a:lnTo>
                  <a:pt x="13213" y="5946"/>
                </a:lnTo>
                <a:lnTo>
                  <a:pt x="13633" y="3844"/>
                </a:lnTo>
                <a:lnTo>
                  <a:pt x="13633" y="3664"/>
                </a:lnTo>
                <a:lnTo>
                  <a:pt x="13513" y="3483"/>
                </a:lnTo>
                <a:lnTo>
                  <a:pt x="13333" y="3423"/>
                </a:lnTo>
                <a:lnTo>
                  <a:pt x="13093" y="3483"/>
                </a:lnTo>
                <a:lnTo>
                  <a:pt x="12072" y="4024"/>
                </a:lnTo>
                <a:lnTo>
                  <a:pt x="11111" y="4625"/>
                </a:lnTo>
                <a:lnTo>
                  <a:pt x="10450" y="5045"/>
                </a:lnTo>
                <a:lnTo>
                  <a:pt x="9789" y="5465"/>
                </a:lnTo>
                <a:lnTo>
                  <a:pt x="9789" y="4144"/>
                </a:lnTo>
                <a:lnTo>
                  <a:pt x="9729" y="2883"/>
                </a:lnTo>
                <a:lnTo>
                  <a:pt x="9970" y="2763"/>
                </a:lnTo>
                <a:lnTo>
                  <a:pt x="10210" y="2643"/>
                </a:lnTo>
                <a:lnTo>
                  <a:pt x="10570" y="2282"/>
                </a:lnTo>
                <a:lnTo>
                  <a:pt x="11171" y="1622"/>
                </a:lnTo>
                <a:lnTo>
                  <a:pt x="11471" y="1261"/>
                </a:lnTo>
                <a:lnTo>
                  <a:pt x="11591" y="901"/>
                </a:lnTo>
                <a:lnTo>
                  <a:pt x="11591" y="721"/>
                </a:lnTo>
                <a:lnTo>
                  <a:pt x="11591" y="601"/>
                </a:lnTo>
                <a:lnTo>
                  <a:pt x="11471" y="481"/>
                </a:lnTo>
                <a:lnTo>
                  <a:pt x="11351" y="421"/>
                </a:lnTo>
                <a:lnTo>
                  <a:pt x="11111" y="421"/>
                </a:lnTo>
                <a:lnTo>
                  <a:pt x="10870" y="481"/>
                </a:lnTo>
                <a:lnTo>
                  <a:pt x="10630" y="601"/>
                </a:lnTo>
                <a:lnTo>
                  <a:pt x="10450" y="781"/>
                </a:lnTo>
                <a:lnTo>
                  <a:pt x="10150" y="1201"/>
                </a:lnTo>
                <a:lnTo>
                  <a:pt x="9789" y="1562"/>
                </a:lnTo>
                <a:lnTo>
                  <a:pt x="9609" y="1742"/>
                </a:lnTo>
                <a:lnTo>
                  <a:pt x="9549" y="901"/>
                </a:lnTo>
                <a:lnTo>
                  <a:pt x="9369" y="60"/>
                </a:lnTo>
                <a:lnTo>
                  <a:pt x="9369" y="0"/>
                </a:lnTo>
                <a:close/>
              </a:path>
            </a:pathLst>
          </a:custGeom>
          <a:solidFill>
            <a:srgbClr val="79C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2700385" flipH="1">
            <a:off x="1961063" y="168630"/>
            <a:ext cx="409037" cy="1397499"/>
          </a:xfrm>
          <a:custGeom>
            <a:avLst/>
            <a:gdLst/>
            <a:ahLst/>
            <a:cxnLst/>
            <a:rect l="l" t="t" r="r" b="b"/>
            <a:pathLst>
              <a:path w="12973" h="44323" extrusionOk="0">
                <a:moveTo>
                  <a:pt x="5645" y="1"/>
                </a:moveTo>
                <a:lnTo>
                  <a:pt x="5465" y="61"/>
                </a:lnTo>
                <a:lnTo>
                  <a:pt x="5465" y="181"/>
                </a:lnTo>
                <a:lnTo>
                  <a:pt x="5405" y="241"/>
                </a:lnTo>
                <a:lnTo>
                  <a:pt x="5525" y="1803"/>
                </a:lnTo>
                <a:lnTo>
                  <a:pt x="5585" y="2403"/>
                </a:lnTo>
                <a:lnTo>
                  <a:pt x="5345" y="2223"/>
                </a:lnTo>
                <a:lnTo>
                  <a:pt x="4685" y="1803"/>
                </a:lnTo>
                <a:lnTo>
                  <a:pt x="4084" y="1322"/>
                </a:lnTo>
                <a:lnTo>
                  <a:pt x="3363" y="962"/>
                </a:lnTo>
                <a:lnTo>
                  <a:pt x="3003" y="842"/>
                </a:lnTo>
                <a:lnTo>
                  <a:pt x="2643" y="722"/>
                </a:lnTo>
                <a:lnTo>
                  <a:pt x="2462" y="782"/>
                </a:lnTo>
                <a:lnTo>
                  <a:pt x="2282" y="902"/>
                </a:lnTo>
                <a:lnTo>
                  <a:pt x="2222" y="1082"/>
                </a:lnTo>
                <a:lnTo>
                  <a:pt x="2222" y="1262"/>
                </a:lnTo>
                <a:lnTo>
                  <a:pt x="2402" y="1562"/>
                </a:lnTo>
                <a:lnTo>
                  <a:pt x="2643" y="1923"/>
                </a:lnTo>
                <a:lnTo>
                  <a:pt x="3123" y="2523"/>
                </a:lnTo>
                <a:lnTo>
                  <a:pt x="3784" y="3004"/>
                </a:lnTo>
                <a:lnTo>
                  <a:pt x="4384" y="3484"/>
                </a:lnTo>
                <a:lnTo>
                  <a:pt x="5345" y="4325"/>
                </a:lnTo>
                <a:lnTo>
                  <a:pt x="5285" y="4565"/>
                </a:lnTo>
                <a:lnTo>
                  <a:pt x="4925" y="4265"/>
                </a:lnTo>
                <a:lnTo>
                  <a:pt x="3423" y="3004"/>
                </a:lnTo>
                <a:lnTo>
                  <a:pt x="2643" y="2403"/>
                </a:lnTo>
                <a:lnTo>
                  <a:pt x="1862" y="1803"/>
                </a:lnTo>
                <a:lnTo>
                  <a:pt x="1682" y="1803"/>
                </a:lnTo>
                <a:lnTo>
                  <a:pt x="1502" y="1863"/>
                </a:lnTo>
                <a:lnTo>
                  <a:pt x="1441" y="2043"/>
                </a:lnTo>
                <a:lnTo>
                  <a:pt x="1441" y="2103"/>
                </a:lnTo>
                <a:lnTo>
                  <a:pt x="1441" y="2223"/>
                </a:lnTo>
                <a:lnTo>
                  <a:pt x="2042" y="3004"/>
                </a:lnTo>
                <a:lnTo>
                  <a:pt x="2643" y="3784"/>
                </a:lnTo>
                <a:lnTo>
                  <a:pt x="3964" y="5286"/>
                </a:lnTo>
                <a:lnTo>
                  <a:pt x="4624" y="6007"/>
                </a:lnTo>
                <a:lnTo>
                  <a:pt x="5285" y="6787"/>
                </a:lnTo>
                <a:lnTo>
                  <a:pt x="5285" y="6907"/>
                </a:lnTo>
                <a:lnTo>
                  <a:pt x="4624" y="6067"/>
                </a:lnTo>
                <a:lnTo>
                  <a:pt x="3844" y="5286"/>
                </a:lnTo>
                <a:lnTo>
                  <a:pt x="3423" y="4926"/>
                </a:lnTo>
                <a:lnTo>
                  <a:pt x="2943" y="4565"/>
                </a:lnTo>
                <a:lnTo>
                  <a:pt x="2523" y="4325"/>
                </a:lnTo>
                <a:lnTo>
                  <a:pt x="1982" y="4145"/>
                </a:lnTo>
                <a:lnTo>
                  <a:pt x="1802" y="4145"/>
                </a:lnTo>
                <a:lnTo>
                  <a:pt x="1622" y="4265"/>
                </a:lnTo>
                <a:lnTo>
                  <a:pt x="1562" y="4445"/>
                </a:lnTo>
                <a:lnTo>
                  <a:pt x="1562" y="4565"/>
                </a:lnTo>
                <a:lnTo>
                  <a:pt x="1622" y="4685"/>
                </a:lnTo>
                <a:lnTo>
                  <a:pt x="1862" y="5106"/>
                </a:lnTo>
                <a:lnTo>
                  <a:pt x="2162" y="5466"/>
                </a:lnTo>
                <a:lnTo>
                  <a:pt x="2883" y="6187"/>
                </a:lnTo>
                <a:lnTo>
                  <a:pt x="3604" y="6907"/>
                </a:lnTo>
                <a:lnTo>
                  <a:pt x="4264" y="7688"/>
                </a:lnTo>
                <a:lnTo>
                  <a:pt x="4624" y="8289"/>
                </a:lnTo>
                <a:lnTo>
                  <a:pt x="3243" y="6847"/>
                </a:lnTo>
                <a:lnTo>
                  <a:pt x="1862" y="5526"/>
                </a:lnTo>
                <a:lnTo>
                  <a:pt x="1742" y="5406"/>
                </a:lnTo>
                <a:lnTo>
                  <a:pt x="1502" y="5406"/>
                </a:lnTo>
                <a:lnTo>
                  <a:pt x="1381" y="5466"/>
                </a:lnTo>
                <a:lnTo>
                  <a:pt x="1261" y="5586"/>
                </a:lnTo>
                <a:lnTo>
                  <a:pt x="1201" y="5706"/>
                </a:lnTo>
                <a:lnTo>
                  <a:pt x="1201" y="5826"/>
                </a:lnTo>
                <a:lnTo>
                  <a:pt x="1261" y="6007"/>
                </a:lnTo>
                <a:lnTo>
                  <a:pt x="2342" y="7448"/>
                </a:lnTo>
                <a:lnTo>
                  <a:pt x="3423" y="8889"/>
                </a:lnTo>
                <a:lnTo>
                  <a:pt x="4324" y="10030"/>
                </a:lnTo>
                <a:lnTo>
                  <a:pt x="4745" y="10571"/>
                </a:lnTo>
                <a:lnTo>
                  <a:pt x="5285" y="11111"/>
                </a:lnTo>
                <a:lnTo>
                  <a:pt x="5285" y="11652"/>
                </a:lnTo>
                <a:lnTo>
                  <a:pt x="5105" y="11472"/>
                </a:lnTo>
                <a:lnTo>
                  <a:pt x="4564" y="10811"/>
                </a:lnTo>
                <a:lnTo>
                  <a:pt x="4024" y="10150"/>
                </a:lnTo>
                <a:lnTo>
                  <a:pt x="3423" y="9610"/>
                </a:lnTo>
                <a:lnTo>
                  <a:pt x="2763" y="9069"/>
                </a:lnTo>
                <a:lnTo>
                  <a:pt x="2703" y="9009"/>
                </a:lnTo>
                <a:lnTo>
                  <a:pt x="2583" y="9009"/>
                </a:lnTo>
                <a:lnTo>
                  <a:pt x="2402" y="9129"/>
                </a:lnTo>
                <a:lnTo>
                  <a:pt x="2282" y="9310"/>
                </a:lnTo>
                <a:lnTo>
                  <a:pt x="2282" y="9370"/>
                </a:lnTo>
                <a:lnTo>
                  <a:pt x="2342" y="9490"/>
                </a:lnTo>
                <a:lnTo>
                  <a:pt x="2763" y="10271"/>
                </a:lnTo>
                <a:lnTo>
                  <a:pt x="3243" y="10991"/>
                </a:lnTo>
                <a:lnTo>
                  <a:pt x="4204" y="12433"/>
                </a:lnTo>
                <a:lnTo>
                  <a:pt x="4685" y="13273"/>
                </a:lnTo>
                <a:lnTo>
                  <a:pt x="4985" y="13694"/>
                </a:lnTo>
                <a:lnTo>
                  <a:pt x="5285" y="14114"/>
                </a:lnTo>
                <a:lnTo>
                  <a:pt x="5225" y="14835"/>
                </a:lnTo>
                <a:lnTo>
                  <a:pt x="4564" y="13874"/>
                </a:lnTo>
                <a:lnTo>
                  <a:pt x="3904" y="13033"/>
                </a:lnTo>
                <a:lnTo>
                  <a:pt x="2763" y="11472"/>
                </a:lnTo>
                <a:lnTo>
                  <a:pt x="2162" y="10691"/>
                </a:lnTo>
                <a:lnTo>
                  <a:pt x="1502" y="9910"/>
                </a:lnTo>
                <a:lnTo>
                  <a:pt x="1381" y="9850"/>
                </a:lnTo>
                <a:lnTo>
                  <a:pt x="1261" y="9790"/>
                </a:lnTo>
                <a:lnTo>
                  <a:pt x="1141" y="9850"/>
                </a:lnTo>
                <a:lnTo>
                  <a:pt x="1081" y="9910"/>
                </a:lnTo>
                <a:lnTo>
                  <a:pt x="961" y="9970"/>
                </a:lnTo>
                <a:lnTo>
                  <a:pt x="961" y="10090"/>
                </a:lnTo>
                <a:lnTo>
                  <a:pt x="901" y="10210"/>
                </a:lnTo>
                <a:lnTo>
                  <a:pt x="961" y="10331"/>
                </a:lnTo>
                <a:lnTo>
                  <a:pt x="1441" y="11352"/>
                </a:lnTo>
                <a:lnTo>
                  <a:pt x="1922" y="12252"/>
                </a:lnTo>
                <a:lnTo>
                  <a:pt x="1742" y="12072"/>
                </a:lnTo>
                <a:lnTo>
                  <a:pt x="1682" y="12012"/>
                </a:lnTo>
                <a:lnTo>
                  <a:pt x="1502" y="12012"/>
                </a:lnTo>
                <a:lnTo>
                  <a:pt x="1381" y="12072"/>
                </a:lnTo>
                <a:lnTo>
                  <a:pt x="1261" y="12252"/>
                </a:lnTo>
                <a:lnTo>
                  <a:pt x="1261" y="12312"/>
                </a:lnTo>
                <a:lnTo>
                  <a:pt x="1321" y="12433"/>
                </a:lnTo>
                <a:lnTo>
                  <a:pt x="1862" y="13514"/>
                </a:lnTo>
                <a:lnTo>
                  <a:pt x="2402" y="14595"/>
                </a:lnTo>
                <a:lnTo>
                  <a:pt x="3063" y="15616"/>
                </a:lnTo>
                <a:lnTo>
                  <a:pt x="3724" y="16637"/>
                </a:lnTo>
                <a:lnTo>
                  <a:pt x="4504" y="17958"/>
                </a:lnTo>
                <a:lnTo>
                  <a:pt x="4504" y="18078"/>
                </a:lnTo>
                <a:lnTo>
                  <a:pt x="4564" y="18198"/>
                </a:lnTo>
                <a:lnTo>
                  <a:pt x="4745" y="18318"/>
                </a:lnTo>
                <a:lnTo>
                  <a:pt x="4925" y="18678"/>
                </a:lnTo>
                <a:lnTo>
                  <a:pt x="5045" y="18859"/>
                </a:lnTo>
                <a:lnTo>
                  <a:pt x="5225" y="19039"/>
                </a:lnTo>
                <a:lnTo>
                  <a:pt x="5225" y="19099"/>
                </a:lnTo>
                <a:lnTo>
                  <a:pt x="5105" y="19039"/>
                </a:lnTo>
                <a:lnTo>
                  <a:pt x="4985" y="18919"/>
                </a:lnTo>
                <a:lnTo>
                  <a:pt x="4865" y="18739"/>
                </a:lnTo>
                <a:lnTo>
                  <a:pt x="4504" y="18318"/>
                </a:lnTo>
                <a:lnTo>
                  <a:pt x="4204" y="17838"/>
                </a:lnTo>
                <a:lnTo>
                  <a:pt x="3664" y="16937"/>
                </a:lnTo>
                <a:lnTo>
                  <a:pt x="3183" y="15976"/>
                </a:lnTo>
                <a:lnTo>
                  <a:pt x="2583" y="15075"/>
                </a:lnTo>
                <a:lnTo>
                  <a:pt x="2462" y="14955"/>
                </a:lnTo>
                <a:lnTo>
                  <a:pt x="2282" y="14895"/>
                </a:lnTo>
                <a:lnTo>
                  <a:pt x="2102" y="14835"/>
                </a:lnTo>
                <a:lnTo>
                  <a:pt x="1982" y="14835"/>
                </a:lnTo>
                <a:lnTo>
                  <a:pt x="1802" y="14895"/>
                </a:lnTo>
                <a:lnTo>
                  <a:pt x="1682" y="15015"/>
                </a:lnTo>
                <a:lnTo>
                  <a:pt x="1562" y="15195"/>
                </a:lnTo>
                <a:lnTo>
                  <a:pt x="1562" y="15375"/>
                </a:lnTo>
                <a:lnTo>
                  <a:pt x="1622" y="15916"/>
                </a:lnTo>
                <a:lnTo>
                  <a:pt x="1802" y="16456"/>
                </a:lnTo>
                <a:lnTo>
                  <a:pt x="1982" y="17057"/>
                </a:lnTo>
                <a:lnTo>
                  <a:pt x="2282" y="17537"/>
                </a:lnTo>
                <a:lnTo>
                  <a:pt x="2883" y="18618"/>
                </a:lnTo>
                <a:lnTo>
                  <a:pt x="3483" y="19519"/>
                </a:lnTo>
                <a:lnTo>
                  <a:pt x="4264" y="20480"/>
                </a:lnTo>
                <a:lnTo>
                  <a:pt x="4745" y="21021"/>
                </a:lnTo>
                <a:lnTo>
                  <a:pt x="5225" y="21441"/>
                </a:lnTo>
                <a:lnTo>
                  <a:pt x="5225" y="22822"/>
                </a:lnTo>
                <a:lnTo>
                  <a:pt x="5225" y="23603"/>
                </a:lnTo>
                <a:lnTo>
                  <a:pt x="4564" y="22522"/>
                </a:lnTo>
                <a:lnTo>
                  <a:pt x="3904" y="21441"/>
                </a:lnTo>
                <a:lnTo>
                  <a:pt x="3303" y="20420"/>
                </a:lnTo>
                <a:lnTo>
                  <a:pt x="2643" y="19339"/>
                </a:lnTo>
                <a:lnTo>
                  <a:pt x="2342" y="18859"/>
                </a:lnTo>
                <a:lnTo>
                  <a:pt x="1982" y="18378"/>
                </a:lnTo>
                <a:lnTo>
                  <a:pt x="1562" y="17898"/>
                </a:lnTo>
                <a:lnTo>
                  <a:pt x="1081" y="17477"/>
                </a:lnTo>
                <a:lnTo>
                  <a:pt x="901" y="17477"/>
                </a:lnTo>
                <a:lnTo>
                  <a:pt x="841" y="17537"/>
                </a:lnTo>
                <a:lnTo>
                  <a:pt x="841" y="17657"/>
                </a:lnTo>
                <a:lnTo>
                  <a:pt x="961" y="18258"/>
                </a:lnTo>
                <a:lnTo>
                  <a:pt x="1141" y="18859"/>
                </a:lnTo>
                <a:lnTo>
                  <a:pt x="1321" y="19399"/>
                </a:lnTo>
                <a:lnTo>
                  <a:pt x="1622" y="19940"/>
                </a:lnTo>
                <a:lnTo>
                  <a:pt x="2222" y="21081"/>
                </a:lnTo>
                <a:lnTo>
                  <a:pt x="2823" y="22102"/>
                </a:lnTo>
                <a:lnTo>
                  <a:pt x="3604" y="23663"/>
                </a:lnTo>
                <a:lnTo>
                  <a:pt x="4024" y="24444"/>
                </a:lnTo>
                <a:lnTo>
                  <a:pt x="4504" y="25225"/>
                </a:lnTo>
                <a:lnTo>
                  <a:pt x="4504" y="25345"/>
                </a:lnTo>
                <a:lnTo>
                  <a:pt x="4024" y="24744"/>
                </a:lnTo>
                <a:lnTo>
                  <a:pt x="3123" y="23723"/>
                </a:lnTo>
                <a:lnTo>
                  <a:pt x="2222" y="22702"/>
                </a:lnTo>
                <a:lnTo>
                  <a:pt x="1862" y="22282"/>
                </a:lnTo>
                <a:lnTo>
                  <a:pt x="1502" y="21982"/>
                </a:lnTo>
                <a:lnTo>
                  <a:pt x="1141" y="21741"/>
                </a:lnTo>
                <a:lnTo>
                  <a:pt x="901" y="21621"/>
                </a:lnTo>
                <a:lnTo>
                  <a:pt x="601" y="21621"/>
                </a:lnTo>
                <a:lnTo>
                  <a:pt x="601" y="21861"/>
                </a:lnTo>
                <a:lnTo>
                  <a:pt x="661" y="22102"/>
                </a:lnTo>
                <a:lnTo>
                  <a:pt x="781" y="22522"/>
                </a:lnTo>
                <a:lnTo>
                  <a:pt x="1021" y="22942"/>
                </a:lnTo>
                <a:lnTo>
                  <a:pt x="1321" y="23363"/>
                </a:lnTo>
                <a:lnTo>
                  <a:pt x="2222" y="24564"/>
                </a:lnTo>
                <a:lnTo>
                  <a:pt x="3123" y="25765"/>
                </a:lnTo>
                <a:lnTo>
                  <a:pt x="4084" y="27146"/>
                </a:lnTo>
                <a:lnTo>
                  <a:pt x="4624" y="27927"/>
                </a:lnTo>
                <a:lnTo>
                  <a:pt x="4925" y="28287"/>
                </a:lnTo>
                <a:lnTo>
                  <a:pt x="5225" y="28588"/>
                </a:lnTo>
                <a:lnTo>
                  <a:pt x="5225" y="30209"/>
                </a:lnTo>
                <a:lnTo>
                  <a:pt x="4564" y="29308"/>
                </a:lnTo>
                <a:lnTo>
                  <a:pt x="3904" y="28408"/>
                </a:lnTo>
                <a:lnTo>
                  <a:pt x="2703" y="26306"/>
                </a:lnTo>
                <a:lnTo>
                  <a:pt x="2222" y="25285"/>
                </a:lnTo>
                <a:lnTo>
                  <a:pt x="1922" y="24864"/>
                </a:lnTo>
                <a:lnTo>
                  <a:pt x="1682" y="24684"/>
                </a:lnTo>
                <a:lnTo>
                  <a:pt x="1502" y="24504"/>
                </a:lnTo>
                <a:lnTo>
                  <a:pt x="1381" y="24444"/>
                </a:lnTo>
                <a:lnTo>
                  <a:pt x="1261" y="24504"/>
                </a:lnTo>
                <a:lnTo>
                  <a:pt x="1141" y="24564"/>
                </a:lnTo>
                <a:lnTo>
                  <a:pt x="1081" y="24684"/>
                </a:lnTo>
                <a:lnTo>
                  <a:pt x="1021" y="24924"/>
                </a:lnTo>
                <a:lnTo>
                  <a:pt x="961" y="25225"/>
                </a:lnTo>
                <a:lnTo>
                  <a:pt x="1021" y="25825"/>
                </a:lnTo>
                <a:lnTo>
                  <a:pt x="1201" y="26486"/>
                </a:lnTo>
                <a:lnTo>
                  <a:pt x="1441" y="27146"/>
                </a:lnTo>
                <a:lnTo>
                  <a:pt x="1742" y="27747"/>
                </a:lnTo>
                <a:lnTo>
                  <a:pt x="2042" y="28348"/>
                </a:lnTo>
                <a:lnTo>
                  <a:pt x="2643" y="29369"/>
                </a:lnTo>
                <a:lnTo>
                  <a:pt x="3183" y="30269"/>
                </a:lnTo>
                <a:lnTo>
                  <a:pt x="3784" y="31170"/>
                </a:lnTo>
                <a:lnTo>
                  <a:pt x="4084" y="31591"/>
                </a:lnTo>
                <a:lnTo>
                  <a:pt x="4444" y="32011"/>
                </a:lnTo>
                <a:lnTo>
                  <a:pt x="4805" y="32371"/>
                </a:lnTo>
                <a:lnTo>
                  <a:pt x="5225" y="32672"/>
                </a:lnTo>
                <a:lnTo>
                  <a:pt x="5225" y="34053"/>
                </a:lnTo>
                <a:lnTo>
                  <a:pt x="4144" y="32792"/>
                </a:lnTo>
                <a:lnTo>
                  <a:pt x="3604" y="32191"/>
                </a:lnTo>
                <a:lnTo>
                  <a:pt x="3123" y="31591"/>
                </a:lnTo>
                <a:lnTo>
                  <a:pt x="2462" y="30570"/>
                </a:lnTo>
                <a:lnTo>
                  <a:pt x="1862" y="29489"/>
                </a:lnTo>
                <a:lnTo>
                  <a:pt x="1261" y="28408"/>
                </a:lnTo>
                <a:lnTo>
                  <a:pt x="901" y="27927"/>
                </a:lnTo>
                <a:lnTo>
                  <a:pt x="541" y="27447"/>
                </a:lnTo>
                <a:lnTo>
                  <a:pt x="481" y="27387"/>
                </a:lnTo>
                <a:lnTo>
                  <a:pt x="360" y="27327"/>
                </a:lnTo>
                <a:lnTo>
                  <a:pt x="240" y="27387"/>
                </a:lnTo>
                <a:lnTo>
                  <a:pt x="60" y="27507"/>
                </a:lnTo>
                <a:lnTo>
                  <a:pt x="0" y="27687"/>
                </a:lnTo>
                <a:lnTo>
                  <a:pt x="60" y="28287"/>
                </a:lnTo>
                <a:lnTo>
                  <a:pt x="180" y="28948"/>
                </a:lnTo>
                <a:lnTo>
                  <a:pt x="360" y="29549"/>
                </a:lnTo>
                <a:lnTo>
                  <a:pt x="601" y="30209"/>
                </a:lnTo>
                <a:lnTo>
                  <a:pt x="901" y="30810"/>
                </a:lnTo>
                <a:lnTo>
                  <a:pt x="1201" y="31410"/>
                </a:lnTo>
                <a:lnTo>
                  <a:pt x="1862" y="32552"/>
                </a:lnTo>
                <a:lnTo>
                  <a:pt x="1922" y="33092"/>
                </a:lnTo>
                <a:lnTo>
                  <a:pt x="2102" y="33633"/>
                </a:lnTo>
                <a:lnTo>
                  <a:pt x="2342" y="34173"/>
                </a:lnTo>
                <a:lnTo>
                  <a:pt x="2583" y="34714"/>
                </a:lnTo>
                <a:lnTo>
                  <a:pt x="3664" y="36755"/>
                </a:lnTo>
                <a:lnTo>
                  <a:pt x="4084" y="37656"/>
                </a:lnTo>
                <a:lnTo>
                  <a:pt x="4564" y="38677"/>
                </a:lnTo>
                <a:lnTo>
                  <a:pt x="4264" y="38377"/>
                </a:lnTo>
                <a:lnTo>
                  <a:pt x="3664" y="37656"/>
                </a:lnTo>
                <a:lnTo>
                  <a:pt x="2943" y="36996"/>
                </a:lnTo>
                <a:lnTo>
                  <a:pt x="2222" y="36335"/>
                </a:lnTo>
                <a:lnTo>
                  <a:pt x="1502" y="35795"/>
                </a:lnTo>
                <a:lnTo>
                  <a:pt x="1141" y="35795"/>
                </a:lnTo>
                <a:lnTo>
                  <a:pt x="1021" y="35855"/>
                </a:lnTo>
                <a:lnTo>
                  <a:pt x="961" y="36095"/>
                </a:lnTo>
                <a:lnTo>
                  <a:pt x="961" y="36215"/>
                </a:lnTo>
                <a:lnTo>
                  <a:pt x="961" y="36335"/>
                </a:lnTo>
                <a:lnTo>
                  <a:pt x="1381" y="37116"/>
                </a:lnTo>
                <a:lnTo>
                  <a:pt x="1862" y="37897"/>
                </a:lnTo>
                <a:lnTo>
                  <a:pt x="2462" y="38617"/>
                </a:lnTo>
                <a:lnTo>
                  <a:pt x="3003" y="39338"/>
                </a:lnTo>
                <a:lnTo>
                  <a:pt x="4024" y="40659"/>
                </a:lnTo>
                <a:lnTo>
                  <a:pt x="4564" y="41260"/>
                </a:lnTo>
                <a:lnTo>
                  <a:pt x="4925" y="41500"/>
                </a:lnTo>
                <a:lnTo>
                  <a:pt x="5225" y="41740"/>
                </a:lnTo>
                <a:lnTo>
                  <a:pt x="5225" y="41980"/>
                </a:lnTo>
                <a:lnTo>
                  <a:pt x="4624" y="41500"/>
                </a:lnTo>
                <a:lnTo>
                  <a:pt x="4084" y="41019"/>
                </a:lnTo>
                <a:lnTo>
                  <a:pt x="3543" y="40539"/>
                </a:lnTo>
                <a:lnTo>
                  <a:pt x="2943" y="40179"/>
                </a:lnTo>
                <a:lnTo>
                  <a:pt x="2763" y="40119"/>
                </a:lnTo>
                <a:lnTo>
                  <a:pt x="2643" y="40059"/>
                </a:lnTo>
                <a:lnTo>
                  <a:pt x="2462" y="40059"/>
                </a:lnTo>
                <a:lnTo>
                  <a:pt x="2342" y="40179"/>
                </a:lnTo>
                <a:lnTo>
                  <a:pt x="2222" y="40239"/>
                </a:lnTo>
                <a:lnTo>
                  <a:pt x="2102" y="40359"/>
                </a:lnTo>
                <a:lnTo>
                  <a:pt x="2042" y="40479"/>
                </a:lnTo>
                <a:lnTo>
                  <a:pt x="2042" y="40659"/>
                </a:lnTo>
                <a:lnTo>
                  <a:pt x="2042" y="40839"/>
                </a:lnTo>
                <a:lnTo>
                  <a:pt x="2222" y="41200"/>
                </a:lnTo>
                <a:lnTo>
                  <a:pt x="2402" y="41500"/>
                </a:lnTo>
                <a:lnTo>
                  <a:pt x="2943" y="42161"/>
                </a:lnTo>
                <a:lnTo>
                  <a:pt x="3543" y="42761"/>
                </a:lnTo>
                <a:lnTo>
                  <a:pt x="4144" y="43242"/>
                </a:lnTo>
                <a:lnTo>
                  <a:pt x="4745" y="43722"/>
                </a:lnTo>
                <a:lnTo>
                  <a:pt x="5045" y="43962"/>
                </a:lnTo>
                <a:lnTo>
                  <a:pt x="5405" y="44142"/>
                </a:lnTo>
                <a:lnTo>
                  <a:pt x="5766" y="44263"/>
                </a:lnTo>
                <a:lnTo>
                  <a:pt x="6126" y="44323"/>
                </a:lnTo>
                <a:lnTo>
                  <a:pt x="6486" y="44323"/>
                </a:lnTo>
                <a:lnTo>
                  <a:pt x="6847" y="44202"/>
                </a:lnTo>
                <a:lnTo>
                  <a:pt x="6967" y="44082"/>
                </a:lnTo>
                <a:lnTo>
                  <a:pt x="7027" y="43962"/>
                </a:lnTo>
                <a:lnTo>
                  <a:pt x="7027" y="43842"/>
                </a:lnTo>
                <a:lnTo>
                  <a:pt x="7027" y="43722"/>
                </a:lnTo>
                <a:lnTo>
                  <a:pt x="6967" y="43422"/>
                </a:lnTo>
                <a:lnTo>
                  <a:pt x="6847" y="43242"/>
                </a:lnTo>
                <a:lnTo>
                  <a:pt x="6666" y="43001"/>
                </a:lnTo>
                <a:lnTo>
                  <a:pt x="6486" y="42821"/>
                </a:lnTo>
                <a:lnTo>
                  <a:pt x="7147" y="41920"/>
                </a:lnTo>
                <a:lnTo>
                  <a:pt x="7928" y="40839"/>
                </a:lnTo>
                <a:lnTo>
                  <a:pt x="8648" y="39758"/>
                </a:lnTo>
                <a:lnTo>
                  <a:pt x="9309" y="38677"/>
                </a:lnTo>
                <a:lnTo>
                  <a:pt x="10030" y="37536"/>
                </a:lnTo>
                <a:lnTo>
                  <a:pt x="10330" y="36936"/>
                </a:lnTo>
                <a:lnTo>
                  <a:pt x="10630" y="36275"/>
                </a:lnTo>
                <a:lnTo>
                  <a:pt x="10810" y="35674"/>
                </a:lnTo>
                <a:lnTo>
                  <a:pt x="10930" y="35014"/>
                </a:lnTo>
                <a:lnTo>
                  <a:pt x="10930" y="34954"/>
                </a:lnTo>
                <a:lnTo>
                  <a:pt x="10870" y="34954"/>
                </a:lnTo>
                <a:lnTo>
                  <a:pt x="10330" y="35314"/>
                </a:lnTo>
                <a:lnTo>
                  <a:pt x="9849" y="35734"/>
                </a:lnTo>
                <a:lnTo>
                  <a:pt x="9429" y="36215"/>
                </a:lnTo>
                <a:lnTo>
                  <a:pt x="8949" y="36695"/>
                </a:lnTo>
                <a:lnTo>
                  <a:pt x="8168" y="37776"/>
                </a:lnTo>
                <a:lnTo>
                  <a:pt x="7507" y="38857"/>
                </a:lnTo>
                <a:lnTo>
                  <a:pt x="6907" y="39698"/>
                </a:lnTo>
                <a:lnTo>
                  <a:pt x="6847" y="39578"/>
                </a:lnTo>
                <a:lnTo>
                  <a:pt x="7447" y="38797"/>
                </a:lnTo>
                <a:lnTo>
                  <a:pt x="7988" y="37957"/>
                </a:lnTo>
                <a:lnTo>
                  <a:pt x="9009" y="36335"/>
                </a:lnTo>
                <a:lnTo>
                  <a:pt x="9669" y="35254"/>
                </a:lnTo>
                <a:lnTo>
                  <a:pt x="10270" y="34233"/>
                </a:lnTo>
                <a:lnTo>
                  <a:pt x="11471" y="32071"/>
                </a:lnTo>
                <a:lnTo>
                  <a:pt x="11531" y="31951"/>
                </a:lnTo>
                <a:lnTo>
                  <a:pt x="11531" y="31891"/>
                </a:lnTo>
                <a:lnTo>
                  <a:pt x="11351" y="31651"/>
                </a:lnTo>
                <a:lnTo>
                  <a:pt x="11291" y="31591"/>
                </a:lnTo>
                <a:lnTo>
                  <a:pt x="11171" y="31591"/>
                </a:lnTo>
                <a:lnTo>
                  <a:pt x="11051" y="31651"/>
                </a:lnTo>
                <a:lnTo>
                  <a:pt x="10991" y="31711"/>
                </a:lnTo>
                <a:lnTo>
                  <a:pt x="9549" y="33452"/>
                </a:lnTo>
                <a:lnTo>
                  <a:pt x="8168" y="35194"/>
                </a:lnTo>
                <a:lnTo>
                  <a:pt x="8828" y="33873"/>
                </a:lnTo>
                <a:lnTo>
                  <a:pt x="9429" y="32612"/>
                </a:lnTo>
                <a:lnTo>
                  <a:pt x="10030" y="31410"/>
                </a:lnTo>
                <a:lnTo>
                  <a:pt x="10630" y="30209"/>
                </a:lnTo>
                <a:lnTo>
                  <a:pt x="11711" y="27747"/>
                </a:lnTo>
                <a:lnTo>
                  <a:pt x="11711" y="27627"/>
                </a:lnTo>
                <a:lnTo>
                  <a:pt x="11711" y="27507"/>
                </a:lnTo>
                <a:lnTo>
                  <a:pt x="11651" y="27447"/>
                </a:lnTo>
                <a:lnTo>
                  <a:pt x="11591" y="27387"/>
                </a:lnTo>
                <a:lnTo>
                  <a:pt x="11471" y="27327"/>
                </a:lnTo>
                <a:lnTo>
                  <a:pt x="11411" y="27327"/>
                </a:lnTo>
                <a:lnTo>
                  <a:pt x="11291" y="27387"/>
                </a:lnTo>
                <a:lnTo>
                  <a:pt x="11231" y="27447"/>
                </a:lnTo>
                <a:lnTo>
                  <a:pt x="9669" y="29669"/>
                </a:lnTo>
                <a:lnTo>
                  <a:pt x="8889" y="30750"/>
                </a:lnTo>
                <a:lnTo>
                  <a:pt x="8168" y="31891"/>
                </a:lnTo>
                <a:lnTo>
                  <a:pt x="7147" y="33512"/>
                </a:lnTo>
                <a:lnTo>
                  <a:pt x="6606" y="34353"/>
                </a:lnTo>
                <a:lnTo>
                  <a:pt x="6186" y="35194"/>
                </a:lnTo>
                <a:lnTo>
                  <a:pt x="6186" y="33993"/>
                </a:lnTo>
                <a:lnTo>
                  <a:pt x="6426" y="33933"/>
                </a:lnTo>
                <a:lnTo>
                  <a:pt x="6606" y="33813"/>
                </a:lnTo>
                <a:lnTo>
                  <a:pt x="6967" y="33452"/>
                </a:lnTo>
                <a:lnTo>
                  <a:pt x="7327" y="33032"/>
                </a:lnTo>
                <a:lnTo>
                  <a:pt x="7928" y="32131"/>
                </a:lnTo>
                <a:lnTo>
                  <a:pt x="9069" y="30329"/>
                </a:lnTo>
                <a:lnTo>
                  <a:pt x="10270" y="28408"/>
                </a:lnTo>
                <a:lnTo>
                  <a:pt x="11411" y="26426"/>
                </a:lnTo>
                <a:lnTo>
                  <a:pt x="11411" y="26246"/>
                </a:lnTo>
                <a:lnTo>
                  <a:pt x="11411" y="26065"/>
                </a:lnTo>
                <a:lnTo>
                  <a:pt x="11351" y="25885"/>
                </a:lnTo>
                <a:lnTo>
                  <a:pt x="11231" y="25765"/>
                </a:lnTo>
                <a:lnTo>
                  <a:pt x="11111" y="25705"/>
                </a:lnTo>
                <a:lnTo>
                  <a:pt x="10930" y="25645"/>
                </a:lnTo>
                <a:lnTo>
                  <a:pt x="10750" y="25705"/>
                </a:lnTo>
                <a:lnTo>
                  <a:pt x="10630" y="25825"/>
                </a:lnTo>
                <a:lnTo>
                  <a:pt x="9309" y="27567"/>
                </a:lnTo>
                <a:lnTo>
                  <a:pt x="7988" y="29369"/>
                </a:lnTo>
                <a:lnTo>
                  <a:pt x="8108" y="29188"/>
                </a:lnTo>
                <a:lnTo>
                  <a:pt x="9429" y="26846"/>
                </a:lnTo>
                <a:lnTo>
                  <a:pt x="10270" y="25645"/>
                </a:lnTo>
                <a:lnTo>
                  <a:pt x="11111" y="24384"/>
                </a:lnTo>
                <a:lnTo>
                  <a:pt x="11951" y="23243"/>
                </a:lnTo>
                <a:lnTo>
                  <a:pt x="12912" y="22102"/>
                </a:lnTo>
                <a:lnTo>
                  <a:pt x="12972" y="21982"/>
                </a:lnTo>
                <a:lnTo>
                  <a:pt x="12972" y="21861"/>
                </a:lnTo>
                <a:lnTo>
                  <a:pt x="12972" y="21741"/>
                </a:lnTo>
                <a:lnTo>
                  <a:pt x="12912" y="21681"/>
                </a:lnTo>
                <a:lnTo>
                  <a:pt x="12792" y="21561"/>
                </a:lnTo>
                <a:lnTo>
                  <a:pt x="12552" y="21561"/>
                </a:lnTo>
                <a:lnTo>
                  <a:pt x="12432" y="21621"/>
                </a:lnTo>
                <a:lnTo>
                  <a:pt x="11471" y="22522"/>
                </a:lnTo>
                <a:lnTo>
                  <a:pt x="10570" y="23423"/>
                </a:lnTo>
                <a:lnTo>
                  <a:pt x="9729" y="24324"/>
                </a:lnTo>
                <a:lnTo>
                  <a:pt x="8889" y="25345"/>
                </a:lnTo>
                <a:lnTo>
                  <a:pt x="9129" y="24864"/>
                </a:lnTo>
                <a:lnTo>
                  <a:pt x="11351" y="21081"/>
                </a:lnTo>
                <a:lnTo>
                  <a:pt x="11411" y="20901"/>
                </a:lnTo>
                <a:lnTo>
                  <a:pt x="11351" y="20720"/>
                </a:lnTo>
                <a:lnTo>
                  <a:pt x="11291" y="20600"/>
                </a:lnTo>
                <a:lnTo>
                  <a:pt x="11171" y="20540"/>
                </a:lnTo>
                <a:lnTo>
                  <a:pt x="11051" y="20480"/>
                </a:lnTo>
                <a:lnTo>
                  <a:pt x="10870" y="20480"/>
                </a:lnTo>
                <a:lnTo>
                  <a:pt x="10690" y="20540"/>
                </a:lnTo>
                <a:lnTo>
                  <a:pt x="10570" y="20660"/>
                </a:lnTo>
                <a:lnTo>
                  <a:pt x="7988" y="24204"/>
                </a:lnTo>
                <a:lnTo>
                  <a:pt x="7087" y="25465"/>
                </a:lnTo>
                <a:lnTo>
                  <a:pt x="6606" y="26065"/>
                </a:lnTo>
                <a:lnTo>
                  <a:pt x="6186" y="26726"/>
                </a:lnTo>
                <a:lnTo>
                  <a:pt x="6186" y="25345"/>
                </a:lnTo>
                <a:lnTo>
                  <a:pt x="6606" y="24984"/>
                </a:lnTo>
                <a:lnTo>
                  <a:pt x="6967" y="24624"/>
                </a:lnTo>
                <a:lnTo>
                  <a:pt x="7627" y="23723"/>
                </a:lnTo>
                <a:lnTo>
                  <a:pt x="8889" y="22042"/>
                </a:lnTo>
                <a:lnTo>
                  <a:pt x="10450" y="20000"/>
                </a:lnTo>
                <a:lnTo>
                  <a:pt x="12011" y="17898"/>
                </a:lnTo>
                <a:lnTo>
                  <a:pt x="12072" y="17778"/>
                </a:lnTo>
                <a:lnTo>
                  <a:pt x="12072" y="17657"/>
                </a:lnTo>
                <a:lnTo>
                  <a:pt x="12011" y="17537"/>
                </a:lnTo>
                <a:lnTo>
                  <a:pt x="11891" y="17417"/>
                </a:lnTo>
                <a:lnTo>
                  <a:pt x="11771" y="17357"/>
                </a:lnTo>
                <a:lnTo>
                  <a:pt x="11651" y="17297"/>
                </a:lnTo>
                <a:lnTo>
                  <a:pt x="11471" y="17357"/>
                </a:lnTo>
                <a:lnTo>
                  <a:pt x="11351" y="17417"/>
                </a:lnTo>
                <a:lnTo>
                  <a:pt x="8949" y="19940"/>
                </a:lnTo>
                <a:lnTo>
                  <a:pt x="9309" y="19219"/>
                </a:lnTo>
                <a:lnTo>
                  <a:pt x="10270" y="17357"/>
                </a:lnTo>
                <a:lnTo>
                  <a:pt x="11231" y="15495"/>
                </a:lnTo>
                <a:lnTo>
                  <a:pt x="11291" y="15435"/>
                </a:lnTo>
                <a:lnTo>
                  <a:pt x="11231" y="15315"/>
                </a:lnTo>
                <a:lnTo>
                  <a:pt x="11111" y="15135"/>
                </a:lnTo>
                <a:lnTo>
                  <a:pt x="10930" y="15135"/>
                </a:lnTo>
                <a:lnTo>
                  <a:pt x="10870" y="15195"/>
                </a:lnTo>
                <a:lnTo>
                  <a:pt x="10750" y="15255"/>
                </a:lnTo>
                <a:lnTo>
                  <a:pt x="9549" y="16937"/>
                </a:lnTo>
                <a:lnTo>
                  <a:pt x="8348" y="18678"/>
                </a:lnTo>
                <a:lnTo>
                  <a:pt x="7567" y="19820"/>
                </a:lnTo>
                <a:lnTo>
                  <a:pt x="7147" y="20420"/>
                </a:lnTo>
                <a:lnTo>
                  <a:pt x="6787" y="21021"/>
                </a:lnTo>
                <a:lnTo>
                  <a:pt x="6666" y="20660"/>
                </a:lnTo>
                <a:lnTo>
                  <a:pt x="7027" y="20300"/>
                </a:lnTo>
                <a:lnTo>
                  <a:pt x="7327" y="19880"/>
                </a:lnTo>
                <a:lnTo>
                  <a:pt x="7928" y="18919"/>
                </a:lnTo>
                <a:lnTo>
                  <a:pt x="8949" y="17057"/>
                </a:lnTo>
                <a:lnTo>
                  <a:pt x="10270" y="14835"/>
                </a:lnTo>
                <a:lnTo>
                  <a:pt x="10930" y="13694"/>
                </a:lnTo>
                <a:lnTo>
                  <a:pt x="11411" y="12493"/>
                </a:lnTo>
                <a:lnTo>
                  <a:pt x="11411" y="12373"/>
                </a:lnTo>
                <a:lnTo>
                  <a:pt x="11411" y="12312"/>
                </a:lnTo>
                <a:lnTo>
                  <a:pt x="11291" y="12192"/>
                </a:lnTo>
                <a:lnTo>
                  <a:pt x="11111" y="12132"/>
                </a:lnTo>
                <a:lnTo>
                  <a:pt x="10991" y="12132"/>
                </a:lnTo>
                <a:lnTo>
                  <a:pt x="10930" y="12192"/>
                </a:lnTo>
                <a:lnTo>
                  <a:pt x="10090" y="13153"/>
                </a:lnTo>
                <a:lnTo>
                  <a:pt x="9309" y="14114"/>
                </a:lnTo>
                <a:lnTo>
                  <a:pt x="7868" y="16156"/>
                </a:lnTo>
                <a:lnTo>
                  <a:pt x="7207" y="17117"/>
                </a:lnTo>
                <a:lnTo>
                  <a:pt x="6426" y="18138"/>
                </a:lnTo>
                <a:lnTo>
                  <a:pt x="6246" y="17838"/>
                </a:lnTo>
                <a:lnTo>
                  <a:pt x="6246" y="17297"/>
                </a:lnTo>
                <a:lnTo>
                  <a:pt x="6726" y="16637"/>
                </a:lnTo>
                <a:lnTo>
                  <a:pt x="7087" y="15976"/>
                </a:lnTo>
                <a:lnTo>
                  <a:pt x="7868" y="14715"/>
                </a:lnTo>
                <a:lnTo>
                  <a:pt x="9189" y="12433"/>
                </a:lnTo>
                <a:lnTo>
                  <a:pt x="10450" y="10090"/>
                </a:lnTo>
                <a:lnTo>
                  <a:pt x="10510" y="9970"/>
                </a:lnTo>
                <a:lnTo>
                  <a:pt x="10510" y="9790"/>
                </a:lnTo>
                <a:lnTo>
                  <a:pt x="10450" y="9670"/>
                </a:lnTo>
                <a:lnTo>
                  <a:pt x="10330" y="9610"/>
                </a:lnTo>
                <a:lnTo>
                  <a:pt x="10210" y="9490"/>
                </a:lnTo>
                <a:lnTo>
                  <a:pt x="9970" y="9490"/>
                </a:lnTo>
                <a:lnTo>
                  <a:pt x="9849" y="9610"/>
                </a:lnTo>
                <a:lnTo>
                  <a:pt x="8288" y="11712"/>
                </a:lnTo>
                <a:lnTo>
                  <a:pt x="6847" y="13814"/>
                </a:lnTo>
                <a:lnTo>
                  <a:pt x="6546" y="14234"/>
                </a:lnTo>
                <a:lnTo>
                  <a:pt x="6486" y="13994"/>
                </a:lnTo>
                <a:lnTo>
                  <a:pt x="6847" y="13634"/>
                </a:lnTo>
                <a:lnTo>
                  <a:pt x="7207" y="13213"/>
                </a:lnTo>
                <a:lnTo>
                  <a:pt x="7747" y="12312"/>
                </a:lnTo>
                <a:lnTo>
                  <a:pt x="8228" y="11352"/>
                </a:lnTo>
                <a:lnTo>
                  <a:pt x="8708" y="10451"/>
                </a:lnTo>
                <a:lnTo>
                  <a:pt x="9669" y="8409"/>
                </a:lnTo>
                <a:lnTo>
                  <a:pt x="10570" y="6307"/>
                </a:lnTo>
                <a:lnTo>
                  <a:pt x="10570" y="6247"/>
                </a:lnTo>
                <a:lnTo>
                  <a:pt x="10570" y="6127"/>
                </a:lnTo>
                <a:lnTo>
                  <a:pt x="10390" y="6007"/>
                </a:lnTo>
                <a:lnTo>
                  <a:pt x="10210" y="6007"/>
                </a:lnTo>
                <a:lnTo>
                  <a:pt x="10150" y="6067"/>
                </a:lnTo>
                <a:lnTo>
                  <a:pt x="10090" y="6127"/>
                </a:lnTo>
                <a:lnTo>
                  <a:pt x="8949" y="8169"/>
                </a:lnTo>
                <a:lnTo>
                  <a:pt x="7687" y="10150"/>
                </a:lnTo>
                <a:lnTo>
                  <a:pt x="6967" y="11171"/>
                </a:lnTo>
                <a:lnTo>
                  <a:pt x="6186" y="12192"/>
                </a:lnTo>
                <a:lnTo>
                  <a:pt x="6186" y="11592"/>
                </a:lnTo>
                <a:lnTo>
                  <a:pt x="6366" y="11532"/>
                </a:lnTo>
                <a:lnTo>
                  <a:pt x="6486" y="11412"/>
                </a:lnTo>
                <a:lnTo>
                  <a:pt x="6606" y="11292"/>
                </a:lnTo>
                <a:lnTo>
                  <a:pt x="6666" y="11111"/>
                </a:lnTo>
                <a:lnTo>
                  <a:pt x="6847" y="11051"/>
                </a:lnTo>
                <a:lnTo>
                  <a:pt x="7027" y="10931"/>
                </a:lnTo>
                <a:lnTo>
                  <a:pt x="7147" y="10751"/>
                </a:lnTo>
                <a:lnTo>
                  <a:pt x="7207" y="10571"/>
                </a:lnTo>
                <a:lnTo>
                  <a:pt x="7147" y="10271"/>
                </a:lnTo>
                <a:lnTo>
                  <a:pt x="7087" y="9910"/>
                </a:lnTo>
                <a:lnTo>
                  <a:pt x="7507" y="9310"/>
                </a:lnTo>
                <a:lnTo>
                  <a:pt x="7868" y="8649"/>
                </a:lnTo>
                <a:lnTo>
                  <a:pt x="8528" y="7388"/>
                </a:lnTo>
                <a:lnTo>
                  <a:pt x="9129" y="6367"/>
                </a:lnTo>
                <a:lnTo>
                  <a:pt x="9669" y="5346"/>
                </a:lnTo>
                <a:lnTo>
                  <a:pt x="10630" y="3184"/>
                </a:lnTo>
                <a:lnTo>
                  <a:pt x="10630" y="3124"/>
                </a:lnTo>
                <a:lnTo>
                  <a:pt x="10570" y="3004"/>
                </a:lnTo>
                <a:lnTo>
                  <a:pt x="10510" y="3004"/>
                </a:lnTo>
                <a:lnTo>
                  <a:pt x="10450" y="3064"/>
                </a:lnTo>
                <a:lnTo>
                  <a:pt x="9009" y="4805"/>
                </a:lnTo>
                <a:lnTo>
                  <a:pt x="8348" y="5706"/>
                </a:lnTo>
                <a:lnTo>
                  <a:pt x="7687" y="6607"/>
                </a:lnTo>
                <a:lnTo>
                  <a:pt x="7447" y="6967"/>
                </a:lnTo>
                <a:lnTo>
                  <a:pt x="7327" y="6727"/>
                </a:lnTo>
                <a:lnTo>
                  <a:pt x="7627" y="6307"/>
                </a:lnTo>
                <a:lnTo>
                  <a:pt x="7807" y="5766"/>
                </a:lnTo>
                <a:lnTo>
                  <a:pt x="8228" y="4805"/>
                </a:lnTo>
                <a:lnTo>
                  <a:pt x="8468" y="4025"/>
                </a:lnTo>
                <a:lnTo>
                  <a:pt x="8708" y="3244"/>
                </a:lnTo>
                <a:lnTo>
                  <a:pt x="9129" y="1682"/>
                </a:lnTo>
                <a:lnTo>
                  <a:pt x="9129" y="1622"/>
                </a:lnTo>
                <a:lnTo>
                  <a:pt x="9009" y="1622"/>
                </a:lnTo>
                <a:lnTo>
                  <a:pt x="8168" y="2944"/>
                </a:lnTo>
                <a:lnTo>
                  <a:pt x="7387" y="4265"/>
                </a:lnTo>
                <a:lnTo>
                  <a:pt x="7267" y="3965"/>
                </a:lnTo>
                <a:lnTo>
                  <a:pt x="7087" y="3724"/>
                </a:lnTo>
                <a:lnTo>
                  <a:pt x="7267" y="2944"/>
                </a:lnTo>
                <a:lnTo>
                  <a:pt x="7447" y="1743"/>
                </a:lnTo>
                <a:lnTo>
                  <a:pt x="7567" y="481"/>
                </a:lnTo>
                <a:lnTo>
                  <a:pt x="7567" y="421"/>
                </a:lnTo>
                <a:lnTo>
                  <a:pt x="7447" y="361"/>
                </a:lnTo>
                <a:lnTo>
                  <a:pt x="7387" y="361"/>
                </a:lnTo>
                <a:lnTo>
                  <a:pt x="7327" y="421"/>
                </a:lnTo>
                <a:lnTo>
                  <a:pt x="6847" y="1562"/>
                </a:lnTo>
                <a:lnTo>
                  <a:pt x="6426" y="2703"/>
                </a:lnTo>
                <a:lnTo>
                  <a:pt x="6366" y="3004"/>
                </a:lnTo>
                <a:lnTo>
                  <a:pt x="6126" y="2824"/>
                </a:lnTo>
                <a:lnTo>
                  <a:pt x="6186" y="2163"/>
                </a:lnTo>
                <a:lnTo>
                  <a:pt x="6066" y="1502"/>
                </a:lnTo>
                <a:lnTo>
                  <a:pt x="5886" y="181"/>
                </a:lnTo>
                <a:lnTo>
                  <a:pt x="5886" y="121"/>
                </a:lnTo>
                <a:lnTo>
                  <a:pt x="5826" y="61"/>
                </a:lnTo>
                <a:lnTo>
                  <a:pt x="5645" y="1"/>
                </a:lnTo>
                <a:close/>
              </a:path>
            </a:pathLst>
          </a:custGeom>
          <a:solidFill>
            <a:srgbClr val="5E9B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778810" y="1921169"/>
            <a:ext cx="533170" cy="408044"/>
          </a:xfrm>
          <a:custGeom>
            <a:avLst/>
            <a:gdLst/>
            <a:ahLst/>
            <a:cxnLst/>
            <a:rect l="l" t="t" r="r" b="b"/>
            <a:pathLst>
              <a:path w="34293" h="26245" extrusionOk="0">
                <a:moveTo>
                  <a:pt x="12552" y="8949"/>
                </a:moveTo>
                <a:lnTo>
                  <a:pt x="12732" y="9009"/>
                </a:lnTo>
                <a:lnTo>
                  <a:pt x="12973" y="9129"/>
                </a:lnTo>
                <a:lnTo>
                  <a:pt x="13153" y="9309"/>
                </a:lnTo>
                <a:lnTo>
                  <a:pt x="13273" y="9489"/>
                </a:lnTo>
                <a:lnTo>
                  <a:pt x="13393" y="9669"/>
                </a:lnTo>
                <a:lnTo>
                  <a:pt x="13453" y="9909"/>
                </a:lnTo>
                <a:lnTo>
                  <a:pt x="13513" y="10150"/>
                </a:lnTo>
                <a:lnTo>
                  <a:pt x="13453" y="10390"/>
                </a:lnTo>
                <a:lnTo>
                  <a:pt x="13393" y="10570"/>
                </a:lnTo>
                <a:lnTo>
                  <a:pt x="13273" y="10810"/>
                </a:lnTo>
                <a:lnTo>
                  <a:pt x="13153" y="10990"/>
                </a:lnTo>
                <a:lnTo>
                  <a:pt x="13093" y="11050"/>
                </a:lnTo>
                <a:lnTo>
                  <a:pt x="12913" y="11171"/>
                </a:lnTo>
                <a:lnTo>
                  <a:pt x="12732" y="11291"/>
                </a:lnTo>
                <a:lnTo>
                  <a:pt x="12492" y="11351"/>
                </a:lnTo>
                <a:lnTo>
                  <a:pt x="12012" y="11351"/>
                </a:lnTo>
                <a:lnTo>
                  <a:pt x="11832" y="11291"/>
                </a:lnTo>
                <a:lnTo>
                  <a:pt x="11591" y="11171"/>
                </a:lnTo>
                <a:lnTo>
                  <a:pt x="11411" y="11050"/>
                </a:lnTo>
                <a:lnTo>
                  <a:pt x="11291" y="10870"/>
                </a:lnTo>
                <a:lnTo>
                  <a:pt x="11171" y="10630"/>
                </a:lnTo>
                <a:lnTo>
                  <a:pt x="11111" y="10390"/>
                </a:lnTo>
                <a:lnTo>
                  <a:pt x="11051" y="10150"/>
                </a:lnTo>
                <a:lnTo>
                  <a:pt x="11111" y="9969"/>
                </a:lnTo>
                <a:lnTo>
                  <a:pt x="11171" y="9729"/>
                </a:lnTo>
                <a:lnTo>
                  <a:pt x="11291" y="9489"/>
                </a:lnTo>
                <a:lnTo>
                  <a:pt x="11411" y="9309"/>
                </a:lnTo>
                <a:lnTo>
                  <a:pt x="11471" y="9309"/>
                </a:lnTo>
                <a:lnTo>
                  <a:pt x="11651" y="9129"/>
                </a:lnTo>
                <a:lnTo>
                  <a:pt x="11832" y="9009"/>
                </a:lnTo>
                <a:lnTo>
                  <a:pt x="12072" y="8949"/>
                </a:lnTo>
                <a:close/>
                <a:moveTo>
                  <a:pt x="32611" y="0"/>
                </a:moveTo>
                <a:lnTo>
                  <a:pt x="32011" y="60"/>
                </a:lnTo>
                <a:lnTo>
                  <a:pt x="31410" y="120"/>
                </a:lnTo>
                <a:lnTo>
                  <a:pt x="30749" y="300"/>
                </a:lnTo>
                <a:lnTo>
                  <a:pt x="29789" y="601"/>
                </a:lnTo>
                <a:lnTo>
                  <a:pt x="28587" y="1021"/>
                </a:lnTo>
                <a:lnTo>
                  <a:pt x="27446" y="1502"/>
                </a:lnTo>
                <a:lnTo>
                  <a:pt x="26305" y="2102"/>
                </a:lnTo>
                <a:lnTo>
                  <a:pt x="25284" y="2823"/>
                </a:lnTo>
                <a:lnTo>
                  <a:pt x="24323" y="3543"/>
                </a:lnTo>
                <a:lnTo>
                  <a:pt x="23423" y="4324"/>
                </a:lnTo>
                <a:lnTo>
                  <a:pt x="22582" y="5165"/>
                </a:lnTo>
                <a:lnTo>
                  <a:pt x="21801" y="6066"/>
                </a:lnTo>
                <a:lnTo>
                  <a:pt x="21080" y="7027"/>
                </a:lnTo>
                <a:lnTo>
                  <a:pt x="20720" y="7567"/>
                </a:lnTo>
                <a:lnTo>
                  <a:pt x="20420" y="8168"/>
                </a:lnTo>
                <a:lnTo>
                  <a:pt x="19819" y="7687"/>
                </a:lnTo>
                <a:lnTo>
                  <a:pt x="19098" y="7147"/>
                </a:lnTo>
                <a:lnTo>
                  <a:pt x="18258" y="6726"/>
                </a:lnTo>
                <a:lnTo>
                  <a:pt x="17477" y="6426"/>
                </a:lnTo>
                <a:lnTo>
                  <a:pt x="16576" y="6186"/>
                </a:lnTo>
                <a:lnTo>
                  <a:pt x="15735" y="6066"/>
                </a:lnTo>
                <a:lnTo>
                  <a:pt x="14834" y="6066"/>
                </a:lnTo>
                <a:lnTo>
                  <a:pt x="13934" y="6186"/>
                </a:lnTo>
                <a:lnTo>
                  <a:pt x="13033" y="6426"/>
                </a:lnTo>
                <a:lnTo>
                  <a:pt x="12072" y="6726"/>
                </a:lnTo>
                <a:lnTo>
                  <a:pt x="11171" y="7147"/>
                </a:lnTo>
                <a:lnTo>
                  <a:pt x="10270" y="7687"/>
                </a:lnTo>
                <a:lnTo>
                  <a:pt x="9369" y="8288"/>
                </a:lnTo>
                <a:lnTo>
                  <a:pt x="8528" y="8949"/>
                </a:lnTo>
                <a:lnTo>
                  <a:pt x="7748" y="9669"/>
                </a:lnTo>
                <a:lnTo>
                  <a:pt x="7147" y="10450"/>
                </a:lnTo>
                <a:lnTo>
                  <a:pt x="6607" y="11291"/>
                </a:lnTo>
                <a:lnTo>
                  <a:pt x="6607" y="11351"/>
                </a:lnTo>
                <a:lnTo>
                  <a:pt x="6727" y="11411"/>
                </a:lnTo>
                <a:lnTo>
                  <a:pt x="7087" y="11531"/>
                </a:lnTo>
                <a:lnTo>
                  <a:pt x="7688" y="11771"/>
                </a:lnTo>
                <a:lnTo>
                  <a:pt x="8408" y="12071"/>
                </a:lnTo>
                <a:lnTo>
                  <a:pt x="8769" y="12252"/>
                </a:lnTo>
                <a:lnTo>
                  <a:pt x="9129" y="12552"/>
                </a:lnTo>
                <a:lnTo>
                  <a:pt x="9489" y="12852"/>
                </a:lnTo>
                <a:lnTo>
                  <a:pt x="9850" y="13213"/>
                </a:lnTo>
                <a:lnTo>
                  <a:pt x="10150" y="13633"/>
                </a:lnTo>
                <a:lnTo>
                  <a:pt x="10390" y="14173"/>
                </a:lnTo>
                <a:lnTo>
                  <a:pt x="10630" y="14714"/>
                </a:lnTo>
                <a:lnTo>
                  <a:pt x="10751" y="15375"/>
                </a:lnTo>
                <a:lnTo>
                  <a:pt x="10811" y="15615"/>
                </a:lnTo>
                <a:lnTo>
                  <a:pt x="10570" y="15555"/>
                </a:lnTo>
                <a:lnTo>
                  <a:pt x="9850" y="15495"/>
                </a:lnTo>
                <a:lnTo>
                  <a:pt x="9069" y="15555"/>
                </a:lnTo>
                <a:lnTo>
                  <a:pt x="8348" y="15675"/>
                </a:lnTo>
                <a:lnTo>
                  <a:pt x="7628" y="15795"/>
                </a:lnTo>
                <a:lnTo>
                  <a:pt x="6847" y="16035"/>
                </a:lnTo>
                <a:lnTo>
                  <a:pt x="6186" y="16275"/>
                </a:lnTo>
                <a:lnTo>
                  <a:pt x="5466" y="16636"/>
                </a:lnTo>
                <a:lnTo>
                  <a:pt x="4745" y="16936"/>
                </a:lnTo>
                <a:lnTo>
                  <a:pt x="4084" y="17356"/>
                </a:lnTo>
                <a:lnTo>
                  <a:pt x="3484" y="17777"/>
                </a:lnTo>
                <a:lnTo>
                  <a:pt x="2823" y="18257"/>
                </a:lnTo>
                <a:lnTo>
                  <a:pt x="2222" y="18738"/>
                </a:lnTo>
                <a:lnTo>
                  <a:pt x="1682" y="19278"/>
                </a:lnTo>
                <a:lnTo>
                  <a:pt x="1202" y="19819"/>
                </a:lnTo>
                <a:lnTo>
                  <a:pt x="721" y="20359"/>
                </a:lnTo>
                <a:lnTo>
                  <a:pt x="241" y="20960"/>
                </a:lnTo>
                <a:lnTo>
                  <a:pt x="120" y="21140"/>
                </a:lnTo>
                <a:lnTo>
                  <a:pt x="120" y="21200"/>
                </a:lnTo>
                <a:lnTo>
                  <a:pt x="60" y="21260"/>
                </a:lnTo>
                <a:lnTo>
                  <a:pt x="0" y="21380"/>
                </a:lnTo>
                <a:lnTo>
                  <a:pt x="60" y="21620"/>
                </a:lnTo>
                <a:lnTo>
                  <a:pt x="120" y="21801"/>
                </a:lnTo>
                <a:lnTo>
                  <a:pt x="241" y="21981"/>
                </a:lnTo>
                <a:lnTo>
                  <a:pt x="361" y="22161"/>
                </a:lnTo>
                <a:lnTo>
                  <a:pt x="541" y="22281"/>
                </a:lnTo>
                <a:lnTo>
                  <a:pt x="781" y="22341"/>
                </a:lnTo>
                <a:lnTo>
                  <a:pt x="961" y="22401"/>
                </a:lnTo>
                <a:lnTo>
                  <a:pt x="1442" y="22401"/>
                </a:lnTo>
                <a:lnTo>
                  <a:pt x="2162" y="22461"/>
                </a:lnTo>
                <a:lnTo>
                  <a:pt x="2943" y="22401"/>
                </a:lnTo>
                <a:lnTo>
                  <a:pt x="3784" y="22341"/>
                </a:lnTo>
                <a:lnTo>
                  <a:pt x="4505" y="22161"/>
                </a:lnTo>
                <a:lnTo>
                  <a:pt x="4925" y="22822"/>
                </a:lnTo>
                <a:lnTo>
                  <a:pt x="5466" y="23422"/>
                </a:lnTo>
                <a:lnTo>
                  <a:pt x="6006" y="23963"/>
                </a:lnTo>
                <a:lnTo>
                  <a:pt x="6667" y="24443"/>
                </a:lnTo>
                <a:lnTo>
                  <a:pt x="7327" y="24803"/>
                </a:lnTo>
                <a:lnTo>
                  <a:pt x="8048" y="25104"/>
                </a:lnTo>
                <a:lnTo>
                  <a:pt x="8829" y="25344"/>
                </a:lnTo>
                <a:lnTo>
                  <a:pt x="9549" y="25524"/>
                </a:lnTo>
                <a:lnTo>
                  <a:pt x="10330" y="25584"/>
                </a:lnTo>
                <a:lnTo>
                  <a:pt x="11111" y="25584"/>
                </a:lnTo>
                <a:lnTo>
                  <a:pt x="11892" y="25524"/>
                </a:lnTo>
                <a:lnTo>
                  <a:pt x="12672" y="25404"/>
                </a:lnTo>
                <a:lnTo>
                  <a:pt x="13393" y="25164"/>
                </a:lnTo>
                <a:lnTo>
                  <a:pt x="14114" y="24863"/>
                </a:lnTo>
                <a:lnTo>
                  <a:pt x="14774" y="24443"/>
                </a:lnTo>
                <a:lnTo>
                  <a:pt x="15435" y="23963"/>
                </a:lnTo>
                <a:lnTo>
                  <a:pt x="16156" y="24563"/>
                </a:lnTo>
                <a:lnTo>
                  <a:pt x="16996" y="25104"/>
                </a:lnTo>
                <a:lnTo>
                  <a:pt x="17897" y="25524"/>
                </a:lnTo>
                <a:lnTo>
                  <a:pt x="18798" y="25884"/>
                </a:lnTo>
                <a:lnTo>
                  <a:pt x="19339" y="26065"/>
                </a:lnTo>
                <a:lnTo>
                  <a:pt x="19939" y="26185"/>
                </a:lnTo>
                <a:lnTo>
                  <a:pt x="20480" y="26245"/>
                </a:lnTo>
                <a:lnTo>
                  <a:pt x="21621" y="26245"/>
                </a:lnTo>
                <a:lnTo>
                  <a:pt x="22221" y="26185"/>
                </a:lnTo>
                <a:lnTo>
                  <a:pt x="23302" y="26005"/>
                </a:lnTo>
                <a:lnTo>
                  <a:pt x="24443" y="25704"/>
                </a:lnTo>
                <a:lnTo>
                  <a:pt x="25524" y="25284"/>
                </a:lnTo>
                <a:lnTo>
                  <a:pt x="26545" y="24743"/>
                </a:lnTo>
                <a:lnTo>
                  <a:pt x="27506" y="24143"/>
                </a:lnTo>
                <a:lnTo>
                  <a:pt x="27566" y="24083"/>
                </a:lnTo>
                <a:lnTo>
                  <a:pt x="28287" y="24263"/>
                </a:lnTo>
                <a:lnTo>
                  <a:pt x="29008" y="24323"/>
                </a:lnTo>
                <a:lnTo>
                  <a:pt x="29728" y="24323"/>
                </a:lnTo>
                <a:lnTo>
                  <a:pt x="30449" y="24263"/>
                </a:lnTo>
                <a:lnTo>
                  <a:pt x="31110" y="24203"/>
                </a:lnTo>
                <a:lnTo>
                  <a:pt x="31830" y="24083"/>
                </a:lnTo>
                <a:lnTo>
                  <a:pt x="32131" y="23963"/>
                </a:lnTo>
                <a:lnTo>
                  <a:pt x="32431" y="23843"/>
                </a:lnTo>
                <a:lnTo>
                  <a:pt x="32731" y="23602"/>
                </a:lnTo>
                <a:lnTo>
                  <a:pt x="32972" y="23362"/>
                </a:lnTo>
                <a:lnTo>
                  <a:pt x="33032" y="23182"/>
                </a:lnTo>
                <a:lnTo>
                  <a:pt x="32972" y="23002"/>
                </a:lnTo>
                <a:lnTo>
                  <a:pt x="32851" y="22822"/>
                </a:lnTo>
                <a:lnTo>
                  <a:pt x="32671" y="22761"/>
                </a:lnTo>
                <a:lnTo>
                  <a:pt x="32371" y="22641"/>
                </a:lnTo>
                <a:lnTo>
                  <a:pt x="32071" y="22641"/>
                </a:lnTo>
                <a:lnTo>
                  <a:pt x="31410" y="22701"/>
                </a:lnTo>
                <a:lnTo>
                  <a:pt x="30749" y="22882"/>
                </a:lnTo>
                <a:lnTo>
                  <a:pt x="30089" y="23002"/>
                </a:lnTo>
                <a:lnTo>
                  <a:pt x="29428" y="23062"/>
                </a:lnTo>
                <a:lnTo>
                  <a:pt x="28828" y="23062"/>
                </a:lnTo>
                <a:lnTo>
                  <a:pt x="29728" y="22161"/>
                </a:lnTo>
                <a:lnTo>
                  <a:pt x="30569" y="21260"/>
                </a:lnTo>
                <a:lnTo>
                  <a:pt x="31290" y="21200"/>
                </a:lnTo>
                <a:lnTo>
                  <a:pt x="32071" y="21020"/>
                </a:lnTo>
                <a:lnTo>
                  <a:pt x="32791" y="20840"/>
                </a:lnTo>
                <a:lnTo>
                  <a:pt x="33452" y="20599"/>
                </a:lnTo>
                <a:lnTo>
                  <a:pt x="33632" y="20539"/>
                </a:lnTo>
                <a:lnTo>
                  <a:pt x="33812" y="20419"/>
                </a:lnTo>
                <a:lnTo>
                  <a:pt x="33932" y="20239"/>
                </a:lnTo>
                <a:lnTo>
                  <a:pt x="33992" y="20059"/>
                </a:lnTo>
                <a:lnTo>
                  <a:pt x="34053" y="19699"/>
                </a:lnTo>
                <a:lnTo>
                  <a:pt x="33992" y="19579"/>
                </a:lnTo>
                <a:lnTo>
                  <a:pt x="33932" y="19398"/>
                </a:lnTo>
                <a:lnTo>
                  <a:pt x="33752" y="19218"/>
                </a:lnTo>
                <a:lnTo>
                  <a:pt x="33512" y="19098"/>
                </a:lnTo>
                <a:lnTo>
                  <a:pt x="33272" y="19038"/>
                </a:lnTo>
                <a:lnTo>
                  <a:pt x="33032" y="19038"/>
                </a:lnTo>
                <a:lnTo>
                  <a:pt x="32251" y="19158"/>
                </a:lnTo>
                <a:lnTo>
                  <a:pt x="33092" y="17957"/>
                </a:lnTo>
                <a:lnTo>
                  <a:pt x="33512" y="17356"/>
                </a:lnTo>
                <a:lnTo>
                  <a:pt x="33812" y="16756"/>
                </a:lnTo>
                <a:lnTo>
                  <a:pt x="33872" y="16456"/>
                </a:lnTo>
                <a:lnTo>
                  <a:pt x="33812" y="16215"/>
                </a:lnTo>
                <a:lnTo>
                  <a:pt x="33632" y="15915"/>
                </a:lnTo>
                <a:lnTo>
                  <a:pt x="33452" y="15675"/>
                </a:lnTo>
                <a:lnTo>
                  <a:pt x="33032" y="15194"/>
                </a:lnTo>
                <a:lnTo>
                  <a:pt x="32791" y="14954"/>
                </a:lnTo>
                <a:lnTo>
                  <a:pt x="31891" y="14774"/>
                </a:lnTo>
                <a:lnTo>
                  <a:pt x="31050" y="14654"/>
                </a:lnTo>
                <a:lnTo>
                  <a:pt x="30149" y="14534"/>
                </a:lnTo>
                <a:lnTo>
                  <a:pt x="29308" y="14414"/>
                </a:lnTo>
                <a:lnTo>
                  <a:pt x="29728" y="13873"/>
                </a:lnTo>
                <a:lnTo>
                  <a:pt x="30149" y="13273"/>
                </a:lnTo>
                <a:lnTo>
                  <a:pt x="30509" y="12672"/>
                </a:lnTo>
                <a:lnTo>
                  <a:pt x="30809" y="12011"/>
                </a:lnTo>
                <a:lnTo>
                  <a:pt x="30990" y="11351"/>
                </a:lnTo>
                <a:lnTo>
                  <a:pt x="31110" y="10690"/>
                </a:lnTo>
                <a:lnTo>
                  <a:pt x="31170" y="9969"/>
                </a:lnTo>
                <a:lnTo>
                  <a:pt x="31170" y="9309"/>
                </a:lnTo>
                <a:lnTo>
                  <a:pt x="31050" y="8588"/>
                </a:lnTo>
                <a:lnTo>
                  <a:pt x="30870" y="7928"/>
                </a:lnTo>
                <a:lnTo>
                  <a:pt x="30629" y="7267"/>
                </a:lnTo>
                <a:lnTo>
                  <a:pt x="30329" y="6666"/>
                </a:lnTo>
                <a:lnTo>
                  <a:pt x="31110" y="6186"/>
                </a:lnTo>
                <a:lnTo>
                  <a:pt x="31770" y="5585"/>
                </a:lnTo>
                <a:lnTo>
                  <a:pt x="32371" y="4985"/>
                </a:lnTo>
                <a:lnTo>
                  <a:pt x="32911" y="4204"/>
                </a:lnTo>
                <a:lnTo>
                  <a:pt x="33212" y="3724"/>
                </a:lnTo>
                <a:lnTo>
                  <a:pt x="33512" y="3123"/>
                </a:lnTo>
                <a:lnTo>
                  <a:pt x="33692" y="2522"/>
                </a:lnTo>
                <a:lnTo>
                  <a:pt x="33752" y="2222"/>
                </a:lnTo>
                <a:lnTo>
                  <a:pt x="33752" y="1862"/>
                </a:lnTo>
                <a:lnTo>
                  <a:pt x="33992" y="1682"/>
                </a:lnTo>
                <a:lnTo>
                  <a:pt x="34173" y="1441"/>
                </a:lnTo>
                <a:lnTo>
                  <a:pt x="34293" y="1201"/>
                </a:lnTo>
                <a:lnTo>
                  <a:pt x="34293" y="961"/>
                </a:lnTo>
                <a:lnTo>
                  <a:pt x="34233" y="721"/>
                </a:lnTo>
                <a:lnTo>
                  <a:pt x="34053" y="481"/>
                </a:lnTo>
                <a:lnTo>
                  <a:pt x="33872" y="300"/>
                </a:lnTo>
                <a:lnTo>
                  <a:pt x="33692" y="180"/>
                </a:lnTo>
                <a:lnTo>
                  <a:pt x="33452" y="120"/>
                </a:lnTo>
                <a:lnTo>
                  <a:pt x="33212" y="60"/>
                </a:lnTo>
                <a:lnTo>
                  <a:pt x="32611" y="0"/>
                </a:lnTo>
                <a:close/>
              </a:path>
            </a:pathLst>
          </a:custGeom>
          <a:solidFill>
            <a:srgbClr val="79C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9479742" flipH="1">
            <a:off x="5799316" y="3981572"/>
            <a:ext cx="533094" cy="1041802"/>
          </a:xfrm>
          <a:custGeom>
            <a:avLst/>
            <a:gdLst/>
            <a:ahLst/>
            <a:cxnLst/>
            <a:rect l="l" t="t" r="r" b="b"/>
            <a:pathLst>
              <a:path w="22342" h="43662" extrusionOk="0">
                <a:moveTo>
                  <a:pt x="10451" y="1"/>
                </a:moveTo>
                <a:lnTo>
                  <a:pt x="10391" y="61"/>
                </a:lnTo>
                <a:lnTo>
                  <a:pt x="10331" y="61"/>
                </a:lnTo>
                <a:lnTo>
                  <a:pt x="10090" y="962"/>
                </a:lnTo>
                <a:lnTo>
                  <a:pt x="9910" y="1802"/>
                </a:lnTo>
                <a:lnTo>
                  <a:pt x="9610" y="3544"/>
                </a:lnTo>
                <a:lnTo>
                  <a:pt x="9370" y="5286"/>
                </a:lnTo>
                <a:lnTo>
                  <a:pt x="9249" y="7027"/>
                </a:lnTo>
                <a:lnTo>
                  <a:pt x="8829" y="6006"/>
                </a:lnTo>
                <a:lnTo>
                  <a:pt x="8409" y="4925"/>
                </a:lnTo>
                <a:lnTo>
                  <a:pt x="8048" y="3784"/>
                </a:lnTo>
                <a:lnTo>
                  <a:pt x="7688" y="2583"/>
                </a:lnTo>
                <a:lnTo>
                  <a:pt x="7268" y="1382"/>
                </a:lnTo>
                <a:lnTo>
                  <a:pt x="7027" y="782"/>
                </a:lnTo>
                <a:lnTo>
                  <a:pt x="6787" y="241"/>
                </a:lnTo>
                <a:lnTo>
                  <a:pt x="6667" y="121"/>
                </a:lnTo>
                <a:lnTo>
                  <a:pt x="6427" y="121"/>
                </a:lnTo>
                <a:lnTo>
                  <a:pt x="6247" y="181"/>
                </a:lnTo>
                <a:lnTo>
                  <a:pt x="6187" y="421"/>
                </a:lnTo>
                <a:lnTo>
                  <a:pt x="6187" y="1022"/>
                </a:lnTo>
                <a:lnTo>
                  <a:pt x="6187" y="1682"/>
                </a:lnTo>
                <a:lnTo>
                  <a:pt x="6307" y="2343"/>
                </a:lnTo>
                <a:lnTo>
                  <a:pt x="6427" y="3004"/>
                </a:lnTo>
                <a:lnTo>
                  <a:pt x="6847" y="4265"/>
                </a:lnTo>
                <a:lnTo>
                  <a:pt x="7268" y="5466"/>
                </a:lnTo>
                <a:lnTo>
                  <a:pt x="7628" y="6607"/>
                </a:lnTo>
                <a:lnTo>
                  <a:pt x="8048" y="7748"/>
                </a:lnTo>
                <a:lnTo>
                  <a:pt x="8289" y="8349"/>
                </a:lnTo>
                <a:lnTo>
                  <a:pt x="8589" y="8889"/>
                </a:lnTo>
                <a:lnTo>
                  <a:pt x="8889" y="9430"/>
                </a:lnTo>
                <a:lnTo>
                  <a:pt x="9249" y="9850"/>
                </a:lnTo>
                <a:lnTo>
                  <a:pt x="9249" y="10991"/>
                </a:lnTo>
                <a:lnTo>
                  <a:pt x="9310" y="13033"/>
                </a:lnTo>
                <a:lnTo>
                  <a:pt x="9370" y="15075"/>
                </a:lnTo>
                <a:lnTo>
                  <a:pt x="9550" y="17177"/>
                </a:lnTo>
                <a:lnTo>
                  <a:pt x="9730" y="19219"/>
                </a:lnTo>
                <a:lnTo>
                  <a:pt x="8769" y="18618"/>
                </a:lnTo>
                <a:lnTo>
                  <a:pt x="8229" y="18258"/>
                </a:lnTo>
                <a:lnTo>
                  <a:pt x="7748" y="17898"/>
                </a:lnTo>
                <a:lnTo>
                  <a:pt x="7268" y="17477"/>
                </a:lnTo>
                <a:lnTo>
                  <a:pt x="6787" y="16997"/>
                </a:lnTo>
                <a:lnTo>
                  <a:pt x="6847" y="16336"/>
                </a:lnTo>
                <a:lnTo>
                  <a:pt x="6847" y="15676"/>
                </a:lnTo>
                <a:lnTo>
                  <a:pt x="6847" y="15015"/>
                </a:lnTo>
                <a:lnTo>
                  <a:pt x="6847" y="14354"/>
                </a:lnTo>
                <a:lnTo>
                  <a:pt x="6787" y="13694"/>
                </a:lnTo>
                <a:lnTo>
                  <a:pt x="6547" y="13033"/>
                </a:lnTo>
                <a:lnTo>
                  <a:pt x="6487" y="12913"/>
                </a:lnTo>
                <a:lnTo>
                  <a:pt x="6367" y="12853"/>
                </a:lnTo>
                <a:lnTo>
                  <a:pt x="6247" y="12853"/>
                </a:lnTo>
                <a:lnTo>
                  <a:pt x="6127" y="12973"/>
                </a:lnTo>
                <a:lnTo>
                  <a:pt x="5886" y="13574"/>
                </a:lnTo>
                <a:lnTo>
                  <a:pt x="5766" y="14174"/>
                </a:lnTo>
                <a:lnTo>
                  <a:pt x="5646" y="14835"/>
                </a:lnTo>
                <a:lnTo>
                  <a:pt x="5646" y="15435"/>
                </a:lnTo>
                <a:lnTo>
                  <a:pt x="5166" y="14655"/>
                </a:lnTo>
                <a:lnTo>
                  <a:pt x="4745" y="13874"/>
                </a:lnTo>
                <a:lnTo>
                  <a:pt x="4445" y="13153"/>
                </a:lnTo>
                <a:lnTo>
                  <a:pt x="4205" y="12372"/>
                </a:lnTo>
                <a:lnTo>
                  <a:pt x="3965" y="11652"/>
                </a:lnTo>
                <a:lnTo>
                  <a:pt x="3664" y="10931"/>
                </a:lnTo>
                <a:lnTo>
                  <a:pt x="3604" y="10871"/>
                </a:lnTo>
                <a:lnTo>
                  <a:pt x="3484" y="10811"/>
                </a:lnTo>
                <a:lnTo>
                  <a:pt x="3244" y="10751"/>
                </a:lnTo>
                <a:lnTo>
                  <a:pt x="3064" y="10871"/>
                </a:lnTo>
                <a:lnTo>
                  <a:pt x="2944" y="10931"/>
                </a:lnTo>
                <a:lnTo>
                  <a:pt x="2883" y="11051"/>
                </a:lnTo>
                <a:lnTo>
                  <a:pt x="2823" y="11472"/>
                </a:lnTo>
                <a:lnTo>
                  <a:pt x="2763" y="11892"/>
                </a:lnTo>
                <a:lnTo>
                  <a:pt x="2763" y="12312"/>
                </a:lnTo>
                <a:lnTo>
                  <a:pt x="2763" y="12733"/>
                </a:lnTo>
                <a:lnTo>
                  <a:pt x="2944" y="13574"/>
                </a:lnTo>
                <a:lnTo>
                  <a:pt x="3184" y="14474"/>
                </a:lnTo>
                <a:lnTo>
                  <a:pt x="3544" y="15255"/>
                </a:lnTo>
                <a:lnTo>
                  <a:pt x="3965" y="16036"/>
                </a:lnTo>
                <a:lnTo>
                  <a:pt x="4445" y="16817"/>
                </a:lnTo>
                <a:lnTo>
                  <a:pt x="4925" y="17477"/>
                </a:lnTo>
                <a:lnTo>
                  <a:pt x="5346" y="17958"/>
                </a:lnTo>
                <a:lnTo>
                  <a:pt x="5826" y="18498"/>
                </a:lnTo>
                <a:lnTo>
                  <a:pt x="6427" y="19099"/>
                </a:lnTo>
                <a:lnTo>
                  <a:pt x="7087" y="19639"/>
                </a:lnTo>
                <a:lnTo>
                  <a:pt x="7808" y="20180"/>
                </a:lnTo>
                <a:lnTo>
                  <a:pt x="8469" y="20600"/>
                </a:lnTo>
                <a:lnTo>
                  <a:pt x="8829" y="20720"/>
                </a:lnTo>
                <a:lnTo>
                  <a:pt x="9189" y="20840"/>
                </a:lnTo>
                <a:lnTo>
                  <a:pt x="9550" y="20900"/>
                </a:lnTo>
                <a:lnTo>
                  <a:pt x="9910" y="20960"/>
                </a:lnTo>
                <a:lnTo>
                  <a:pt x="10090" y="21981"/>
                </a:lnTo>
                <a:lnTo>
                  <a:pt x="10511" y="24804"/>
                </a:lnTo>
                <a:lnTo>
                  <a:pt x="11051" y="27567"/>
                </a:lnTo>
                <a:lnTo>
                  <a:pt x="11652" y="30329"/>
                </a:lnTo>
                <a:lnTo>
                  <a:pt x="12372" y="33092"/>
                </a:lnTo>
                <a:lnTo>
                  <a:pt x="13213" y="35794"/>
                </a:lnTo>
                <a:lnTo>
                  <a:pt x="14114" y="38437"/>
                </a:lnTo>
                <a:lnTo>
                  <a:pt x="14655" y="39818"/>
                </a:lnTo>
                <a:lnTo>
                  <a:pt x="15255" y="41260"/>
                </a:lnTo>
                <a:lnTo>
                  <a:pt x="13814" y="40239"/>
                </a:lnTo>
                <a:lnTo>
                  <a:pt x="12433" y="39158"/>
                </a:lnTo>
                <a:lnTo>
                  <a:pt x="10991" y="37956"/>
                </a:lnTo>
                <a:lnTo>
                  <a:pt x="9610" y="36695"/>
                </a:lnTo>
                <a:lnTo>
                  <a:pt x="9610" y="36095"/>
                </a:lnTo>
                <a:lnTo>
                  <a:pt x="9610" y="35434"/>
                </a:lnTo>
                <a:lnTo>
                  <a:pt x="9370" y="34233"/>
                </a:lnTo>
                <a:lnTo>
                  <a:pt x="9129" y="33032"/>
                </a:lnTo>
                <a:lnTo>
                  <a:pt x="8829" y="31891"/>
                </a:lnTo>
                <a:lnTo>
                  <a:pt x="8529" y="30449"/>
                </a:lnTo>
                <a:lnTo>
                  <a:pt x="8168" y="29008"/>
                </a:lnTo>
                <a:lnTo>
                  <a:pt x="7748" y="27567"/>
                </a:lnTo>
                <a:lnTo>
                  <a:pt x="7508" y="26906"/>
                </a:lnTo>
                <a:lnTo>
                  <a:pt x="7208" y="26245"/>
                </a:lnTo>
                <a:lnTo>
                  <a:pt x="7087" y="26125"/>
                </a:lnTo>
                <a:lnTo>
                  <a:pt x="6967" y="26125"/>
                </a:lnTo>
                <a:lnTo>
                  <a:pt x="6847" y="26185"/>
                </a:lnTo>
                <a:lnTo>
                  <a:pt x="6787" y="26305"/>
                </a:lnTo>
                <a:lnTo>
                  <a:pt x="6787" y="27026"/>
                </a:lnTo>
                <a:lnTo>
                  <a:pt x="6787" y="27747"/>
                </a:lnTo>
                <a:lnTo>
                  <a:pt x="6907" y="29188"/>
                </a:lnTo>
                <a:lnTo>
                  <a:pt x="7087" y="30630"/>
                </a:lnTo>
                <a:lnTo>
                  <a:pt x="7328" y="32011"/>
                </a:lnTo>
                <a:lnTo>
                  <a:pt x="7568" y="33392"/>
                </a:lnTo>
                <a:lnTo>
                  <a:pt x="7808" y="34834"/>
                </a:lnTo>
                <a:lnTo>
                  <a:pt x="6787" y="33692"/>
                </a:lnTo>
                <a:lnTo>
                  <a:pt x="5766" y="32551"/>
                </a:lnTo>
                <a:lnTo>
                  <a:pt x="4865" y="31350"/>
                </a:lnTo>
                <a:lnTo>
                  <a:pt x="3904" y="30149"/>
                </a:lnTo>
                <a:lnTo>
                  <a:pt x="2223" y="27807"/>
                </a:lnTo>
                <a:lnTo>
                  <a:pt x="1322" y="26606"/>
                </a:lnTo>
                <a:lnTo>
                  <a:pt x="842" y="26065"/>
                </a:lnTo>
                <a:lnTo>
                  <a:pt x="361" y="25525"/>
                </a:lnTo>
                <a:lnTo>
                  <a:pt x="241" y="25465"/>
                </a:lnTo>
                <a:lnTo>
                  <a:pt x="121" y="25525"/>
                </a:lnTo>
                <a:lnTo>
                  <a:pt x="61" y="25585"/>
                </a:lnTo>
                <a:lnTo>
                  <a:pt x="1" y="25765"/>
                </a:lnTo>
                <a:lnTo>
                  <a:pt x="301" y="26726"/>
                </a:lnTo>
                <a:lnTo>
                  <a:pt x="601" y="27747"/>
                </a:lnTo>
                <a:lnTo>
                  <a:pt x="1082" y="28708"/>
                </a:lnTo>
                <a:lnTo>
                  <a:pt x="1562" y="29669"/>
                </a:lnTo>
                <a:lnTo>
                  <a:pt x="2103" y="30570"/>
                </a:lnTo>
                <a:lnTo>
                  <a:pt x="2763" y="31470"/>
                </a:lnTo>
                <a:lnTo>
                  <a:pt x="3424" y="32311"/>
                </a:lnTo>
                <a:lnTo>
                  <a:pt x="4085" y="33212"/>
                </a:lnTo>
                <a:lnTo>
                  <a:pt x="4085" y="33212"/>
                </a:lnTo>
                <a:lnTo>
                  <a:pt x="3304" y="33152"/>
                </a:lnTo>
                <a:lnTo>
                  <a:pt x="2583" y="33212"/>
                </a:lnTo>
                <a:lnTo>
                  <a:pt x="2103" y="33212"/>
                </a:lnTo>
                <a:lnTo>
                  <a:pt x="1622" y="33332"/>
                </a:lnTo>
                <a:lnTo>
                  <a:pt x="1142" y="33452"/>
                </a:lnTo>
                <a:lnTo>
                  <a:pt x="721" y="33632"/>
                </a:lnTo>
                <a:lnTo>
                  <a:pt x="601" y="33813"/>
                </a:lnTo>
                <a:lnTo>
                  <a:pt x="541" y="33993"/>
                </a:lnTo>
                <a:lnTo>
                  <a:pt x="541" y="34173"/>
                </a:lnTo>
                <a:lnTo>
                  <a:pt x="721" y="34353"/>
                </a:lnTo>
                <a:lnTo>
                  <a:pt x="1202" y="34473"/>
                </a:lnTo>
                <a:lnTo>
                  <a:pt x="1682" y="34593"/>
                </a:lnTo>
                <a:lnTo>
                  <a:pt x="2703" y="34593"/>
                </a:lnTo>
                <a:lnTo>
                  <a:pt x="3244" y="34533"/>
                </a:lnTo>
                <a:lnTo>
                  <a:pt x="3724" y="34473"/>
                </a:lnTo>
                <a:lnTo>
                  <a:pt x="4265" y="34353"/>
                </a:lnTo>
                <a:lnTo>
                  <a:pt x="4745" y="34173"/>
                </a:lnTo>
                <a:lnTo>
                  <a:pt x="4865" y="34053"/>
                </a:lnTo>
                <a:lnTo>
                  <a:pt x="6787" y="36155"/>
                </a:lnTo>
                <a:lnTo>
                  <a:pt x="7868" y="37296"/>
                </a:lnTo>
                <a:lnTo>
                  <a:pt x="9009" y="38377"/>
                </a:lnTo>
                <a:lnTo>
                  <a:pt x="10210" y="39398"/>
                </a:lnTo>
                <a:lnTo>
                  <a:pt x="11472" y="40419"/>
                </a:lnTo>
                <a:lnTo>
                  <a:pt x="12733" y="41380"/>
                </a:lnTo>
                <a:lnTo>
                  <a:pt x="14054" y="42220"/>
                </a:lnTo>
                <a:lnTo>
                  <a:pt x="15435" y="43001"/>
                </a:lnTo>
                <a:lnTo>
                  <a:pt x="16817" y="43662"/>
                </a:lnTo>
                <a:lnTo>
                  <a:pt x="17177" y="43662"/>
                </a:lnTo>
                <a:lnTo>
                  <a:pt x="17297" y="43542"/>
                </a:lnTo>
                <a:lnTo>
                  <a:pt x="17417" y="43422"/>
                </a:lnTo>
                <a:lnTo>
                  <a:pt x="17477" y="43241"/>
                </a:lnTo>
                <a:lnTo>
                  <a:pt x="17477" y="43121"/>
                </a:lnTo>
                <a:lnTo>
                  <a:pt x="17417" y="42941"/>
                </a:lnTo>
                <a:lnTo>
                  <a:pt x="17297" y="42821"/>
                </a:lnTo>
                <a:lnTo>
                  <a:pt x="17237" y="42761"/>
                </a:lnTo>
                <a:lnTo>
                  <a:pt x="16937" y="41500"/>
                </a:lnTo>
                <a:lnTo>
                  <a:pt x="16516" y="40299"/>
                </a:lnTo>
                <a:lnTo>
                  <a:pt x="15616" y="37836"/>
                </a:lnTo>
                <a:lnTo>
                  <a:pt x="16156" y="37176"/>
                </a:lnTo>
                <a:lnTo>
                  <a:pt x="16697" y="36455"/>
                </a:lnTo>
                <a:lnTo>
                  <a:pt x="17237" y="35674"/>
                </a:lnTo>
                <a:lnTo>
                  <a:pt x="17718" y="34834"/>
                </a:lnTo>
                <a:lnTo>
                  <a:pt x="18558" y="33212"/>
                </a:lnTo>
                <a:lnTo>
                  <a:pt x="19399" y="31590"/>
                </a:lnTo>
                <a:lnTo>
                  <a:pt x="20300" y="29969"/>
                </a:lnTo>
                <a:lnTo>
                  <a:pt x="21081" y="28227"/>
                </a:lnTo>
                <a:lnTo>
                  <a:pt x="21501" y="27387"/>
                </a:lnTo>
                <a:lnTo>
                  <a:pt x="21801" y="26486"/>
                </a:lnTo>
                <a:lnTo>
                  <a:pt x="22102" y="25585"/>
                </a:lnTo>
                <a:lnTo>
                  <a:pt x="22342" y="24684"/>
                </a:lnTo>
                <a:lnTo>
                  <a:pt x="22342" y="24564"/>
                </a:lnTo>
                <a:lnTo>
                  <a:pt x="22282" y="24504"/>
                </a:lnTo>
                <a:lnTo>
                  <a:pt x="22162" y="24324"/>
                </a:lnTo>
                <a:lnTo>
                  <a:pt x="21921" y="24324"/>
                </a:lnTo>
                <a:lnTo>
                  <a:pt x="21861" y="24384"/>
                </a:lnTo>
                <a:lnTo>
                  <a:pt x="21741" y="24444"/>
                </a:lnTo>
                <a:lnTo>
                  <a:pt x="21261" y="25285"/>
                </a:lnTo>
                <a:lnTo>
                  <a:pt x="20780" y="26065"/>
                </a:lnTo>
                <a:lnTo>
                  <a:pt x="19880" y="27747"/>
                </a:lnTo>
                <a:lnTo>
                  <a:pt x="19099" y="29488"/>
                </a:lnTo>
                <a:lnTo>
                  <a:pt x="18198" y="31110"/>
                </a:lnTo>
                <a:lnTo>
                  <a:pt x="17297" y="32732"/>
                </a:lnTo>
                <a:lnTo>
                  <a:pt x="16336" y="34353"/>
                </a:lnTo>
                <a:lnTo>
                  <a:pt x="15736" y="35314"/>
                </a:lnTo>
                <a:lnTo>
                  <a:pt x="15075" y="36335"/>
                </a:lnTo>
                <a:lnTo>
                  <a:pt x="14474" y="34473"/>
                </a:lnTo>
                <a:lnTo>
                  <a:pt x="13934" y="32671"/>
                </a:lnTo>
                <a:lnTo>
                  <a:pt x="13453" y="30810"/>
                </a:lnTo>
                <a:lnTo>
                  <a:pt x="12973" y="28948"/>
                </a:lnTo>
                <a:lnTo>
                  <a:pt x="12553" y="27026"/>
                </a:lnTo>
                <a:lnTo>
                  <a:pt x="12132" y="25164"/>
                </a:lnTo>
                <a:lnTo>
                  <a:pt x="12793" y="24864"/>
                </a:lnTo>
                <a:lnTo>
                  <a:pt x="13393" y="24444"/>
                </a:lnTo>
                <a:lnTo>
                  <a:pt x="14534" y="23543"/>
                </a:lnTo>
                <a:lnTo>
                  <a:pt x="15135" y="23002"/>
                </a:lnTo>
                <a:lnTo>
                  <a:pt x="15495" y="22702"/>
                </a:lnTo>
                <a:lnTo>
                  <a:pt x="15676" y="22462"/>
                </a:lnTo>
                <a:lnTo>
                  <a:pt x="16456" y="21621"/>
                </a:lnTo>
                <a:lnTo>
                  <a:pt x="17237" y="20780"/>
                </a:lnTo>
                <a:lnTo>
                  <a:pt x="18378" y="19399"/>
                </a:lnTo>
                <a:lnTo>
                  <a:pt x="18979" y="18678"/>
                </a:lnTo>
                <a:lnTo>
                  <a:pt x="19459" y="17898"/>
                </a:lnTo>
                <a:lnTo>
                  <a:pt x="19940" y="17057"/>
                </a:lnTo>
                <a:lnTo>
                  <a:pt x="20300" y="16216"/>
                </a:lnTo>
                <a:lnTo>
                  <a:pt x="20420" y="15796"/>
                </a:lnTo>
                <a:lnTo>
                  <a:pt x="20480" y="15375"/>
                </a:lnTo>
                <a:lnTo>
                  <a:pt x="20480" y="14955"/>
                </a:lnTo>
                <a:lnTo>
                  <a:pt x="20480" y="14474"/>
                </a:lnTo>
                <a:lnTo>
                  <a:pt x="20420" y="14294"/>
                </a:lnTo>
                <a:lnTo>
                  <a:pt x="20240" y="14174"/>
                </a:lnTo>
                <a:lnTo>
                  <a:pt x="20060" y="14054"/>
                </a:lnTo>
                <a:lnTo>
                  <a:pt x="19940" y="14114"/>
                </a:lnTo>
                <a:lnTo>
                  <a:pt x="19819" y="14174"/>
                </a:lnTo>
                <a:lnTo>
                  <a:pt x="19519" y="14414"/>
                </a:lnTo>
                <a:lnTo>
                  <a:pt x="19219" y="14655"/>
                </a:lnTo>
                <a:lnTo>
                  <a:pt x="18678" y="15255"/>
                </a:lnTo>
                <a:lnTo>
                  <a:pt x="18138" y="15916"/>
                </a:lnTo>
                <a:lnTo>
                  <a:pt x="17718" y="16636"/>
                </a:lnTo>
                <a:lnTo>
                  <a:pt x="16877" y="18138"/>
                </a:lnTo>
                <a:lnTo>
                  <a:pt x="16456" y="18858"/>
                </a:lnTo>
                <a:lnTo>
                  <a:pt x="15976" y="19579"/>
                </a:lnTo>
                <a:lnTo>
                  <a:pt x="15736" y="19879"/>
                </a:lnTo>
                <a:lnTo>
                  <a:pt x="15736" y="19099"/>
                </a:lnTo>
                <a:lnTo>
                  <a:pt x="15736" y="18318"/>
                </a:lnTo>
                <a:lnTo>
                  <a:pt x="15616" y="17537"/>
                </a:lnTo>
                <a:lnTo>
                  <a:pt x="15555" y="17177"/>
                </a:lnTo>
                <a:lnTo>
                  <a:pt x="15435" y="16817"/>
                </a:lnTo>
                <a:lnTo>
                  <a:pt x="15375" y="16696"/>
                </a:lnTo>
                <a:lnTo>
                  <a:pt x="15255" y="16636"/>
                </a:lnTo>
                <a:lnTo>
                  <a:pt x="15075" y="16576"/>
                </a:lnTo>
                <a:lnTo>
                  <a:pt x="14895" y="16636"/>
                </a:lnTo>
                <a:lnTo>
                  <a:pt x="14775" y="16696"/>
                </a:lnTo>
                <a:lnTo>
                  <a:pt x="14715" y="16817"/>
                </a:lnTo>
                <a:lnTo>
                  <a:pt x="14595" y="17237"/>
                </a:lnTo>
                <a:lnTo>
                  <a:pt x="14534" y="17597"/>
                </a:lnTo>
                <a:lnTo>
                  <a:pt x="14414" y="18438"/>
                </a:lnTo>
                <a:lnTo>
                  <a:pt x="14414" y="20060"/>
                </a:lnTo>
                <a:lnTo>
                  <a:pt x="14354" y="20780"/>
                </a:lnTo>
                <a:lnTo>
                  <a:pt x="14354" y="21501"/>
                </a:lnTo>
                <a:lnTo>
                  <a:pt x="13574" y="22342"/>
                </a:lnTo>
                <a:lnTo>
                  <a:pt x="12793" y="23123"/>
                </a:lnTo>
                <a:lnTo>
                  <a:pt x="11952" y="23963"/>
                </a:lnTo>
                <a:lnTo>
                  <a:pt x="11592" y="22041"/>
                </a:lnTo>
                <a:lnTo>
                  <a:pt x="11171" y="18678"/>
                </a:lnTo>
                <a:lnTo>
                  <a:pt x="10811" y="15315"/>
                </a:lnTo>
                <a:lnTo>
                  <a:pt x="11351" y="14715"/>
                </a:lnTo>
                <a:lnTo>
                  <a:pt x="11772" y="14054"/>
                </a:lnTo>
                <a:lnTo>
                  <a:pt x="12613" y="12673"/>
                </a:lnTo>
                <a:lnTo>
                  <a:pt x="13694" y="10871"/>
                </a:lnTo>
                <a:lnTo>
                  <a:pt x="14775" y="8949"/>
                </a:lnTo>
                <a:lnTo>
                  <a:pt x="15796" y="7268"/>
                </a:lnTo>
                <a:lnTo>
                  <a:pt x="16877" y="5526"/>
                </a:lnTo>
                <a:lnTo>
                  <a:pt x="17898" y="3724"/>
                </a:lnTo>
                <a:lnTo>
                  <a:pt x="18318" y="2823"/>
                </a:lnTo>
                <a:lnTo>
                  <a:pt x="18738" y="1923"/>
                </a:lnTo>
                <a:lnTo>
                  <a:pt x="18799" y="1622"/>
                </a:lnTo>
                <a:lnTo>
                  <a:pt x="18738" y="1442"/>
                </a:lnTo>
                <a:lnTo>
                  <a:pt x="18618" y="1262"/>
                </a:lnTo>
                <a:lnTo>
                  <a:pt x="18378" y="1142"/>
                </a:lnTo>
                <a:lnTo>
                  <a:pt x="18138" y="1082"/>
                </a:lnTo>
                <a:lnTo>
                  <a:pt x="17898" y="1142"/>
                </a:lnTo>
                <a:lnTo>
                  <a:pt x="17657" y="1202"/>
                </a:lnTo>
                <a:lnTo>
                  <a:pt x="17477" y="1382"/>
                </a:lnTo>
                <a:lnTo>
                  <a:pt x="16937" y="2223"/>
                </a:lnTo>
                <a:lnTo>
                  <a:pt x="16396" y="3124"/>
                </a:lnTo>
                <a:lnTo>
                  <a:pt x="15435" y="4925"/>
                </a:lnTo>
                <a:lnTo>
                  <a:pt x="15195" y="5286"/>
                </a:lnTo>
                <a:lnTo>
                  <a:pt x="15195" y="4205"/>
                </a:lnTo>
                <a:lnTo>
                  <a:pt x="15135" y="3664"/>
                </a:lnTo>
                <a:lnTo>
                  <a:pt x="15075" y="3124"/>
                </a:lnTo>
                <a:lnTo>
                  <a:pt x="15015" y="3064"/>
                </a:lnTo>
                <a:lnTo>
                  <a:pt x="14955" y="2944"/>
                </a:lnTo>
                <a:lnTo>
                  <a:pt x="14775" y="2944"/>
                </a:lnTo>
                <a:lnTo>
                  <a:pt x="14534" y="3004"/>
                </a:lnTo>
                <a:lnTo>
                  <a:pt x="14474" y="3064"/>
                </a:lnTo>
                <a:lnTo>
                  <a:pt x="14414" y="3124"/>
                </a:lnTo>
                <a:lnTo>
                  <a:pt x="14294" y="3784"/>
                </a:lnTo>
                <a:lnTo>
                  <a:pt x="14174" y="4385"/>
                </a:lnTo>
                <a:lnTo>
                  <a:pt x="14054" y="5646"/>
                </a:lnTo>
                <a:lnTo>
                  <a:pt x="13994" y="6547"/>
                </a:lnTo>
                <a:lnTo>
                  <a:pt x="13994" y="6967"/>
                </a:lnTo>
                <a:lnTo>
                  <a:pt x="13994" y="7448"/>
                </a:lnTo>
                <a:lnTo>
                  <a:pt x="13273" y="8649"/>
                </a:lnTo>
                <a:lnTo>
                  <a:pt x="12312" y="10451"/>
                </a:lnTo>
                <a:lnTo>
                  <a:pt x="11291" y="12192"/>
                </a:lnTo>
                <a:lnTo>
                  <a:pt x="10691" y="13333"/>
                </a:lnTo>
                <a:lnTo>
                  <a:pt x="10631" y="10991"/>
                </a:lnTo>
                <a:lnTo>
                  <a:pt x="10571" y="9009"/>
                </a:lnTo>
                <a:lnTo>
                  <a:pt x="10631" y="7027"/>
                </a:lnTo>
                <a:lnTo>
                  <a:pt x="10691" y="5106"/>
                </a:lnTo>
                <a:lnTo>
                  <a:pt x="10691" y="3124"/>
                </a:lnTo>
                <a:lnTo>
                  <a:pt x="11231" y="2523"/>
                </a:lnTo>
                <a:lnTo>
                  <a:pt x="11712" y="1863"/>
                </a:lnTo>
                <a:lnTo>
                  <a:pt x="12132" y="1142"/>
                </a:lnTo>
                <a:lnTo>
                  <a:pt x="12553" y="421"/>
                </a:lnTo>
                <a:lnTo>
                  <a:pt x="12553" y="361"/>
                </a:lnTo>
                <a:lnTo>
                  <a:pt x="12493" y="241"/>
                </a:lnTo>
                <a:lnTo>
                  <a:pt x="12372" y="241"/>
                </a:lnTo>
                <a:lnTo>
                  <a:pt x="11472" y="902"/>
                </a:lnTo>
                <a:lnTo>
                  <a:pt x="10631" y="1622"/>
                </a:lnTo>
                <a:lnTo>
                  <a:pt x="10511" y="121"/>
                </a:lnTo>
                <a:lnTo>
                  <a:pt x="10511" y="61"/>
                </a:lnTo>
                <a:lnTo>
                  <a:pt x="10451" y="1"/>
                </a:lnTo>
                <a:close/>
              </a:path>
            </a:pathLst>
          </a:custGeom>
          <a:solidFill>
            <a:srgbClr val="B597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480440" y="2871801"/>
            <a:ext cx="1272517" cy="359945"/>
          </a:xfrm>
          <a:custGeom>
            <a:avLst/>
            <a:gdLst/>
            <a:ahLst/>
            <a:cxnLst/>
            <a:rect l="l" t="t" r="r" b="b"/>
            <a:pathLst>
              <a:path w="44803" h="12673" extrusionOk="0">
                <a:moveTo>
                  <a:pt x="25164" y="0"/>
                </a:moveTo>
                <a:lnTo>
                  <a:pt x="25104" y="60"/>
                </a:lnTo>
                <a:lnTo>
                  <a:pt x="25344" y="961"/>
                </a:lnTo>
                <a:lnTo>
                  <a:pt x="25705" y="1802"/>
                </a:lnTo>
                <a:lnTo>
                  <a:pt x="26185" y="2643"/>
                </a:lnTo>
                <a:lnTo>
                  <a:pt x="26666" y="3424"/>
                </a:lnTo>
                <a:lnTo>
                  <a:pt x="27086" y="4084"/>
                </a:lnTo>
                <a:lnTo>
                  <a:pt x="25044" y="3604"/>
                </a:lnTo>
                <a:lnTo>
                  <a:pt x="23062" y="3123"/>
                </a:lnTo>
                <a:lnTo>
                  <a:pt x="20240" y="2583"/>
                </a:lnTo>
                <a:lnTo>
                  <a:pt x="17417" y="2162"/>
                </a:lnTo>
                <a:lnTo>
                  <a:pt x="14594" y="1862"/>
                </a:lnTo>
                <a:lnTo>
                  <a:pt x="11772" y="1622"/>
                </a:lnTo>
                <a:lnTo>
                  <a:pt x="10270" y="1502"/>
                </a:lnTo>
                <a:lnTo>
                  <a:pt x="8769" y="1502"/>
                </a:lnTo>
                <a:lnTo>
                  <a:pt x="7267" y="1442"/>
                </a:lnTo>
                <a:lnTo>
                  <a:pt x="5766" y="1502"/>
                </a:lnTo>
                <a:lnTo>
                  <a:pt x="4385" y="1502"/>
                </a:lnTo>
                <a:lnTo>
                  <a:pt x="2943" y="1562"/>
                </a:lnTo>
                <a:lnTo>
                  <a:pt x="2223" y="1622"/>
                </a:lnTo>
                <a:lnTo>
                  <a:pt x="1502" y="1742"/>
                </a:lnTo>
                <a:lnTo>
                  <a:pt x="781" y="1922"/>
                </a:lnTo>
                <a:lnTo>
                  <a:pt x="181" y="2162"/>
                </a:lnTo>
                <a:lnTo>
                  <a:pt x="61" y="2222"/>
                </a:lnTo>
                <a:lnTo>
                  <a:pt x="1" y="2403"/>
                </a:lnTo>
                <a:lnTo>
                  <a:pt x="1" y="2523"/>
                </a:lnTo>
                <a:lnTo>
                  <a:pt x="181" y="2583"/>
                </a:lnTo>
                <a:lnTo>
                  <a:pt x="781" y="2763"/>
                </a:lnTo>
                <a:lnTo>
                  <a:pt x="1442" y="2823"/>
                </a:lnTo>
                <a:lnTo>
                  <a:pt x="2823" y="2883"/>
                </a:lnTo>
                <a:lnTo>
                  <a:pt x="5586" y="2883"/>
                </a:lnTo>
                <a:lnTo>
                  <a:pt x="8469" y="3063"/>
                </a:lnTo>
                <a:lnTo>
                  <a:pt x="11351" y="3243"/>
                </a:lnTo>
                <a:lnTo>
                  <a:pt x="14174" y="3544"/>
                </a:lnTo>
                <a:lnTo>
                  <a:pt x="16937" y="3904"/>
                </a:lnTo>
                <a:lnTo>
                  <a:pt x="19759" y="4384"/>
                </a:lnTo>
                <a:lnTo>
                  <a:pt x="22522" y="4985"/>
                </a:lnTo>
                <a:lnTo>
                  <a:pt x="24984" y="5586"/>
                </a:lnTo>
                <a:lnTo>
                  <a:pt x="27386" y="6246"/>
                </a:lnTo>
                <a:lnTo>
                  <a:pt x="29789" y="6967"/>
                </a:lnTo>
                <a:lnTo>
                  <a:pt x="32191" y="7808"/>
                </a:lnTo>
                <a:lnTo>
                  <a:pt x="29609" y="7808"/>
                </a:lnTo>
                <a:lnTo>
                  <a:pt x="28347" y="7928"/>
                </a:lnTo>
                <a:lnTo>
                  <a:pt x="27086" y="8048"/>
                </a:lnTo>
                <a:lnTo>
                  <a:pt x="25405" y="8288"/>
                </a:lnTo>
                <a:lnTo>
                  <a:pt x="25344" y="8168"/>
                </a:lnTo>
                <a:lnTo>
                  <a:pt x="25224" y="8108"/>
                </a:lnTo>
                <a:lnTo>
                  <a:pt x="24684" y="7808"/>
                </a:lnTo>
                <a:lnTo>
                  <a:pt x="24083" y="7627"/>
                </a:lnTo>
                <a:lnTo>
                  <a:pt x="23483" y="7447"/>
                </a:lnTo>
                <a:lnTo>
                  <a:pt x="22822" y="7267"/>
                </a:lnTo>
                <a:lnTo>
                  <a:pt x="21501" y="7087"/>
                </a:lnTo>
                <a:lnTo>
                  <a:pt x="20300" y="6847"/>
                </a:lnTo>
                <a:lnTo>
                  <a:pt x="19099" y="6667"/>
                </a:lnTo>
                <a:lnTo>
                  <a:pt x="17897" y="6426"/>
                </a:lnTo>
                <a:lnTo>
                  <a:pt x="17297" y="6366"/>
                </a:lnTo>
                <a:lnTo>
                  <a:pt x="16696" y="6306"/>
                </a:lnTo>
                <a:lnTo>
                  <a:pt x="16156" y="6306"/>
                </a:lnTo>
                <a:lnTo>
                  <a:pt x="15555" y="6366"/>
                </a:lnTo>
                <a:lnTo>
                  <a:pt x="15375" y="6486"/>
                </a:lnTo>
                <a:lnTo>
                  <a:pt x="15315" y="6667"/>
                </a:lnTo>
                <a:lnTo>
                  <a:pt x="15375" y="6787"/>
                </a:lnTo>
                <a:lnTo>
                  <a:pt x="15495" y="6967"/>
                </a:lnTo>
                <a:lnTo>
                  <a:pt x="16036" y="7267"/>
                </a:lnTo>
                <a:lnTo>
                  <a:pt x="16576" y="7507"/>
                </a:lnTo>
                <a:lnTo>
                  <a:pt x="17237" y="7688"/>
                </a:lnTo>
                <a:lnTo>
                  <a:pt x="17837" y="7868"/>
                </a:lnTo>
                <a:lnTo>
                  <a:pt x="19099" y="8108"/>
                </a:lnTo>
                <a:lnTo>
                  <a:pt x="20360" y="8348"/>
                </a:lnTo>
                <a:lnTo>
                  <a:pt x="21501" y="8588"/>
                </a:lnTo>
                <a:lnTo>
                  <a:pt x="22702" y="8829"/>
                </a:lnTo>
                <a:lnTo>
                  <a:pt x="22282" y="8949"/>
                </a:lnTo>
                <a:lnTo>
                  <a:pt x="21141" y="9249"/>
                </a:lnTo>
                <a:lnTo>
                  <a:pt x="19999" y="9609"/>
                </a:lnTo>
                <a:lnTo>
                  <a:pt x="19459" y="9850"/>
                </a:lnTo>
                <a:lnTo>
                  <a:pt x="18918" y="10090"/>
                </a:lnTo>
                <a:lnTo>
                  <a:pt x="18438" y="10390"/>
                </a:lnTo>
                <a:lnTo>
                  <a:pt x="17958" y="10750"/>
                </a:lnTo>
                <a:lnTo>
                  <a:pt x="17897" y="10871"/>
                </a:lnTo>
                <a:lnTo>
                  <a:pt x="17837" y="10991"/>
                </a:lnTo>
                <a:lnTo>
                  <a:pt x="17897" y="11231"/>
                </a:lnTo>
                <a:lnTo>
                  <a:pt x="18018" y="11411"/>
                </a:lnTo>
                <a:lnTo>
                  <a:pt x="18138" y="11471"/>
                </a:lnTo>
                <a:lnTo>
                  <a:pt x="18798" y="11471"/>
                </a:lnTo>
                <a:lnTo>
                  <a:pt x="19399" y="11411"/>
                </a:lnTo>
                <a:lnTo>
                  <a:pt x="20540" y="11231"/>
                </a:lnTo>
                <a:lnTo>
                  <a:pt x="21621" y="10931"/>
                </a:lnTo>
                <a:lnTo>
                  <a:pt x="22762" y="10630"/>
                </a:lnTo>
                <a:lnTo>
                  <a:pt x="25104" y="10210"/>
                </a:lnTo>
                <a:lnTo>
                  <a:pt x="27507" y="9910"/>
                </a:lnTo>
                <a:lnTo>
                  <a:pt x="29849" y="9729"/>
                </a:lnTo>
                <a:lnTo>
                  <a:pt x="32131" y="9669"/>
                </a:lnTo>
                <a:lnTo>
                  <a:pt x="33392" y="9729"/>
                </a:lnTo>
                <a:lnTo>
                  <a:pt x="34593" y="9790"/>
                </a:lnTo>
                <a:lnTo>
                  <a:pt x="35794" y="9850"/>
                </a:lnTo>
                <a:lnTo>
                  <a:pt x="36996" y="9790"/>
                </a:lnTo>
                <a:lnTo>
                  <a:pt x="37176" y="9729"/>
                </a:lnTo>
                <a:lnTo>
                  <a:pt x="38497" y="10330"/>
                </a:lnTo>
                <a:lnTo>
                  <a:pt x="41079" y="11591"/>
                </a:lnTo>
                <a:lnTo>
                  <a:pt x="42461" y="12192"/>
                </a:lnTo>
                <a:lnTo>
                  <a:pt x="43782" y="12672"/>
                </a:lnTo>
                <a:lnTo>
                  <a:pt x="44082" y="12672"/>
                </a:lnTo>
                <a:lnTo>
                  <a:pt x="44262" y="12612"/>
                </a:lnTo>
                <a:lnTo>
                  <a:pt x="44503" y="12492"/>
                </a:lnTo>
                <a:lnTo>
                  <a:pt x="44683" y="12252"/>
                </a:lnTo>
                <a:lnTo>
                  <a:pt x="44743" y="12072"/>
                </a:lnTo>
                <a:lnTo>
                  <a:pt x="44803" y="11831"/>
                </a:lnTo>
                <a:lnTo>
                  <a:pt x="44743" y="11591"/>
                </a:lnTo>
                <a:lnTo>
                  <a:pt x="44563" y="11351"/>
                </a:lnTo>
                <a:lnTo>
                  <a:pt x="43422" y="10510"/>
                </a:lnTo>
                <a:lnTo>
                  <a:pt x="42160" y="9729"/>
                </a:lnTo>
                <a:lnTo>
                  <a:pt x="40899" y="9069"/>
                </a:lnTo>
                <a:lnTo>
                  <a:pt x="39578" y="8408"/>
                </a:lnTo>
                <a:lnTo>
                  <a:pt x="38197" y="7868"/>
                </a:lnTo>
                <a:lnTo>
                  <a:pt x="36815" y="7327"/>
                </a:lnTo>
                <a:lnTo>
                  <a:pt x="34113" y="6306"/>
                </a:lnTo>
                <a:lnTo>
                  <a:pt x="31771" y="5526"/>
                </a:lnTo>
                <a:lnTo>
                  <a:pt x="29428" y="4745"/>
                </a:lnTo>
                <a:lnTo>
                  <a:pt x="29248" y="4444"/>
                </a:lnTo>
                <a:lnTo>
                  <a:pt x="29068" y="4084"/>
                </a:lnTo>
                <a:lnTo>
                  <a:pt x="28648" y="3484"/>
                </a:lnTo>
                <a:lnTo>
                  <a:pt x="27687" y="2343"/>
                </a:lnTo>
                <a:lnTo>
                  <a:pt x="27146" y="1682"/>
                </a:lnTo>
                <a:lnTo>
                  <a:pt x="26546" y="1021"/>
                </a:lnTo>
                <a:lnTo>
                  <a:pt x="25945" y="481"/>
                </a:lnTo>
                <a:lnTo>
                  <a:pt x="25224" y="0"/>
                </a:lnTo>
                <a:close/>
              </a:path>
            </a:pathLst>
          </a:custGeom>
          <a:solidFill>
            <a:srgbClr val="B597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flipH="1">
            <a:off x="971685" y="1665894"/>
            <a:ext cx="1681339" cy="443863"/>
          </a:xfrm>
          <a:custGeom>
            <a:avLst/>
            <a:gdLst/>
            <a:ahLst/>
            <a:cxnLst/>
            <a:rect l="l" t="t" r="r" b="b"/>
            <a:pathLst>
              <a:path w="43001" h="11352" extrusionOk="0">
                <a:moveTo>
                  <a:pt x="25464" y="1"/>
                </a:moveTo>
                <a:lnTo>
                  <a:pt x="24683" y="181"/>
                </a:lnTo>
                <a:lnTo>
                  <a:pt x="23903" y="421"/>
                </a:lnTo>
                <a:lnTo>
                  <a:pt x="23122" y="721"/>
                </a:lnTo>
                <a:lnTo>
                  <a:pt x="22341" y="1082"/>
                </a:lnTo>
                <a:lnTo>
                  <a:pt x="20780" y="1983"/>
                </a:lnTo>
                <a:lnTo>
                  <a:pt x="19398" y="2823"/>
                </a:lnTo>
                <a:lnTo>
                  <a:pt x="18377" y="3424"/>
                </a:lnTo>
                <a:lnTo>
                  <a:pt x="18618" y="2763"/>
                </a:lnTo>
                <a:lnTo>
                  <a:pt x="18738" y="2043"/>
                </a:lnTo>
                <a:lnTo>
                  <a:pt x="18918" y="1262"/>
                </a:lnTo>
                <a:lnTo>
                  <a:pt x="18918" y="902"/>
                </a:lnTo>
                <a:lnTo>
                  <a:pt x="18918" y="541"/>
                </a:lnTo>
                <a:lnTo>
                  <a:pt x="18858" y="421"/>
                </a:lnTo>
                <a:lnTo>
                  <a:pt x="18618" y="421"/>
                </a:lnTo>
                <a:lnTo>
                  <a:pt x="18317" y="721"/>
                </a:lnTo>
                <a:lnTo>
                  <a:pt x="18077" y="1082"/>
                </a:lnTo>
                <a:lnTo>
                  <a:pt x="17717" y="1863"/>
                </a:lnTo>
                <a:lnTo>
                  <a:pt x="17356" y="2643"/>
                </a:lnTo>
                <a:lnTo>
                  <a:pt x="17236" y="3004"/>
                </a:lnTo>
                <a:lnTo>
                  <a:pt x="17176" y="3424"/>
                </a:lnTo>
                <a:lnTo>
                  <a:pt x="17176" y="3604"/>
                </a:lnTo>
                <a:lnTo>
                  <a:pt x="17236" y="3784"/>
                </a:lnTo>
                <a:lnTo>
                  <a:pt x="17356" y="3904"/>
                </a:lnTo>
                <a:lnTo>
                  <a:pt x="17477" y="3964"/>
                </a:lnTo>
                <a:lnTo>
                  <a:pt x="16696" y="4445"/>
                </a:lnTo>
                <a:lnTo>
                  <a:pt x="15915" y="4985"/>
                </a:lnTo>
                <a:lnTo>
                  <a:pt x="15194" y="5586"/>
                </a:lnTo>
                <a:lnTo>
                  <a:pt x="14534" y="6187"/>
                </a:lnTo>
                <a:lnTo>
                  <a:pt x="12552" y="6547"/>
                </a:lnTo>
                <a:lnTo>
                  <a:pt x="10630" y="6967"/>
                </a:lnTo>
                <a:lnTo>
                  <a:pt x="7988" y="7568"/>
                </a:lnTo>
                <a:lnTo>
                  <a:pt x="6606" y="7868"/>
                </a:lnTo>
                <a:lnTo>
                  <a:pt x="5285" y="8289"/>
                </a:lnTo>
                <a:lnTo>
                  <a:pt x="3964" y="8709"/>
                </a:lnTo>
                <a:lnTo>
                  <a:pt x="2643" y="9189"/>
                </a:lnTo>
                <a:lnTo>
                  <a:pt x="1381" y="9730"/>
                </a:lnTo>
                <a:lnTo>
                  <a:pt x="180" y="10330"/>
                </a:lnTo>
                <a:lnTo>
                  <a:pt x="60" y="10391"/>
                </a:lnTo>
                <a:lnTo>
                  <a:pt x="0" y="10511"/>
                </a:lnTo>
                <a:lnTo>
                  <a:pt x="0" y="10631"/>
                </a:lnTo>
                <a:lnTo>
                  <a:pt x="0" y="10751"/>
                </a:lnTo>
                <a:lnTo>
                  <a:pt x="120" y="10871"/>
                </a:lnTo>
                <a:lnTo>
                  <a:pt x="180" y="10931"/>
                </a:lnTo>
                <a:lnTo>
                  <a:pt x="300" y="10991"/>
                </a:lnTo>
                <a:lnTo>
                  <a:pt x="480" y="10991"/>
                </a:lnTo>
                <a:lnTo>
                  <a:pt x="1802" y="10691"/>
                </a:lnTo>
                <a:lnTo>
                  <a:pt x="3123" y="10330"/>
                </a:lnTo>
                <a:lnTo>
                  <a:pt x="4384" y="9910"/>
                </a:lnTo>
                <a:lnTo>
                  <a:pt x="5705" y="9550"/>
                </a:lnTo>
                <a:lnTo>
                  <a:pt x="8228" y="8889"/>
                </a:lnTo>
                <a:lnTo>
                  <a:pt x="10810" y="8349"/>
                </a:lnTo>
                <a:lnTo>
                  <a:pt x="12192" y="8048"/>
                </a:lnTo>
                <a:lnTo>
                  <a:pt x="14113" y="9490"/>
                </a:lnTo>
                <a:lnTo>
                  <a:pt x="15254" y="10451"/>
                </a:lnTo>
                <a:lnTo>
                  <a:pt x="15795" y="10871"/>
                </a:lnTo>
                <a:lnTo>
                  <a:pt x="16456" y="11291"/>
                </a:lnTo>
                <a:lnTo>
                  <a:pt x="16816" y="11291"/>
                </a:lnTo>
                <a:lnTo>
                  <a:pt x="16876" y="11231"/>
                </a:lnTo>
                <a:lnTo>
                  <a:pt x="16996" y="10991"/>
                </a:lnTo>
                <a:lnTo>
                  <a:pt x="16996" y="10871"/>
                </a:lnTo>
                <a:lnTo>
                  <a:pt x="16936" y="10751"/>
                </a:lnTo>
                <a:lnTo>
                  <a:pt x="16696" y="10330"/>
                </a:lnTo>
                <a:lnTo>
                  <a:pt x="16456" y="9850"/>
                </a:lnTo>
                <a:lnTo>
                  <a:pt x="16095" y="9430"/>
                </a:lnTo>
                <a:lnTo>
                  <a:pt x="15675" y="9069"/>
                </a:lnTo>
                <a:lnTo>
                  <a:pt x="15314" y="8709"/>
                </a:lnTo>
                <a:lnTo>
                  <a:pt x="14834" y="8349"/>
                </a:lnTo>
                <a:lnTo>
                  <a:pt x="13873" y="7748"/>
                </a:lnTo>
                <a:lnTo>
                  <a:pt x="15795" y="7448"/>
                </a:lnTo>
                <a:lnTo>
                  <a:pt x="17717" y="7147"/>
                </a:lnTo>
                <a:lnTo>
                  <a:pt x="19639" y="6967"/>
                </a:lnTo>
                <a:lnTo>
                  <a:pt x="21620" y="6787"/>
                </a:lnTo>
                <a:lnTo>
                  <a:pt x="24203" y="6607"/>
                </a:lnTo>
                <a:lnTo>
                  <a:pt x="26845" y="6547"/>
                </a:lnTo>
                <a:lnTo>
                  <a:pt x="29428" y="6547"/>
                </a:lnTo>
                <a:lnTo>
                  <a:pt x="32070" y="6667"/>
                </a:lnTo>
                <a:lnTo>
                  <a:pt x="34052" y="6787"/>
                </a:lnTo>
                <a:lnTo>
                  <a:pt x="36034" y="6967"/>
                </a:lnTo>
                <a:lnTo>
                  <a:pt x="36274" y="7508"/>
                </a:lnTo>
                <a:lnTo>
                  <a:pt x="36515" y="7988"/>
                </a:lnTo>
                <a:lnTo>
                  <a:pt x="37175" y="8949"/>
                </a:lnTo>
                <a:lnTo>
                  <a:pt x="38016" y="10210"/>
                </a:lnTo>
                <a:lnTo>
                  <a:pt x="38496" y="10811"/>
                </a:lnTo>
                <a:lnTo>
                  <a:pt x="38737" y="11051"/>
                </a:lnTo>
                <a:lnTo>
                  <a:pt x="38977" y="11291"/>
                </a:lnTo>
                <a:lnTo>
                  <a:pt x="39097" y="11351"/>
                </a:lnTo>
                <a:lnTo>
                  <a:pt x="39217" y="11351"/>
                </a:lnTo>
                <a:lnTo>
                  <a:pt x="39457" y="11291"/>
                </a:lnTo>
                <a:lnTo>
                  <a:pt x="39577" y="11051"/>
                </a:lnTo>
                <a:lnTo>
                  <a:pt x="39637" y="10931"/>
                </a:lnTo>
                <a:lnTo>
                  <a:pt x="39637" y="10811"/>
                </a:lnTo>
                <a:lnTo>
                  <a:pt x="39457" y="10451"/>
                </a:lnTo>
                <a:lnTo>
                  <a:pt x="39337" y="10150"/>
                </a:lnTo>
                <a:lnTo>
                  <a:pt x="38917" y="9490"/>
                </a:lnTo>
                <a:lnTo>
                  <a:pt x="37956" y="8289"/>
                </a:lnTo>
                <a:lnTo>
                  <a:pt x="37535" y="7688"/>
                </a:lnTo>
                <a:lnTo>
                  <a:pt x="37055" y="7087"/>
                </a:lnTo>
                <a:lnTo>
                  <a:pt x="37235" y="7087"/>
                </a:lnTo>
                <a:lnTo>
                  <a:pt x="40058" y="7508"/>
                </a:lnTo>
                <a:lnTo>
                  <a:pt x="41439" y="7628"/>
                </a:lnTo>
                <a:lnTo>
                  <a:pt x="42160" y="7688"/>
                </a:lnTo>
                <a:lnTo>
                  <a:pt x="42820" y="7688"/>
                </a:lnTo>
                <a:lnTo>
                  <a:pt x="42941" y="7628"/>
                </a:lnTo>
                <a:lnTo>
                  <a:pt x="43001" y="7508"/>
                </a:lnTo>
                <a:lnTo>
                  <a:pt x="43001" y="7388"/>
                </a:lnTo>
                <a:lnTo>
                  <a:pt x="42941" y="7328"/>
                </a:lnTo>
                <a:lnTo>
                  <a:pt x="41739" y="6787"/>
                </a:lnTo>
                <a:lnTo>
                  <a:pt x="40478" y="6427"/>
                </a:lnTo>
                <a:lnTo>
                  <a:pt x="39157" y="6127"/>
                </a:lnTo>
                <a:lnTo>
                  <a:pt x="37836" y="5886"/>
                </a:lnTo>
                <a:lnTo>
                  <a:pt x="36454" y="5766"/>
                </a:lnTo>
                <a:lnTo>
                  <a:pt x="35133" y="5646"/>
                </a:lnTo>
                <a:lnTo>
                  <a:pt x="32491" y="5406"/>
                </a:lnTo>
                <a:lnTo>
                  <a:pt x="29728" y="5286"/>
                </a:lnTo>
                <a:lnTo>
                  <a:pt x="26965" y="5226"/>
                </a:lnTo>
                <a:lnTo>
                  <a:pt x="24143" y="5226"/>
                </a:lnTo>
                <a:lnTo>
                  <a:pt x="21380" y="5406"/>
                </a:lnTo>
                <a:lnTo>
                  <a:pt x="19278" y="5586"/>
                </a:lnTo>
                <a:lnTo>
                  <a:pt x="17116" y="5826"/>
                </a:lnTo>
                <a:lnTo>
                  <a:pt x="17537" y="5526"/>
                </a:lnTo>
                <a:lnTo>
                  <a:pt x="18858" y="4685"/>
                </a:lnTo>
                <a:lnTo>
                  <a:pt x="20239" y="3844"/>
                </a:lnTo>
                <a:lnTo>
                  <a:pt x="21620" y="3064"/>
                </a:lnTo>
                <a:lnTo>
                  <a:pt x="23062" y="2343"/>
                </a:lnTo>
                <a:lnTo>
                  <a:pt x="24503" y="1682"/>
                </a:lnTo>
                <a:lnTo>
                  <a:pt x="25224" y="1322"/>
                </a:lnTo>
                <a:lnTo>
                  <a:pt x="25824" y="902"/>
                </a:lnTo>
                <a:lnTo>
                  <a:pt x="25945" y="781"/>
                </a:lnTo>
                <a:lnTo>
                  <a:pt x="26005" y="601"/>
                </a:lnTo>
                <a:lnTo>
                  <a:pt x="26005" y="481"/>
                </a:lnTo>
                <a:lnTo>
                  <a:pt x="25945" y="301"/>
                </a:lnTo>
                <a:lnTo>
                  <a:pt x="25884" y="181"/>
                </a:lnTo>
                <a:lnTo>
                  <a:pt x="25764" y="61"/>
                </a:lnTo>
                <a:lnTo>
                  <a:pt x="25644" y="1"/>
                </a:lnTo>
                <a:close/>
              </a:path>
            </a:pathLst>
          </a:custGeom>
          <a:solidFill>
            <a:srgbClr val="B597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6820529">
            <a:off x="6823055" y="3239700"/>
            <a:ext cx="456899" cy="1560921"/>
          </a:xfrm>
          <a:custGeom>
            <a:avLst/>
            <a:gdLst/>
            <a:ahLst/>
            <a:cxnLst/>
            <a:rect l="l" t="t" r="r" b="b"/>
            <a:pathLst>
              <a:path w="12973" h="44323" extrusionOk="0">
                <a:moveTo>
                  <a:pt x="5645" y="1"/>
                </a:moveTo>
                <a:lnTo>
                  <a:pt x="5465" y="61"/>
                </a:lnTo>
                <a:lnTo>
                  <a:pt x="5465" y="181"/>
                </a:lnTo>
                <a:lnTo>
                  <a:pt x="5405" y="241"/>
                </a:lnTo>
                <a:lnTo>
                  <a:pt x="5525" y="1803"/>
                </a:lnTo>
                <a:lnTo>
                  <a:pt x="5585" y="2403"/>
                </a:lnTo>
                <a:lnTo>
                  <a:pt x="5345" y="2223"/>
                </a:lnTo>
                <a:lnTo>
                  <a:pt x="4685" y="1803"/>
                </a:lnTo>
                <a:lnTo>
                  <a:pt x="4084" y="1322"/>
                </a:lnTo>
                <a:lnTo>
                  <a:pt x="3363" y="962"/>
                </a:lnTo>
                <a:lnTo>
                  <a:pt x="3003" y="842"/>
                </a:lnTo>
                <a:lnTo>
                  <a:pt x="2643" y="722"/>
                </a:lnTo>
                <a:lnTo>
                  <a:pt x="2462" y="782"/>
                </a:lnTo>
                <a:lnTo>
                  <a:pt x="2282" y="902"/>
                </a:lnTo>
                <a:lnTo>
                  <a:pt x="2222" y="1082"/>
                </a:lnTo>
                <a:lnTo>
                  <a:pt x="2222" y="1262"/>
                </a:lnTo>
                <a:lnTo>
                  <a:pt x="2402" y="1562"/>
                </a:lnTo>
                <a:lnTo>
                  <a:pt x="2643" y="1923"/>
                </a:lnTo>
                <a:lnTo>
                  <a:pt x="3123" y="2523"/>
                </a:lnTo>
                <a:lnTo>
                  <a:pt x="3784" y="3004"/>
                </a:lnTo>
                <a:lnTo>
                  <a:pt x="4384" y="3484"/>
                </a:lnTo>
                <a:lnTo>
                  <a:pt x="5345" y="4325"/>
                </a:lnTo>
                <a:lnTo>
                  <a:pt x="5285" y="4565"/>
                </a:lnTo>
                <a:lnTo>
                  <a:pt x="4925" y="4265"/>
                </a:lnTo>
                <a:lnTo>
                  <a:pt x="3423" y="3004"/>
                </a:lnTo>
                <a:lnTo>
                  <a:pt x="2643" y="2403"/>
                </a:lnTo>
                <a:lnTo>
                  <a:pt x="1862" y="1803"/>
                </a:lnTo>
                <a:lnTo>
                  <a:pt x="1682" y="1803"/>
                </a:lnTo>
                <a:lnTo>
                  <a:pt x="1502" y="1863"/>
                </a:lnTo>
                <a:lnTo>
                  <a:pt x="1441" y="2043"/>
                </a:lnTo>
                <a:lnTo>
                  <a:pt x="1441" y="2103"/>
                </a:lnTo>
                <a:lnTo>
                  <a:pt x="1441" y="2223"/>
                </a:lnTo>
                <a:lnTo>
                  <a:pt x="2042" y="3004"/>
                </a:lnTo>
                <a:lnTo>
                  <a:pt x="2643" y="3784"/>
                </a:lnTo>
                <a:lnTo>
                  <a:pt x="3964" y="5286"/>
                </a:lnTo>
                <a:lnTo>
                  <a:pt x="4624" y="6007"/>
                </a:lnTo>
                <a:lnTo>
                  <a:pt x="5285" y="6787"/>
                </a:lnTo>
                <a:lnTo>
                  <a:pt x="5285" y="6907"/>
                </a:lnTo>
                <a:lnTo>
                  <a:pt x="4624" y="6067"/>
                </a:lnTo>
                <a:lnTo>
                  <a:pt x="3844" y="5286"/>
                </a:lnTo>
                <a:lnTo>
                  <a:pt x="3423" y="4926"/>
                </a:lnTo>
                <a:lnTo>
                  <a:pt x="2943" y="4565"/>
                </a:lnTo>
                <a:lnTo>
                  <a:pt x="2523" y="4325"/>
                </a:lnTo>
                <a:lnTo>
                  <a:pt x="1982" y="4145"/>
                </a:lnTo>
                <a:lnTo>
                  <a:pt x="1802" y="4145"/>
                </a:lnTo>
                <a:lnTo>
                  <a:pt x="1622" y="4265"/>
                </a:lnTo>
                <a:lnTo>
                  <a:pt x="1562" y="4445"/>
                </a:lnTo>
                <a:lnTo>
                  <a:pt x="1562" y="4565"/>
                </a:lnTo>
                <a:lnTo>
                  <a:pt x="1622" y="4685"/>
                </a:lnTo>
                <a:lnTo>
                  <a:pt x="1862" y="5106"/>
                </a:lnTo>
                <a:lnTo>
                  <a:pt x="2162" y="5466"/>
                </a:lnTo>
                <a:lnTo>
                  <a:pt x="2883" y="6187"/>
                </a:lnTo>
                <a:lnTo>
                  <a:pt x="3604" y="6907"/>
                </a:lnTo>
                <a:lnTo>
                  <a:pt x="4264" y="7688"/>
                </a:lnTo>
                <a:lnTo>
                  <a:pt x="4624" y="8289"/>
                </a:lnTo>
                <a:lnTo>
                  <a:pt x="3243" y="6847"/>
                </a:lnTo>
                <a:lnTo>
                  <a:pt x="1862" y="5526"/>
                </a:lnTo>
                <a:lnTo>
                  <a:pt x="1742" y="5406"/>
                </a:lnTo>
                <a:lnTo>
                  <a:pt x="1502" y="5406"/>
                </a:lnTo>
                <a:lnTo>
                  <a:pt x="1381" y="5466"/>
                </a:lnTo>
                <a:lnTo>
                  <a:pt x="1261" y="5586"/>
                </a:lnTo>
                <a:lnTo>
                  <a:pt x="1201" y="5706"/>
                </a:lnTo>
                <a:lnTo>
                  <a:pt x="1201" y="5826"/>
                </a:lnTo>
                <a:lnTo>
                  <a:pt x="1261" y="6007"/>
                </a:lnTo>
                <a:lnTo>
                  <a:pt x="2342" y="7448"/>
                </a:lnTo>
                <a:lnTo>
                  <a:pt x="3423" y="8889"/>
                </a:lnTo>
                <a:lnTo>
                  <a:pt x="4324" y="10030"/>
                </a:lnTo>
                <a:lnTo>
                  <a:pt x="4745" y="10571"/>
                </a:lnTo>
                <a:lnTo>
                  <a:pt x="5285" y="11111"/>
                </a:lnTo>
                <a:lnTo>
                  <a:pt x="5285" y="11652"/>
                </a:lnTo>
                <a:lnTo>
                  <a:pt x="5105" y="11472"/>
                </a:lnTo>
                <a:lnTo>
                  <a:pt x="4564" y="10811"/>
                </a:lnTo>
                <a:lnTo>
                  <a:pt x="4024" y="10150"/>
                </a:lnTo>
                <a:lnTo>
                  <a:pt x="3423" y="9610"/>
                </a:lnTo>
                <a:lnTo>
                  <a:pt x="2763" y="9069"/>
                </a:lnTo>
                <a:lnTo>
                  <a:pt x="2703" y="9009"/>
                </a:lnTo>
                <a:lnTo>
                  <a:pt x="2583" y="9009"/>
                </a:lnTo>
                <a:lnTo>
                  <a:pt x="2402" y="9129"/>
                </a:lnTo>
                <a:lnTo>
                  <a:pt x="2282" y="9310"/>
                </a:lnTo>
                <a:lnTo>
                  <a:pt x="2282" y="9370"/>
                </a:lnTo>
                <a:lnTo>
                  <a:pt x="2342" y="9490"/>
                </a:lnTo>
                <a:lnTo>
                  <a:pt x="2763" y="10271"/>
                </a:lnTo>
                <a:lnTo>
                  <a:pt x="3243" y="10991"/>
                </a:lnTo>
                <a:lnTo>
                  <a:pt x="4204" y="12433"/>
                </a:lnTo>
                <a:lnTo>
                  <a:pt x="4685" y="13273"/>
                </a:lnTo>
                <a:lnTo>
                  <a:pt x="4985" y="13694"/>
                </a:lnTo>
                <a:lnTo>
                  <a:pt x="5285" y="14114"/>
                </a:lnTo>
                <a:lnTo>
                  <a:pt x="5225" y="14835"/>
                </a:lnTo>
                <a:lnTo>
                  <a:pt x="4564" y="13874"/>
                </a:lnTo>
                <a:lnTo>
                  <a:pt x="3904" y="13033"/>
                </a:lnTo>
                <a:lnTo>
                  <a:pt x="2763" y="11472"/>
                </a:lnTo>
                <a:lnTo>
                  <a:pt x="2162" y="10691"/>
                </a:lnTo>
                <a:lnTo>
                  <a:pt x="1502" y="9910"/>
                </a:lnTo>
                <a:lnTo>
                  <a:pt x="1381" y="9850"/>
                </a:lnTo>
                <a:lnTo>
                  <a:pt x="1261" y="9790"/>
                </a:lnTo>
                <a:lnTo>
                  <a:pt x="1141" y="9850"/>
                </a:lnTo>
                <a:lnTo>
                  <a:pt x="1081" y="9910"/>
                </a:lnTo>
                <a:lnTo>
                  <a:pt x="961" y="9970"/>
                </a:lnTo>
                <a:lnTo>
                  <a:pt x="961" y="10090"/>
                </a:lnTo>
                <a:lnTo>
                  <a:pt x="901" y="10210"/>
                </a:lnTo>
                <a:lnTo>
                  <a:pt x="961" y="10331"/>
                </a:lnTo>
                <a:lnTo>
                  <a:pt x="1441" y="11352"/>
                </a:lnTo>
                <a:lnTo>
                  <a:pt x="1922" y="12252"/>
                </a:lnTo>
                <a:lnTo>
                  <a:pt x="1742" y="12072"/>
                </a:lnTo>
                <a:lnTo>
                  <a:pt x="1682" y="12012"/>
                </a:lnTo>
                <a:lnTo>
                  <a:pt x="1502" y="12012"/>
                </a:lnTo>
                <a:lnTo>
                  <a:pt x="1381" y="12072"/>
                </a:lnTo>
                <a:lnTo>
                  <a:pt x="1261" y="12252"/>
                </a:lnTo>
                <a:lnTo>
                  <a:pt x="1261" y="12312"/>
                </a:lnTo>
                <a:lnTo>
                  <a:pt x="1321" y="12433"/>
                </a:lnTo>
                <a:lnTo>
                  <a:pt x="1862" y="13514"/>
                </a:lnTo>
                <a:lnTo>
                  <a:pt x="2402" y="14595"/>
                </a:lnTo>
                <a:lnTo>
                  <a:pt x="3063" y="15616"/>
                </a:lnTo>
                <a:lnTo>
                  <a:pt x="3724" y="16637"/>
                </a:lnTo>
                <a:lnTo>
                  <a:pt x="4504" y="17958"/>
                </a:lnTo>
                <a:lnTo>
                  <a:pt x="4504" y="18078"/>
                </a:lnTo>
                <a:lnTo>
                  <a:pt x="4564" y="18198"/>
                </a:lnTo>
                <a:lnTo>
                  <a:pt x="4745" y="18318"/>
                </a:lnTo>
                <a:lnTo>
                  <a:pt x="4925" y="18678"/>
                </a:lnTo>
                <a:lnTo>
                  <a:pt x="5045" y="18859"/>
                </a:lnTo>
                <a:lnTo>
                  <a:pt x="5225" y="19039"/>
                </a:lnTo>
                <a:lnTo>
                  <a:pt x="5225" y="19099"/>
                </a:lnTo>
                <a:lnTo>
                  <a:pt x="5105" y="19039"/>
                </a:lnTo>
                <a:lnTo>
                  <a:pt x="4985" y="18919"/>
                </a:lnTo>
                <a:lnTo>
                  <a:pt x="4865" y="18739"/>
                </a:lnTo>
                <a:lnTo>
                  <a:pt x="4504" y="18318"/>
                </a:lnTo>
                <a:lnTo>
                  <a:pt x="4204" y="17838"/>
                </a:lnTo>
                <a:lnTo>
                  <a:pt x="3664" y="16937"/>
                </a:lnTo>
                <a:lnTo>
                  <a:pt x="3183" y="15976"/>
                </a:lnTo>
                <a:lnTo>
                  <a:pt x="2583" y="15075"/>
                </a:lnTo>
                <a:lnTo>
                  <a:pt x="2462" y="14955"/>
                </a:lnTo>
                <a:lnTo>
                  <a:pt x="2282" y="14895"/>
                </a:lnTo>
                <a:lnTo>
                  <a:pt x="2102" y="14835"/>
                </a:lnTo>
                <a:lnTo>
                  <a:pt x="1982" y="14835"/>
                </a:lnTo>
                <a:lnTo>
                  <a:pt x="1802" y="14895"/>
                </a:lnTo>
                <a:lnTo>
                  <a:pt x="1682" y="15015"/>
                </a:lnTo>
                <a:lnTo>
                  <a:pt x="1562" y="15195"/>
                </a:lnTo>
                <a:lnTo>
                  <a:pt x="1562" y="15375"/>
                </a:lnTo>
                <a:lnTo>
                  <a:pt x="1622" y="15916"/>
                </a:lnTo>
                <a:lnTo>
                  <a:pt x="1802" y="16456"/>
                </a:lnTo>
                <a:lnTo>
                  <a:pt x="1982" y="17057"/>
                </a:lnTo>
                <a:lnTo>
                  <a:pt x="2282" y="17537"/>
                </a:lnTo>
                <a:lnTo>
                  <a:pt x="2883" y="18618"/>
                </a:lnTo>
                <a:lnTo>
                  <a:pt x="3483" y="19519"/>
                </a:lnTo>
                <a:lnTo>
                  <a:pt x="4264" y="20480"/>
                </a:lnTo>
                <a:lnTo>
                  <a:pt x="4745" y="21021"/>
                </a:lnTo>
                <a:lnTo>
                  <a:pt x="5225" y="21441"/>
                </a:lnTo>
                <a:lnTo>
                  <a:pt x="5225" y="22822"/>
                </a:lnTo>
                <a:lnTo>
                  <a:pt x="5225" y="23603"/>
                </a:lnTo>
                <a:lnTo>
                  <a:pt x="4564" y="22522"/>
                </a:lnTo>
                <a:lnTo>
                  <a:pt x="3904" y="21441"/>
                </a:lnTo>
                <a:lnTo>
                  <a:pt x="3303" y="20420"/>
                </a:lnTo>
                <a:lnTo>
                  <a:pt x="2643" y="19339"/>
                </a:lnTo>
                <a:lnTo>
                  <a:pt x="2342" y="18859"/>
                </a:lnTo>
                <a:lnTo>
                  <a:pt x="1982" y="18378"/>
                </a:lnTo>
                <a:lnTo>
                  <a:pt x="1562" y="17898"/>
                </a:lnTo>
                <a:lnTo>
                  <a:pt x="1081" y="17477"/>
                </a:lnTo>
                <a:lnTo>
                  <a:pt x="901" y="17477"/>
                </a:lnTo>
                <a:lnTo>
                  <a:pt x="841" y="17537"/>
                </a:lnTo>
                <a:lnTo>
                  <a:pt x="841" y="17657"/>
                </a:lnTo>
                <a:lnTo>
                  <a:pt x="961" y="18258"/>
                </a:lnTo>
                <a:lnTo>
                  <a:pt x="1141" y="18859"/>
                </a:lnTo>
                <a:lnTo>
                  <a:pt x="1321" y="19399"/>
                </a:lnTo>
                <a:lnTo>
                  <a:pt x="1622" y="19940"/>
                </a:lnTo>
                <a:lnTo>
                  <a:pt x="2222" y="21081"/>
                </a:lnTo>
                <a:lnTo>
                  <a:pt x="2823" y="22102"/>
                </a:lnTo>
                <a:lnTo>
                  <a:pt x="3604" y="23663"/>
                </a:lnTo>
                <a:lnTo>
                  <a:pt x="4024" y="24444"/>
                </a:lnTo>
                <a:lnTo>
                  <a:pt x="4504" y="25225"/>
                </a:lnTo>
                <a:lnTo>
                  <a:pt x="4504" y="25345"/>
                </a:lnTo>
                <a:lnTo>
                  <a:pt x="4024" y="24744"/>
                </a:lnTo>
                <a:lnTo>
                  <a:pt x="3123" y="23723"/>
                </a:lnTo>
                <a:lnTo>
                  <a:pt x="2222" y="22702"/>
                </a:lnTo>
                <a:lnTo>
                  <a:pt x="1862" y="22282"/>
                </a:lnTo>
                <a:lnTo>
                  <a:pt x="1502" y="21982"/>
                </a:lnTo>
                <a:lnTo>
                  <a:pt x="1141" y="21741"/>
                </a:lnTo>
                <a:lnTo>
                  <a:pt x="901" y="21621"/>
                </a:lnTo>
                <a:lnTo>
                  <a:pt x="601" y="21621"/>
                </a:lnTo>
                <a:lnTo>
                  <a:pt x="601" y="21861"/>
                </a:lnTo>
                <a:lnTo>
                  <a:pt x="661" y="22102"/>
                </a:lnTo>
                <a:lnTo>
                  <a:pt x="781" y="22522"/>
                </a:lnTo>
                <a:lnTo>
                  <a:pt x="1021" y="22942"/>
                </a:lnTo>
                <a:lnTo>
                  <a:pt x="1321" y="23363"/>
                </a:lnTo>
                <a:lnTo>
                  <a:pt x="2222" y="24564"/>
                </a:lnTo>
                <a:lnTo>
                  <a:pt x="3123" y="25765"/>
                </a:lnTo>
                <a:lnTo>
                  <a:pt x="4084" y="27146"/>
                </a:lnTo>
                <a:lnTo>
                  <a:pt x="4624" y="27927"/>
                </a:lnTo>
                <a:lnTo>
                  <a:pt x="4925" y="28287"/>
                </a:lnTo>
                <a:lnTo>
                  <a:pt x="5225" y="28588"/>
                </a:lnTo>
                <a:lnTo>
                  <a:pt x="5225" y="30209"/>
                </a:lnTo>
                <a:lnTo>
                  <a:pt x="4564" y="29308"/>
                </a:lnTo>
                <a:lnTo>
                  <a:pt x="3904" y="28408"/>
                </a:lnTo>
                <a:lnTo>
                  <a:pt x="2703" y="26306"/>
                </a:lnTo>
                <a:lnTo>
                  <a:pt x="2222" y="25285"/>
                </a:lnTo>
                <a:lnTo>
                  <a:pt x="1922" y="24864"/>
                </a:lnTo>
                <a:lnTo>
                  <a:pt x="1682" y="24684"/>
                </a:lnTo>
                <a:lnTo>
                  <a:pt x="1502" y="24504"/>
                </a:lnTo>
                <a:lnTo>
                  <a:pt x="1381" y="24444"/>
                </a:lnTo>
                <a:lnTo>
                  <a:pt x="1261" y="24504"/>
                </a:lnTo>
                <a:lnTo>
                  <a:pt x="1141" y="24564"/>
                </a:lnTo>
                <a:lnTo>
                  <a:pt x="1081" y="24684"/>
                </a:lnTo>
                <a:lnTo>
                  <a:pt x="1021" y="24924"/>
                </a:lnTo>
                <a:lnTo>
                  <a:pt x="961" y="25225"/>
                </a:lnTo>
                <a:lnTo>
                  <a:pt x="1021" y="25825"/>
                </a:lnTo>
                <a:lnTo>
                  <a:pt x="1201" y="26486"/>
                </a:lnTo>
                <a:lnTo>
                  <a:pt x="1441" y="27146"/>
                </a:lnTo>
                <a:lnTo>
                  <a:pt x="1742" y="27747"/>
                </a:lnTo>
                <a:lnTo>
                  <a:pt x="2042" y="28348"/>
                </a:lnTo>
                <a:lnTo>
                  <a:pt x="2643" y="29369"/>
                </a:lnTo>
                <a:lnTo>
                  <a:pt x="3183" y="30269"/>
                </a:lnTo>
                <a:lnTo>
                  <a:pt x="3784" y="31170"/>
                </a:lnTo>
                <a:lnTo>
                  <a:pt x="4084" y="31591"/>
                </a:lnTo>
                <a:lnTo>
                  <a:pt x="4444" y="32011"/>
                </a:lnTo>
                <a:lnTo>
                  <a:pt x="4805" y="32371"/>
                </a:lnTo>
                <a:lnTo>
                  <a:pt x="5225" y="32672"/>
                </a:lnTo>
                <a:lnTo>
                  <a:pt x="5225" y="34053"/>
                </a:lnTo>
                <a:lnTo>
                  <a:pt x="4144" y="32792"/>
                </a:lnTo>
                <a:lnTo>
                  <a:pt x="3604" y="32191"/>
                </a:lnTo>
                <a:lnTo>
                  <a:pt x="3123" y="31591"/>
                </a:lnTo>
                <a:lnTo>
                  <a:pt x="2462" y="30570"/>
                </a:lnTo>
                <a:lnTo>
                  <a:pt x="1862" y="29489"/>
                </a:lnTo>
                <a:lnTo>
                  <a:pt x="1261" y="28408"/>
                </a:lnTo>
                <a:lnTo>
                  <a:pt x="901" y="27927"/>
                </a:lnTo>
                <a:lnTo>
                  <a:pt x="541" y="27447"/>
                </a:lnTo>
                <a:lnTo>
                  <a:pt x="481" y="27387"/>
                </a:lnTo>
                <a:lnTo>
                  <a:pt x="360" y="27327"/>
                </a:lnTo>
                <a:lnTo>
                  <a:pt x="240" y="27387"/>
                </a:lnTo>
                <a:lnTo>
                  <a:pt x="60" y="27507"/>
                </a:lnTo>
                <a:lnTo>
                  <a:pt x="0" y="27687"/>
                </a:lnTo>
                <a:lnTo>
                  <a:pt x="60" y="28287"/>
                </a:lnTo>
                <a:lnTo>
                  <a:pt x="180" y="28948"/>
                </a:lnTo>
                <a:lnTo>
                  <a:pt x="360" y="29549"/>
                </a:lnTo>
                <a:lnTo>
                  <a:pt x="601" y="30209"/>
                </a:lnTo>
                <a:lnTo>
                  <a:pt x="901" y="30810"/>
                </a:lnTo>
                <a:lnTo>
                  <a:pt x="1201" y="31410"/>
                </a:lnTo>
                <a:lnTo>
                  <a:pt x="1862" y="32552"/>
                </a:lnTo>
                <a:lnTo>
                  <a:pt x="1922" y="33092"/>
                </a:lnTo>
                <a:lnTo>
                  <a:pt x="2102" y="33633"/>
                </a:lnTo>
                <a:lnTo>
                  <a:pt x="2342" y="34173"/>
                </a:lnTo>
                <a:lnTo>
                  <a:pt x="2583" y="34714"/>
                </a:lnTo>
                <a:lnTo>
                  <a:pt x="3664" y="36755"/>
                </a:lnTo>
                <a:lnTo>
                  <a:pt x="4084" y="37656"/>
                </a:lnTo>
                <a:lnTo>
                  <a:pt x="4564" y="38677"/>
                </a:lnTo>
                <a:lnTo>
                  <a:pt x="4264" y="38377"/>
                </a:lnTo>
                <a:lnTo>
                  <a:pt x="3664" y="37656"/>
                </a:lnTo>
                <a:lnTo>
                  <a:pt x="2943" y="36996"/>
                </a:lnTo>
                <a:lnTo>
                  <a:pt x="2222" y="36335"/>
                </a:lnTo>
                <a:lnTo>
                  <a:pt x="1502" y="35795"/>
                </a:lnTo>
                <a:lnTo>
                  <a:pt x="1141" y="35795"/>
                </a:lnTo>
                <a:lnTo>
                  <a:pt x="1021" y="35855"/>
                </a:lnTo>
                <a:lnTo>
                  <a:pt x="961" y="36095"/>
                </a:lnTo>
                <a:lnTo>
                  <a:pt x="961" y="36215"/>
                </a:lnTo>
                <a:lnTo>
                  <a:pt x="961" y="36335"/>
                </a:lnTo>
                <a:lnTo>
                  <a:pt x="1381" y="37116"/>
                </a:lnTo>
                <a:lnTo>
                  <a:pt x="1862" y="37897"/>
                </a:lnTo>
                <a:lnTo>
                  <a:pt x="2462" y="38617"/>
                </a:lnTo>
                <a:lnTo>
                  <a:pt x="3003" y="39338"/>
                </a:lnTo>
                <a:lnTo>
                  <a:pt x="4024" y="40659"/>
                </a:lnTo>
                <a:lnTo>
                  <a:pt x="4564" y="41260"/>
                </a:lnTo>
                <a:lnTo>
                  <a:pt x="4925" y="41500"/>
                </a:lnTo>
                <a:lnTo>
                  <a:pt x="5225" y="41740"/>
                </a:lnTo>
                <a:lnTo>
                  <a:pt x="5225" y="41980"/>
                </a:lnTo>
                <a:lnTo>
                  <a:pt x="4624" y="41500"/>
                </a:lnTo>
                <a:lnTo>
                  <a:pt x="4084" y="41019"/>
                </a:lnTo>
                <a:lnTo>
                  <a:pt x="3543" y="40539"/>
                </a:lnTo>
                <a:lnTo>
                  <a:pt x="2943" y="40179"/>
                </a:lnTo>
                <a:lnTo>
                  <a:pt x="2763" y="40119"/>
                </a:lnTo>
                <a:lnTo>
                  <a:pt x="2643" y="40059"/>
                </a:lnTo>
                <a:lnTo>
                  <a:pt x="2462" y="40059"/>
                </a:lnTo>
                <a:lnTo>
                  <a:pt x="2342" y="40179"/>
                </a:lnTo>
                <a:lnTo>
                  <a:pt x="2222" y="40239"/>
                </a:lnTo>
                <a:lnTo>
                  <a:pt x="2102" y="40359"/>
                </a:lnTo>
                <a:lnTo>
                  <a:pt x="2042" y="40479"/>
                </a:lnTo>
                <a:lnTo>
                  <a:pt x="2042" y="40659"/>
                </a:lnTo>
                <a:lnTo>
                  <a:pt x="2042" y="40839"/>
                </a:lnTo>
                <a:lnTo>
                  <a:pt x="2222" y="41200"/>
                </a:lnTo>
                <a:lnTo>
                  <a:pt x="2402" y="41500"/>
                </a:lnTo>
                <a:lnTo>
                  <a:pt x="2943" y="42161"/>
                </a:lnTo>
                <a:lnTo>
                  <a:pt x="3543" y="42761"/>
                </a:lnTo>
                <a:lnTo>
                  <a:pt x="4144" y="43242"/>
                </a:lnTo>
                <a:lnTo>
                  <a:pt x="4745" y="43722"/>
                </a:lnTo>
                <a:lnTo>
                  <a:pt x="5045" y="43962"/>
                </a:lnTo>
                <a:lnTo>
                  <a:pt x="5405" y="44142"/>
                </a:lnTo>
                <a:lnTo>
                  <a:pt x="5766" y="44263"/>
                </a:lnTo>
                <a:lnTo>
                  <a:pt x="6126" y="44323"/>
                </a:lnTo>
                <a:lnTo>
                  <a:pt x="6486" y="44323"/>
                </a:lnTo>
                <a:lnTo>
                  <a:pt x="6847" y="44202"/>
                </a:lnTo>
                <a:lnTo>
                  <a:pt x="6967" y="44082"/>
                </a:lnTo>
                <a:lnTo>
                  <a:pt x="7027" y="43962"/>
                </a:lnTo>
                <a:lnTo>
                  <a:pt x="7027" y="43842"/>
                </a:lnTo>
                <a:lnTo>
                  <a:pt x="7027" y="43722"/>
                </a:lnTo>
                <a:lnTo>
                  <a:pt x="6967" y="43422"/>
                </a:lnTo>
                <a:lnTo>
                  <a:pt x="6847" y="43242"/>
                </a:lnTo>
                <a:lnTo>
                  <a:pt x="6666" y="43001"/>
                </a:lnTo>
                <a:lnTo>
                  <a:pt x="6486" y="42821"/>
                </a:lnTo>
                <a:lnTo>
                  <a:pt x="7147" y="41920"/>
                </a:lnTo>
                <a:lnTo>
                  <a:pt x="7928" y="40839"/>
                </a:lnTo>
                <a:lnTo>
                  <a:pt x="8648" y="39758"/>
                </a:lnTo>
                <a:lnTo>
                  <a:pt x="9309" y="38677"/>
                </a:lnTo>
                <a:lnTo>
                  <a:pt x="10030" y="37536"/>
                </a:lnTo>
                <a:lnTo>
                  <a:pt x="10330" y="36936"/>
                </a:lnTo>
                <a:lnTo>
                  <a:pt x="10630" y="36275"/>
                </a:lnTo>
                <a:lnTo>
                  <a:pt x="10810" y="35674"/>
                </a:lnTo>
                <a:lnTo>
                  <a:pt x="10930" y="35014"/>
                </a:lnTo>
                <a:lnTo>
                  <a:pt x="10930" y="34954"/>
                </a:lnTo>
                <a:lnTo>
                  <a:pt x="10870" y="34954"/>
                </a:lnTo>
                <a:lnTo>
                  <a:pt x="10330" y="35314"/>
                </a:lnTo>
                <a:lnTo>
                  <a:pt x="9849" y="35734"/>
                </a:lnTo>
                <a:lnTo>
                  <a:pt x="9429" y="36215"/>
                </a:lnTo>
                <a:lnTo>
                  <a:pt x="8949" y="36695"/>
                </a:lnTo>
                <a:lnTo>
                  <a:pt x="8168" y="37776"/>
                </a:lnTo>
                <a:lnTo>
                  <a:pt x="7507" y="38857"/>
                </a:lnTo>
                <a:lnTo>
                  <a:pt x="6907" y="39698"/>
                </a:lnTo>
                <a:lnTo>
                  <a:pt x="6847" y="39578"/>
                </a:lnTo>
                <a:lnTo>
                  <a:pt x="7447" y="38797"/>
                </a:lnTo>
                <a:lnTo>
                  <a:pt x="7988" y="37957"/>
                </a:lnTo>
                <a:lnTo>
                  <a:pt x="9009" y="36335"/>
                </a:lnTo>
                <a:lnTo>
                  <a:pt x="9669" y="35254"/>
                </a:lnTo>
                <a:lnTo>
                  <a:pt x="10270" y="34233"/>
                </a:lnTo>
                <a:lnTo>
                  <a:pt x="11471" y="32071"/>
                </a:lnTo>
                <a:lnTo>
                  <a:pt x="11531" y="31951"/>
                </a:lnTo>
                <a:lnTo>
                  <a:pt x="11531" y="31891"/>
                </a:lnTo>
                <a:lnTo>
                  <a:pt x="11351" y="31651"/>
                </a:lnTo>
                <a:lnTo>
                  <a:pt x="11291" y="31591"/>
                </a:lnTo>
                <a:lnTo>
                  <a:pt x="11171" y="31591"/>
                </a:lnTo>
                <a:lnTo>
                  <a:pt x="11051" y="31651"/>
                </a:lnTo>
                <a:lnTo>
                  <a:pt x="10991" y="31711"/>
                </a:lnTo>
                <a:lnTo>
                  <a:pt x="9549" y="33452"/>
                </a:lnTo>
                <a:lnTo>
                  <a:pt x="8168" y="35194"/>
                </a:lnTo>
                <a:lnTo>
                  <a:pt x="8828" y="33873"/>
                </a:lnTo>
                <a:lnTo>
                  <a:pt x="9429" y="32612"/>
                </a:lnTo>
                <a:lnTo>
                  <a:pt x="10030" y="31410"/>
                </a:lnTo>
                <a:lnTo>
                  <a:pt x="10630" y="30209"/>
                </a:lnTo>
                <a:lnTo>
                  <a:pt x="11711" y="27747"/>
                </a:lnTo>
                <a:lnTo>
                  <a:pt x="11711" y="27627"/>
                </a:lnTo>
                <a:lnTo>
                  <a:pt x="11711" y="27507"/>
                </a:lnTo>
                <a:lnTo>
                  <a:pt x="11651" y="27447"/>
                </a:lnTo>
                <a:lnTo>
                  <a:pt x="11591" y="27387"/>
                </a:lnTo>
                <a:lnTo>
                  <a:pt x="11471" y="27327"/>
                </a:lnTo>
                <a:lnTo>
                  <a:pt x="11411" y="27327"/>
                </a:lnTo>
                <a:lnTo>
                  <a:pt x="11291" y="27387"/>
                </a:lnTo>
                <a:lnTo>
                  <a:pt x="11231" y="27447"/>
                </a:lnTo>
                <a:lnTo>
                  <a:pt x="9669" y="29669"/>
                </a:lnTo>
                <a:lnTo>
                  <a:pt x="8889" y="30750"/>
                </a:lnTo>
                <a:lnTo>
                  <a:pt x="8168" y="31891"/>
                </a:lnTo>
                <a:lnTo>
                  <a:pt x="7147" y="33512"/>
                </a:lnTo>
                <a:lnTo>
                  <a:pt x="6606" y="34353"/>
                </a:lnTo>
                <a:lnTo>
                  <a:pt x="6186" y="35194"/>
                </a:lnTo>
                <a:lnTo>
                  <a:pt x="6186" y="33993"/>
                </a:lnTo>
                <a:lnTo>
                  <a:pt x="6426" y="33933"/>
                </a:lnTo>
                <a:lnTo>
                  <a:pt x="6606" y="33813"/>
                </a:lnTo>
                <a:lnTo>
                  <a:pt x="6967" y="33452"/>
                </a:lnTo>
                <a:lnTo>
                  <a:pt x="7327" y="33032"/>
                </a:lnTo>
                <a:lnTo>
                  <a:pt x="7928" y="32131"/>
                </a:lnTo>
                <a:lnTo>
                  <a:pt x="9069" y="30329"/>
                </a:lnTo>
                <a:lnTo>
                  <a:pt x="10270" y="28408"/>
                </a:lnTo>
                <a:lnTo>
                  <a:pt x="11411" y="26426"/>
                </a:lnTo>
                <a:lnTo>
                  <a:pt x="11411" y="26246"/>
                </a:lnTo>
                <a:lnTo>
                  <a:pt x="11411" y="26065"/>
                </a:lnTo>
                <a:lnTo>
                  <a:pt x="11351" y="25885"/>
                </a:lnTo>
                <a:lnTo>
                  <a:pt x="11231" y="25765"/>
                </a:lnTo>
                <a:lnTo>
                  <a:pt x="11111" y="25705"/>
                </a:lnTo>
                <a:lnTo>
                  <a:pt x="10930" y="25645"/>
                </a:lnTo>
                <a:lnTo>
                  <a:pt x="10750" y="25705"/>
                </a:lnTo>
                <a:lnTo>
                  <a:pt x="10630" y="25825"/>
                </a:lnTo>
                <a:lnTo>
                  <a:pt x="9309" y="27567"/>
                </a:lnTo>
                <a:lnTo>
                  <a:pt x="7988" y="29369"/>
                </a:lnTo>
                <a:lnTo>
                  <a:pt x="8108" y="29188"/>
                </a:lnTo>
                <a:lnTo>
                  <a:pt x="9429" y="26846"/>
                </a:lnTo>
                <a:lnTo>
                  <a:pt x="10270" y="25645"/>
                </a:lnTo>
                <a:lnTo>
                  <a:pt x="11111" y="24384"/>
                </a:lnTo>
                <a:lnTo>
                  <a:pt x="11951" y="23243"/>
                </a:lnTo>
                <a:lnTo>
                  <a:pt x="12912" y="22102"/>
                </a:lnTo>
                <a:lnTo>
                  <a:pt x="12972" y="21982"/>
                </a:lnTo>
                <a:lnTo>
                  <a:pt x="12972" y="21861"/>
                </a:lnTo>
                <a:lnTo>
                  <a:pt x="12972" y="21741"/>
                </a:lnTo>
                <a:lnTo>
                  <a:pt x="12912" y="21681"/>
                </a:lnTo>
                <a:lnTo>
                  <a:pt x="12792" y="21561"/>
                </a:lnTo>
                <a:lnTo>
                  <a:pt x="12552" y="21561"/>
                </a:lnTo>
                <a:lnTo>
                  <a:pt x="12432" y="21621"/>
                </a:lnTo>
                <a:lnTo>
                  <a:pt x="11471" y="22522"/>
                </a:lnTo>
                <a:lnTo>
                  <a:pt x="10570" y="23423"/>
                </a:lnTo>
                <a:lnTo>
                  <a:pt x="9729" y="24324"/>
                </a:lnTo>
                <a:lnTo>
                  <a:pt x="8889" y="25345"/>
                </a:lnTo>
                <a:lnTo>
                  <a:pt x="9129" y="24864"/>
                </a:lnTo>
                <a:lnTo>
                  <a:pt x="11351" y="21081"/>
                </a:lnTo>
                <a:lnTo>
                  <a:pt x="11411" y="20901"/>
                </a:lnTo>
                <a:lnTo>
                  <a:pt x="11351" y="20720"/>
                </a:lnTo>
                <a:lnTo>
                  <a:pt x="11291" y="20600"/>
                </a:lnTo>
                <a:lnTo>
                  <a:pt x="11171" y="20540"/>
                </a:lnTo>
                <a:lnTo>
                  <a:pt x="11051" y="20480"/>
                </a:lnTo>
                <a:lnTo>
                  <a:pt x="10870" y="20480"/>
                </a:lnTo>
                <a:lnTo>
                  <a:pt x="10690" y="20540"/>
                </a:lnTo>
                <a:lnTo>
                  <a:pt x="10570" y="20660"/>
                </a:lnTo>
                <a:lnTo>
                  <a:pt x="7988" y="24204"/>
                </a:lnTo>
                <a:lnTo>
                  <a:pt x="7087" y="25465"/>
                </a:lnTo>
                <a:lnTo>
                  <a:pt x="6606" y="26065"/>
                </a:lnTo>
                <a:lnTo>
                  <a:pt x="6186" y="26726"/>
                </a:lnTo>
                <a:lnTo>
                  <a:pt x="6186" y="25345"/>
                </a:lnTo>
                <a:lnTo>
                  <a:pt x="6606" y="24984"/>
                </a:lnTo>
                <a:lnTo>
                  <a:pt x="6967" y="24624"/>
                </a:lnTo>
                <a:lnTo>
                  <a:pt x="7627" y="23723"/>
                </a:lnTo>
                <a:lnTo>
                  <a:pt x="8889" y="22042"/>
                </a:lnTo>
                <a:lnTo>
                  <a:pt x="10450" y="20000"/>
                </a:lnTo>
                <a:lnTo>
                  <a:pt x="12011" y="17898"/>
                </a:lnTo>
                <a:lnTo>
                  <a:pt x="12072" y="17778"/>
                </a:lnTo>
                <a:lnTo>
                  <a:pt x="12072" y="17657"/>
                </a:lnTo>
                <a:lnTo>
                  <a:pt x="12011" y="17537"/>
                </a:lnTo>
                <a:lnTo>
                  <a:pt x="11891" y="17417"/>
                </a:lnTo>
                <a:lnTo>
                  <a:pt x="11771" y="17357"/>
                </a:lnTo>
                <a:lnTo>
                  <a:pt x="11651" y="17297"/>
                </a:lnTo>
                <a:lnTo>
                  <a:pt x="11471" y="17357"/>
                </a:lnTo>
                <a:lnTo>
                  <a:pt x="11351" y="17417"/>
                </a:lnTo>
                <a:lnTo>
                  <a:pt x="8949" y="19940"/>
                </a:lnTo>
                <a:lnTo>
                  <a:pt x="9309" y="19219"/>
                </a:lnTo>
                <a:lnTo>
                  <a:pt x="10270" y="17357"/>
                </a:lnTo>
                <a:lnTo>
                  <a:pt x="11231" y="15495"/>
                </a:lnTo>
                <a:lnTo>
                  <a:pt x="11291" y="15435"/>
                </a:lnTo>
                <a:lnTo>
                  <a:pt x="11231" y="15315"/>
                </a:lnTo>
                <a:lnTo>
                  <a:pt x="11111" y="15135"/>
                </a:lnTo>
                <a:lnTo>
                  <a:pt x="10930" y="15135"/>
                </a:lnTo>
                <a:lnTo>
                  <a:pt x="10870" y="15195"/>
                </a:lnTo>
                <a:lnTo>
                  <a:pt x="10750" y="15255"/>
                </a:lnTo>
                <a:lnTo>
                  <a:pt x="9549" y="16937"/>
                </a:lnTo>
                <a:lnTo>
                  <a:pt x="8348" y="18678"/>
                </a:lnTo>
                <a:lnTo>
                  <a:pt x="7567" y="19820"/>
                </a:lnTo>
                <a:lnTo>
                  <a:pt x="7147" y="20420"/>
                </a:lnTo>
                <a:lnTo>
                  <a:pt x="6787" y="21021"/>
                </a:lnTo>
                <a:lnTo>
                  <a:pt x="6666" y="20660"/>
                </a:lnTo>
                <a:lnTo>
                  <a:pt x="7027" y="20300"/>
                </a:lnTo>
                <a:lnTo>
                  <a:pt x="7327" y="19880"/>
                </a:lnTo>
                <a:lnTo>
                  <a:pt x="7928" y="18919"/>
                </a:lnTo>
                <a:lnTo>
                  <a:pt x="8949" y="17057"/>
                </a:lnTo>
                <a:lnTo>
                  <a:pt x="10270" y="14835"/>
                </a:lnTo>
                <a:lnTo>
                  <a:pt x="10930" y="13694"/>
                </a:lnTo>
                <a:lnTo>
                  <a:pt x="11411" y="12493"/>
                </a:lnTo>
                <a:lnTo>
                  <a:pt x="11411" y="12373"/>
                </a:lnTo>
                <a:lnTo>
                  <a:pt x="11411" y="12312"/>
                </a:lnTo>
                <a:lnTo>
                  <a:pt x="11291" y="12192"/>
                </a:lnTo>
                <a:lnTo>
                  <a:pt x="11111" y="12132"/>
                </a:lnTo>
                <a:lnTo>
                  <a:pt x="10991" y="12132"/>
                </a:lnTo>
                <a:lnTo>
                  <a:pt x="10930" y="12192"/>
                </a:lnTo>
                <a:lnTo>
                  <a:pt x="10090" y="13153"/>
                </a:lnTo>
                <a:lnTo>
                  <a:pt x="9309" y="14114"/>
                </a:lnTo>
                <a:lnTo>
                  <a:pt x="7868" y="16156"/>
                </a:lnTo>
                <a:lnTo>
                  <a:pt x="7207" y="17117"/>
                </a:lnTo>
                <a:lnTo>
                  <a:pt x="6426" y="18138"/>
                </a:lnTo>
                <a:lnTo>
                  <a:pt x="6246" y="17838"/>
                </a:lnTo>
                <a:lnTo>
                  <a:pt x="6246" y="17297"/>
                </a:lnTo>
                <a:lnTo>
                  <a:pt x="6726" y="16637"/>
                </a:lnTo>
                <a:lnTo>
                  <a:pt x="7087" y="15976"/>
                </a:lnTo>
                <a:lnTo>
                  <a:pt x="7868" y="14715"/>
                </a:lnTo>
                <a:lnTo>
                  <a:pt x="9189" y="12433"/>
                </a:lnTo>
                <a:lnTo>
                  <a:pt x="10450" y="10090"/>
                </a:lnTo>
                <a:lnTo>
                  <a:pt x="10510" y="9970"/>
                </a:lnTo>
                <a:lnTo>
                  <a:pt x="10510" y="9790"/>
                </a:lnTo>
                <a:lnTo>
                  <a:pt x="10450" y="9670"/>
                </a:lnTo>
                <a:lnTo>
                  <a:pt x="10330" y="9610"/>
                </a:lnTo>
                <a:lnTo>
                  <a:pt x="10210" y="9490"/>
                </a:lnTo>
                <a:lnTo>
                  <a:pt x="9970" y="9490"/>
                </a:lnTo>
                <a:lnTo>
                  <a:pt x="9849" y="9610"/>
                </a:lnTo>
                <a:lnTo>
                  <a:pt x="8288" y="11712"/>
                </a:lnTo>
                <a:lnTo>
                  <a:pt x="6847" y="13814"/>
                </a:lnTo>
                <a:lnTo>
                  <a:pt x="6546" y="14234"/>
                </a:lnTo>
                <a:lnTo>
                  <a:pt x="6486" y="13994"/>
                </a:lnTo>
                <a:lnTo>
                  <a:pt x="6847" y="13634"/>
                </a:lnTo>
                <a:lnTo>
                  <a:pt x="7207" y="13213"/>
                </a:lnTo>
                <a:lnTo>
                  <a:pt x="7747" y="12312"/>
                </a:lnTo>
                <a:lnTo>
                  <a:pt x="8228" y="11352"/>
                </a:lnTo>
                <a:lnTo>
                  <a:pt x="8708" y="10451"/>
                </a:lnTo>
                <a:lnTo>
                  <a:pt x="9669" y="8409"/>
                </a:lnTo>
                <a:lnTo>
                  <a:pt x="10570" y="6307"/>
                </a:lnTo>
                <a:lnTo>
                  <a:pt x="10570" y="6247"/>
                </a:lnTo>
                <a:lnTo>
                  <a:pt x="10570" y="6127"/>
                </a:lnTo>
                <a:lnTo>
                  <a:pt x="10390" y="6007"/>
                </a:lnTo>
                <a:lnTo>
                  <a:pt x="10210" y="6007"/>
                </a:lnTo>
                <a:lnTo>
                  <a:pt x="10150" y="6067"/>
                </a:lnTo>
                <a:lnTo>
                  <a:pt x="10090" y="6127"/>
                </a:lnTo>
                <a:lnTo>
                  <a:pt x="8949" y="8169"/>
                </a:lnTo>
                <a:lnTo>
                  <a:pt x="7687" y="10150"/>
                </a:lnTo>
                <a:lnTo>
                  <a:pt x="6967" y="11171"/>
                </a:lnTo>
                <a:lnTo>
                  <a:pt x="6186" y="12192"/>
                </a:lnTo>
                <a:lnTo>
                  <a:pt x="6186" y="11592"/>
                </a:lnTo>
                <a:lnTo>
                  <a:pt x="6366" y="11532"/>
                </a:lnTo>
                <a:lnTo>
                  <a:pt x="6486" y="11412"/>
                </a:lnTo>
                <a:lnTo>
                  <a:pt x="6606" y="11292"/>
                </a:lnTo>
                <a:lnTo>
                  <a:pt x="6666" y="11111"/>
                </a:lnTo>
                <a:lnTo>
                  <a:pt x="6847" y="11051"/>
                </a:lnTo>
                <a:lnTo>
                  <a:pt x="7027" y="10931"/>
                </a:lnTo>
                <a:lnTo>
                  <a:pt x="7147" y="10751"/>
                </a:lnTo>
                <a:lnTo>
                  <a:pt x="7207" y="10571"/>
                </a:lnTo>
                <a:lnTo>
                  <a:pt x="7147" y="10271"/>
                </a:lnTo>
                <a:lnTo>
                  <a:pt x="7087" y="9910"/>
                </a:lnTo>
                <a:lnTo>
                  <a:pt x="7507" y="9310"/>
                </a:lnTo>
                <a:lnTo>
                  <a:pt x="7868" y="8649"/>
                </a:lnTo>
                <a:lnTo>
                  <a:pt x="8528" y="7388"/>
                </a:lnTo>
                <a:lnTo>
                  <a:pt x="9129" y="6367"/>
                </a:lnTo>
                <a:lnTo>
                  <a:pt x="9669" y="5346"/>
                </a:lnTo>
                <a:lnTo>
                  <a:pt x="10630" y="3184"/>
                </a:lnTo>
                <a:lnTo>
                  <a:pt x="10630" y="3124"/>
                </a:lnTo>
                <a:lnTo>
                  <a:pt x="10570" y="3004"/>
                </a:lnTo>
                <a:lnTo>
                  <a:pt x="10510" y="3004"/>
                </a:lnTo>
                <a:lnTo>
                  <a:pt x="10450" y="3064"/>
                </a:lnTo>
                <a:lnTo>
                  <a:pt x="9009" y="4805"/>
                </a:lnTo>
                <a:lnTo>
                  <a:pt x="8348" y="5706"/>
                </a:lnTo>
                <a:lnTo>
                  <a:pt x="7687" y="6607"/>
                </a:lnTo>
                <a:lnTo>
                  <a:pt x="7447" y="6967"/>
                </a:lnTo>
                <a:lnTo>
                  <a:pt x="7327" y="6727"/>
                </a:lnTo>
                <a:lnTo>
                  <a:pt x="7627" y="6307"/>
                </a:lnTo>
                <a:lnTo>
                  <a:pt x="7807" y="5766"/>
                </a:lnTo>
                <a:lnTo>
                  <a:pt x="8228" y="4805"/>
                </a:lnTo>
                <a:lnTo>
                  <a:pt x="8468" y="4025"/>
                </a:lnTo>
                <a:lnTo>
                  <a:pt x="8708" y="3244"/>
                </a:lnTo>
                <a:lnTo>
                  <a:pt x="9129" y="1682"/>
                </a:lnTo>
                <a:lnTo>
                  <a:pt x="9129" y="1622"/>
                </a:lnTo>
                <a:lnTo>
                  <a:pt x="9009" y="1622"/>
                </a:lnTo>
                <a:lnTo>
                  <a:pt x="8168" y="2944"/>
                </a:lnTo>
                <a:lnTo>
                  <a:pt x="7387" y="4265"/>
                </a:lnTo>
                <a:lnTo>
                  <a:pt x="7267" y="3965"/>
                </a:lnTo>
                <a:lnTo>
                  <a:pt x="7087" y="3724"/>
                </a:lnTo>
                <a:lnTo>
                  <a:pt x="7267" y="2944"/>
                </a:lnTo>
                <a:lnTo>
                  <a:pt x="7447" y="1743"/>
                </a:lnTo>
                <a:lnTo>
                  <a:pt x="7567" y="481"/>
                </a:lnTo>
                <a:lnTo>
                  <a:pt x="7567" y="421"/>
                </a:lnTo>
                <a:lnTo>
                  <a:pt x="7447" y="361"/>
                </a:lnTo>
                <a:lnTo>
                  <a:pt x="7387" y="361"/>
                </a:lnTo>
                <a:lnTo>
                  <a:pt x="7327" y="421"/>
                </a:lnTo>
                <a:lnTo>
                  <a:pt x="6847" y="1562"/>
                </a:lnTo>
                <a:lnTo>
                  <a:pt x="6426" y="2703"/>
                </a:lnTo>
                <a:lnTo>
                  <a:pt x="6366" y="3004"/>
                </a:lnTo>
                <a:lnTo>
                  <a:pt x="6126" y="2824"/>
                </a:lnTo>
                <a:lnTo>
                  <a:pt x="6186" y="2163"/>
                </a:lnTo>
                <a:lnTo>
                  <a:pt x="6066" y="1502"/>
                </a:lnTo>
                <a:lnTo>
                  <a:pt x="5886" y="181"/>
                </a:lnTo>
                <a:lnTo>
                  <a:pt x="5886" y="121"/>
                </a:lnTo>
                <a:lnTo>
                  <a:pt x="5826" y="61"/>
                </a:lnTo>
                <a:lnTo>
                  <a:pt x="5645" y="1"/>
                </a:lnTo>
                <a:close/>
              </a:path>
            </a:pathLst>
          </a:custGeom>
          <a:solidFill>
            <a:srgbClr val="1877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7261852" y="2449553"/>
            <a:ext cx="444795" cy="467143"/>
          </a:xfrm>
          <a:custGeom>
            <a:avLst/>
            <a:gdLst/>
            <a:ahLst/>
            <a:cxnLst/>
            <a:rect l="l" t="t" r="r" b="b"/>
            <a:pathLst>
              <a:path w="20301" h="21321" extrusionOk="0">
                <a:moveTo>
                  <a:pt x="5106" y="1922"/>
                </a:moveTo>
                <a:lnTo>
                  <a:pt x="5286" y="2042"/>
                </a:lnTo>
                <a:lnTo>
                  <a:pt x="5526" y="2162"/>
                </a:lnTo>
                <a:lnTo>
                  <a:pt x="5646" y="2282"/>
                </a:lnTo>
                <a:lnTo>
                  <a:pt x="5826" y="2462"/>
                </a:lnTo>
                <a:lnTo>
                  <a:pt x="5886" y="2703"/>
                </a:lnTo>
                <a:lnTo>
                  <a:pt x="5947" y="2883"/>
                </a:lnTo>
                <a:lnTo>
                  <a:pt x="5947" y="3123"/>
                </a:lnTo>
                <a:lnTo>
                  <a:pt x="5947" y="3363"/>
                </a:lnTo>
                <a:lnTo>
                  <a:pt x="5886" y="3543"/>
                </a:lnTo>
                <a:lnTo>
                  <a:pt x="5826" y="3784"/>
                </a:lnTo>
                <a:lnTo>
                  <a:pt x="5646" y="3964"/>
                </a:lnTo>
                <a:lnTo>
                  <a:pt x="5526" y="4084"/>
                </a:lnTo>
                <a:lnTo>
                  <a:pt x="5286" y="4204"/>
                </a:lnTo>
                <a:lnTo>
                  <a:pt x="5106" y="4324"/>
                </a:lnTo>
                <a:lnTo>
                  <a:pt x="4505" y="4324"/>
                </a:lnTo>
                <a:lnTo>
                  <a:pt x="4325" y="4204"/>
                </a:lnTo>
                <a:lnTo>
                  <a:pt x="4085" y="4084"/>
                </a:lnTo>
                <a:lnTo>
                  <a:pt x="3965" y="3964"/>
                </a:lnTo>
                <a:lnTo>
                  <a:pt x="3784" y="3784"/>
                </a:lnTo>
                <a:lnTo>
                  <a:pt x="3724" y="3543"/>
                </a:lnTo>
                <a:lnTo>
                  <a:pt x="3664" y="3363"/>
                </a:lnTo>
                <a:lnTo>
                  <a:pt x="3664" y="3123"/>
                </a:lnTo>
                <a:lnTo>
                  <a:pt x="3664" y="2883"/>
                </a:lnTo>
                <a:lnTo>
                  <a:pt x="3724" y="2703"/>
                </a:lnTo>
                <a:lnTo>
                  <a:pt x="3784" y="2462"/>
                </a:lnTo>
                <a:lnTo>
                  <a:pt x="3965" y="2282"/>
                </a:lnTo>
                <a:lnTo>
                  <a:pt x="4085" y="2162"/>
                </a:lnTo>
                <a:lnTo>
                  <a:pt x="4325" y="2042"/>
                </a:lnTo>
                <a:lnTo>
                  <a:pt x="4505" y="1922"/>
                </a:lnTo>
                <a:close/>
                <a:moveTo>
                  <a:pt x="5766" y="0"/>
                </a:moveTo>
                <a:lnTo>
                  <a:pt x="4986" y="60"/>
                </a:lnTo>
                <a:lnTo>
                  <a:pt x="4205" y="120"/>
                </a:lnTo>
                <a:lnTo>
                  <a:pt x="3364" y="360"/>
                </a:lnTo>
                <a:lnTo>
                  <a:pt x="2583" y="601"/>
                </a:lnTo>
                <a:lnTo>
                  <a:pt x="1863" y="1021"/>
                </a:lnTo>
                <a:lnTo>
                  <a:pt x="1562" y="1261"/>
                </a:lnTo>
                <a:lnTo>
                  <a:pt x="1262" y="1502"/>
                </a:lnTo>
                <a:lnTo>
                  <a:pt x="1022" y="1742"/>
                </a:lnTo>
                <a:lnTo>
                  <a:pt x="842" y="2042"/>
                </a:lnTo>
                <a:lnTo>
                  <a:pt x="601" y="2102"/>
                </a:lnTo>
                <a:lnTo>
                  <a:pt x="361" y="2162"/>
                </a:lnTo>
                <a:lnTo>
                  <a:pt x="121" y="2282"/>
                </a:lnTo>
                <a:lnTo>
                  <a:pt x="1" y="2522"/>
                </a:lnTo>
                <a:lnTo>
                  <a:pt x="1" y="2763"/>
                </a:lnTo>
                <a:lnTo>
                  <a:pt x="61" y="2883"/>
                </a:lnTo>
                <a:lnTo>
                  <a:pt x="121" y="2943"/>
                </a:lnTo>
                <a:lnTo>
                  <a:pt x="541" y="3243"/>
                </a:lnTo>
                <a:lnTo>
                  <a:pt x="902" y="3543"/>
                </a:lnTo>
                <a:lnTo>
                  <a:pt x="1322" y="3784"/>
                </a:lnTo>
                <a:lnTo>
                  <a:pt x="1622" y="4144"/>
                </a:lnTo>
                <a:lnTo>
                  <a:pt x="1983" y="4745"/>
                </a:lnTo>
                <a:lnTo>
                  <a:pt x="2163" y="5285"/>
                </a:lnTo>
                <a:lnTo>
                  <a:pt x="2283" y="5946"/>
                </a:lnTo>
                <a:lnTo>
                  <a:pt x="2403" y="6546"/>
                </a:lnTo>
                <a:lnTo>
                  <a:pt x="2583" y="8708"/>
                </a:lnTo>
                <a:lnTo>
                  <a:pt x="2764" y="9729"/>
                </a:lnTo>
                <a:lnTo>
                  <a:pt x="2884" y="10270"/>
                </a:lnTo>
                <a:lnTo>
                  <a:pt x="3064" y="10810"/>
                </a:lnTo>
                <a:lnTo>
                  <a:pt x="3484" y="11651"/>
                </a:lnTo>
                <a:lnTo>
                  <a:pt x="3965" y="12492"/>
                </a:lnTo>
                <a:lnTo>
                  <a:pt x="4505" y="13273"/>
                </a:lnTo>
                <a:lnTo>
                  <a:pt x="5106" y="13993"/>
                </a:lnTo>
                <a:lnTo>
                  <a:pt x="5826" y="14714"/>
                </a:lnTo>
                <a:lnTo>
                  <a:pt x="6547" y="15315"/>
                </a:lnTo>
                <a:lnTo>
                  <a:pt x="7388" y="15795"/>
                </a:lnTo>
                <a:lnTo>
                  <a:pt x="8169" y="16215"/>
                </a:lnTo>
                <a:lnTo>
                  <a:pt x="8769" y="16456"/>
                </a:lnTo>
                <a:lnTo>
                  <a:pt x="9370" y="16636"/>
                </a:lnTo>
                <a:lnTo>
                  <a:pt x="9850" y="17717"/>
                </a:lnTo>
                <a:lnTo>
                  <a:pt x="10090" y="18317"/>
                </a:lnTo>
                <a:lnTo>
                  <a:pt x="10271" y="18918"/>
                </a:lnTo>
                <a:lnTo>
                  <a:pt x="10331" y="19518"/>
                </a:lnTo>
                <a:lnTo>
                  <a:pt x="10331" y="20119"/>
                </a:lnTo>
                <a:lnTo>
                  <a:pt x="10391" y="20419"/>
                </a:lnTo>
                <a:lnTo>
                  <a:pt x="10451" y="20720"/>
                </a:lnTo>
                <a:lnTo>
                  <a:pt x="10571" y="20960"/>
                </a:lnTo>
                <a:lnTo>
                  <a:pt x="10751" y="21200"/>
                </a:lnTo>
                <a:lnTo>
                  <a:pt x="10871" y="21320"/>
                </a:lnTo>
                <a:lnTo>
                  <a:pt x="11051" y="21320"/>
                </a:lnTo>
                <a:lnTo>
                  <a:pt x="11232" y="21260"/>
                </a:lnTo>
                <a:lnTo>
                  <a:pt x="11352" y="21200"/>
                </a:lnTo>
                <a:lnTo>
                  <a:pt x="11592" y="20960"/>
                </a:lnTo>
                <a:lnTo>
                  <a:pt x="11712" y="20599"/>
                </a:lnTo>
                <a:lnTo>
                  <a:pt x="11772" y="20239"/>
                </a:lnTo>
                <a:lnTo>
                  <a:pt x="11772" y="19879"/>
                </a:lnTo>
                <a:lnTo>
                  <a:pt x="11652" y="19098"/>
                </a:lnTo>
                <a:lnTo>
                  <a:pt x="11472" y="18377"/>
                </a:lnTo>
                <a:lnTo>
                  <a:pt x="11232" y="17597"/>
                </a:lnTo>
                <a:lnTo>
                  <a:pt x="10931" y="16876"/>
                </a:lnTo>
                <a:lnTo>
                  <a:pt x="11592" y="16876"/>
                </a:lnTo>
                <a:lnTo>
                  <a:pt x="12192" y="16816"/>
                </a:lnTo>
                <a:lnTo>
                  <a:pt x="12853" y="16756"/>
                </a:lnTo>
                <a:lnTo>
                  <a:pt x="13454" y="16636"/>
                </a:lnTo>
                <a:lnTo>
                  <a:pt x="13754" y="17296"/>
                </a:lnTo>
                <a:lnTo>
                  <a:pt x="13994" y="18017"/>
                </a:lnTo>
                <a:lnTo>
                  <a:pt x="14114" y="18678"/>
                </a:lnTo>
                <a:lnTo>
                  <a:pt x="14174" y="19338"/>
                </a:lnTo>
                <a:lnTo>
                  <a:pt x="14234" y="20660"/>
                </a:lnTo>
                <a:lnTo>
                  <a:pt x="14294" y="20900"/>
                </a:lnTo>
                <a:lnTo>
                  <a:pt x="14415" y="21080"/>
                </a:lnTo>
                <a:lnTo>
                  <a:pt x="14595" y="21200"/>
                </a:lnTo>
                <a:lnTo>
                  <a:pt x="14835" y="21320"/>
                </a:lnTo>
                <a:lnTo>
                  <a:pt x="15015" y="21320"/>
                </a:lnTo>
                <a:lnTo>
                  <a:pt x="15255" y="21200"/>
                </a:lnTo>
                <a:lnTo>
                  <a:pt x="15435" y="21080"/>
                </a:lnTo>
                <a:lnTo>
                  <a:pt x="15556" y="20840"/>
                </a:lnTo>
                <a:lnTo>
                  <a:pt x="15616" y="20359"/>
                </a:lnTo>
                <a:lnTo>
                  <a:pt x="15676" y="19759"/>
                </a:lnTo>
                <a:lnTo>
                  <a:pt x="15676" y="19158"/>
                </a:lnTo>
                <a:lnTo>
                  <a:pt x="15616" y="18498"/>
                </a:lnTo>
                <a:lnTo>
                  <a:pt x="15496" y="17897"/>
                </a:lnTo>
                <a:lnTo>
                  <a:pt x="15255" y="17296"/>
                </a:lnTo>
                <a:lnTo>
                  <a:pt x="15015" y="16696"/>
                </a:lnTo>
                <a:lnTo>
                  <a:pt x="14715" y="16215"/>
                </a:lnTo>
                <a:lnTo>
                  <a:pt x="15496" y="15855"/>
                </a:lnTo>
                <a:lnTo>
                  <a:pt x="16396" y="15375"/>
                </a:lnTo>
                <a:lnTo>
                  <a:pt x="17177" y="14774"/>
                </a:lnTo>
                <a:lnTo>
                  <a:pt x="17958" y="14113"/>
                </a:lnTo>
                <a:lnTo>
                  <a:pt x="18618" y="13393"/>
                </a:lnTo>
                <a:lnTo>
                  <a:pt x="19159" y="12672"/>
                </a:lnTo>
                <a:lnTo>
                  <a:pt x="19399" y="12312"/>
                </a:lnTo>
                <a:lnTo>
                  <a:pt x="19579" y="11891"/>
                </a:lnTo>
                <a:lnTo>
                  <a:pt x="19639" y="11831"/>
                </a:lnTo>
                <a:lnTo>
                  <a:pt x="19880" y="11471"/>
                </a:lnTo>
                <a:lnTo>
                  <a:pt x="20060" y="11111"/>
                </a:lnTo>
                <a:lnTo>
                  <a:pt x="20180" y="10690"/>
                </a:lnTo>
                <a:lnTo>
                  <a:pt x="20300" y="10330"/>
                </a:lnTo>
                <a:lnTo>
                  <a:pt x="20300" y="9909"/>
                </a:lnTo>
                <a:lnTo>
                  <a:pt x="20300" y="9489"/>
                </a:lnTo>
                <a:lnTo>
                  <a:pt x="20240" y="9069"/>
                </a:lnTo>
                <a:lnTo>
                  <a:pt x="20120" y="8708"/>
                </a:lnTo>
                <a:lnTo>
                  <a:pt x="20000" y="8288"/>
                </a:lnTo>
                <a:lnTo>
                  <a:pt x="19760" y="7928"/>
                </a:lnTo>
                <a:lnTo>
                  <a:pt x="19579" y="7627"/>
                </a:lnTo>
                <a:lnTo>
                  <a:pt x="19279" y="7327"/>
                </a:lnTo>
                <a:lnTo>
                  <a:pt x="18979" y="7027"/>
                </a:lnTo>
                <a:lnTo>
                  <a:pt x="18618" y="6787"/>
                </a:lnTo>
                <a:lnTo>
                  <a:pt x="18258" y="6606"/>
                </a:lnTo>
                <a:lnTo>
                  <a:pt x="17838" y="6486"/>
                </a:lnTo>
                <a:lnTo>
                  <a:pt x="17477" y="6486"/>
                </a:lnTo>
                <a:lnTo>
                  <a:pt x="17177" y="6606"/>
                </a:lnTo>
                <a:lnTo>
                  <a:pt x="16997" y="6787"/>
                </a:lnTo>
                <a:lnTo>
                  <a:pt x="16877" y="7027"/>
                </a:lnTo>
                <a:lnTo>
                  <a:pt x="16877" y="7327"/>
                </a:lnTo>
                <a:lnTo>
                  <a:pt x="16937" y="7627"/>
                </a:lnTo>
                <a:lnTo>
                  <a:pt x="17117" y="7868"/>
                </a:lnTo>
                <a:lnTo>
                  <a:pt x="17417" y="8048"/>
                </a:lnTo>
                <a:lnTo>
                  <a:pt x="17778" y="8228"/>
                </a:lnTo>
                <a:lnTo>
                  <a:pt x="18078" y="8468"/>
                </a:lnTo>
                <a:lnTo>
                  <a:pt x="18318" y="8828"/>
                </a:lnTo>
                <a:lnTo>
                  <a:pt x="18438" y="9249"/>
                </a:lnTo>
                <a:lnTo>
                  <a:pt x="18498" y="9609"/>
                </a:lnTo>
                <a:lnTo>
                  <a:pt x="18438" y="10030"/>
                </a:lnTo>
                <a:lnTo>
                  <a:pt x="18318" y="10450"/>
                </a:lnTo>
                <a:lnTo>
                  <a:pt x="18078" y="10810"/>
                </a:lnTo>
                <a:lnTo>
                  <a:pt x="17718" y="11111"/>
                </a:lnTo>
                <a:lnTo>
                  <a:pt x="17357" y="11351"/>
                </a:lnTo>
                <a:lnTo>
                  <a:pt x="16877" y="11531"/>
                </a:lnTo>
                <a:lnTo>
                  <a:pt x="16396" y="11591"/>
                </a:lnTo>
                <a:lnTo>
                  <a:pt x="15916" y="11591"/>
                </a:lnTo>
                <a:lnTo>
                  <a:pt x="15435" y="11471"/>
                </a:lnTo>
                <a:lnTo>
                  <a:pt x="15015" y="11291"/>
                </a:lnTo>
                <a:lnTo>
                  <a:pt x="14595" y="11111"/>
                </a:lnTo>
                <a:lnTo>
                  <a:pt x="14174" y="10750"/>
                </a:lnTo>
                <a:lnTo>
                  <a:pt x="13814" y="10390"/>
                </a:lnTo>
                <a:lnTo>
                  <a:pt x="13454" y="9970"/>
                </a:lnTo>
                <a:lnTo>
                  <a:pt x="13213" y="9549"/>
                </a:lnTo>
                <a:lnTo>
                  <a:pt x="13033" y="9069"/>
                </a:lnTo>
                <a:lnTo>
                  <a:pt x="12853" y="8588"/>
                </a:lnTo>
                <a:lnTo>
                  <a:pt x="12553" y="7627"/>
                </a:lnTo>
                <a:lnTo>
                  <a:pt x="12192" y="5525"/>
                </a:lnTo>
                <a:lnTo>
                  <a:pt x="11952" y="4504"/>
                </a:lnTo>
                <a:lnTo>
                  <a:pt x="11772" y="4024"/>
                </a:lnTo>
                <a:lnTo>
                  <a:pt x="11532" y="3604"/>
                </a:lnTo>
                <a:lnTo>
                  <a:pt x="11111" y="2883"/>
                </a:lnTo>
                <a:lnTo>
                  <a:pt x="10631" y="2222"/>
                </a:lnTo>
                <a:lnTo>
                  <a:pt x="10090" y="1682"/>
                </a:lnTo>
                <a:lnTo>
                  <a:pt x="9430" y="1201"/>
                </a:lnTo>
                <a:lnTo>
                  <a:pt x="8769" y="781"/>
                </a:lnTo>
                <a:lnTo>
                  <a:pt x="7988" y="421"/>
                </a:lnTo>
                <a:lnTo>
                  <a:pt x="7208" y="180"/>
                </a:lnTo>
                <a:lnTo>
                  <a:pt x="6427" y="60"/>
                </a:lnTo>
                <a:lnTo>
                  <a:pt x="5766" y="0"/>
                </a:lnTo>
                <a:close/>
              </a:path>
            </a:pathLst>
          </a:custGeom>
          <a:solidFill>
            <a:srgbClr val="CE2F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 rot="7914144">
            <a:off x="6222841" y="3845614"/>
            <a:ext cx="591503" cy="1132933"/>
          </a:xfrm>
          <a:custGeom>
            <a:avLst/>
            <a:gdLst/>
            <a:ahLst/>
            <a:cxnLst/>
            <a:rect l="l" t="t" r="r" b="b"/>
            <a:pathLst>
              <a:path w="21322" h="40839" extrusionOk="0">
                <a:moveTo>
                  <a:pt x="5346" y="0"/>
                </a:moveTo>
                <a:lnTo>
                  <a:pt x="4926" y="60"/>
                </a:lnTo>
                <a:lnTo>
                  <a:pt x="4505" y="241"/>
                </a:lnTo>
                <a:lnTo>
                  <a:pt x="4205" y="541"/>
                </a:lnTo>
                <a:lnTo>
                  <a:pt x="4085" y="721"/>
                </a:lnTo>
                <a:lnTo>
                  <a:pt x="3965" y="961"/>
                </a:lnTo>
                <a:lnTo>
                  <a:pt x="3785" y="1682"/>
                </a:lnTo>
                <a:lnTo>
                  <a:pt x="3724" y="2403"/>
                </a:lnTo>
                <a:lnTo>
                  <a:pt x="3785" y="3123"/>
                </a:lnTo>
                <a:lnTo>
                  <a:pt x="3965" y="3844"/>
                </a:lnTo>
                <a:lnTo>
                  <a:pt x="4205" y="4565"/>
                </a:lnTo>
                <a:lnTo>
                  <a:pt x="4565" y="5225"/>
                </a:lnTo>
                <a:lnTo>
                  <a:pt x="4986" y="5826"/>
                </a:lnTo>
                <a:lnTo>
                  <a:pt x="5406" y="6366"/>
                </a:lnTo>
                <a:lnTo>
                  <a:pt x="5947" y="6847"/>
                </a:lnTo>
                <a:lnTo>
                  <a:pt x="6547" y="7207"/>
                </a:lnTo>
                <a:lnTo>
                  <a:pt x="7148" y="7447"/>
                </a:lnTo>
                <a:lnTo>
                  <a:pt x="7808" y="7688"/>
                </a:lnTo>
                <a:lnTo>
                  <a:pt x="8289" y="7868"/>
                </a:lnTo>
                <a:lnTo>
                  <a:pt x="8829" y="8048"/>
                </a:lnTo>
                <a:lnTo>
                  <a:pt x="9070" y="8108"/>
                </a:lnTo>
                <a:lnTo>
                  <a:pt x="9370" y="8168"/>
                </a:lnTo>
                <a:lnTo>
                  <a:pt x="9610" y="8108"/>
                </a:lnTo>
                <a:lnTo>
                  <a:pt x="9850" y="8048"/>
                </a:lnTo>
                <a:lnTo>
                  <a:pt x="10090" y="7868"/>
                </a:lnTo>
                <a:lnTo>
                  <a:pt x="10090" y="9129"/>
                </a:lnTo>
                <a:lnTo>
                  <a:pt x="10090" y="10390"/>
                </a:lnTo>
                <a:lnTo>
                  <a:pt x="10151" y="12852"/>
                </a:lnTo>
                <a:lnTo>
                  <a:pt x="10151" y="14654"/>
                </a:lnTo>
                <a:lnTo>
                  <a:pt x="9790" y="14174"/>
                </a:lnTo>
                <a:lnTo>
                  <a:pt x="9370" y="13813"/>
                </a:lnTo>
                <a:lnTo>
                  <a:pt x="7808" y="12552"/>
                </a:lnTo>
                <a:lnTo>
                  <a:pt x="6187" y="11291"/>
                </a:lnTo>
                <a:lnTo>
                  <a:pt x="5526" y="10810"/>
                </a:lnTo>
                <a:lnTo>
                  <a:pt x="4866" y="10270"/>
                </a:lnTo>
                <a:lnTo>
                  <a:pt x="4565" y="9910"/>
                </a:lnTo>
                <a:lnTo>
                  <a:pt x="4325" y="9609"/>
                </a:lnTo>
                <a:lnTo>
                  <a:pt x="4145" y="9249"/>
                </a:lnTo>
                <a:lnTo>
                  <a:pt x="4085" y="8829"/>
                </a:lnTo>
                <a:lnTo>
                  <a:pt x="4085" y="8408"/>
                </a:lnTo>
                <a:lnTo>
                  <a:pt x="3965" y="8048"/>
                </a:lnTo>
                <a:lnTo>
                  <a:pt x="3785" y="7688"/>
                </a:lnTo>
                <a:lnTo>
                  <a:pt x="3544" y="7447"/>
                </a:lnTo>
                <a:lnTo>
                  <a:pt x="3184" y="7267"/>
                </a:lnTo>
                <a:lnTo>
                  <a:pt x="2824" y="7147"/>
                </a:lnTo>
                <a:lnTo>
                  <a:pt x="2463" y="7087"/>
                </a:lnTo>
                <a:lnTo>
                  <a:pt x="2043" y="7087"/>
                </a:lnTo>
                <a:lnTo>
                  <a:pt x="1683" y="7147"/>
                </a:lnTo>
                <a:lnTo>
                  <a:pt x="1322" y="7327"/>
                </a:lnTo>
                <a:lnTo>
                  <a:pt x="962" y="7507"/>
                </a:lnTo>
                <a:lnTo>
                  <a:pt x="722" y="7748"/>
                </a:lnTo>
                <a:lnTo>
                  <a:pt x="481" y="8048"/>
                </a:lnTo>
                <a:lnTo>
                  <a:pt x="361" y="8408"/>
                </a:lnTo>
                <a:lnTo>
                  <a:pt x="361" y="8829"/>
                </a:lnTo>
                <a:lnTo>
                  <a:pt x="421" y="9369"/>
                </a:lnTo>
                <a:lnTo>
                  <a:pt x="722" y="10150"/>
                </a:lnTo>
                <a:lnTo>
                  <a:pt x="1142" y="10871"/>
                </a:lnTo>
                <a:lnTo>
                  <a:pt x="1622" y="11531"/>
                </a:lnTo>
                <a:lnTo>
                  <a:pt x="2223" y="12132"/>
                </a:lnTo>
                <a:lnTo>
                  <a:pt x="2884" y="12612"/>
                </a:lnTo>
                <a:lnTo>
                  <a:pt x="3604" y="13033"/>
                </a:lnTo>
                <a:lnTo>
                  <a:pt x="4385" y="13393"/>
                </a:lnTo>
                <a:lnTo>
                  <a:pt x="5166" y="13633"/>
                </a:lnTo>
                <a:lnTo>
                  <a:pt x="6127" y="13813"/>
                </a:lnTo>
                <a:lnTo>
                  <a:pt x="7208" y="13993"/>
                </a:lnTo>
                <a:lnTo>
                  <a:pt x="7688" y="14114"/>
                </a:lnTo>
                <a:lnTo>
                  <a:pt x="8169" y="14294"/>
                </a:lnTo>
                <a:lnTo>
                  <a:pt x="8589" y="14474"/>
                </a:lnTo>
                <a:lnTo>
                  <a:pt x="9009" y="14714"/>
                </a:lnTo>
                <a:lnTo>
                  <a:pt x="9370" y="15135"/>
                </a:lnTo>
                <a:lnTo>
                  <a:pt x="9670" y="15555"/>
                </a:lnTo>
                <a:lnTo>
                  <a:pt x="9970" y="16035"/>
                </a:lnTo>
                <a:lnTo>
                  <a:pt x="10151" y="16516"/>
                </a:lnTo>
                <a:lnTo>
                  <a:pt x="10211" y="16816"/>
                </a:lnTo>
                <a:lnTo>
                  <a:pt x="10211" y="17176"/>
                </a:lnTo>
                <a:lnTo>
                  <a:pt x="10211" y="17957"/>
                </a:lnTo>
                <a:lnTo>
                  <a:pt x="10211" y="18618"/>
                </a:lnTo>
                <a:lnTo>
                  <a:pt x="10211" y="18798"/>
                </a:lnTo>
                <a:lnTo>
                  <a:pt x="10271" y="18918"/>
                </a:lnTo>
                <a:lnTo>
                  <a:pt x="10331" y="22101"/>
                </a:lnTo>
                <a:lnTo>
                  <a:pt x="10391" y="23422"/>
                </a:lnTo>
                <a:lnTo>
                  <a:pt x="9430" y="23182"/>
                </a:lnTo>
                <a:lnTo>
                  <a:pt x="8589" y="22822"/>
                </a:lnTo>
                <a:lnTo>
                  <a:pt x="8109" y="22642"/>
                </a:lnTo>
                <a:lnTo>
                  <a:pt x="7748" y="22401"/>
                </a:lnTo>
                <a:lnTo>
                  <a:pt x="7328" y="22161"/>
                </a:lnTo>
                <a:lnTo>
                  <a:pt x="6907" y="21801"/>
                </a:lnTo>
                <a:lnTo>
                  <a:pt x="6127" y="21080"/>
                </a:lnTo>
                <a:lnTo>
                  <a:pt x="5406" y="20299"/>
                </a:lnTo>
                <a:lnTo>
                  <a:pt x="4685" y="19459"/>
                </a:lnTo>
                <a:lnTo>
                  <a:pt x="4025" y="18618"/>
                </a:lnTo>
                <a:lnTo>
                  <a:pt x="3664" y="18197"/>
                </a:lnTo>
                <a:lnTo>
                  <a:pt x="3304" y="17897"/>
                </a:lnTo>
                <a:lnTo>
                  <a:pt x="2884" y="17717"/>
                </a:lnTo>
                <a:lnTo>
                  <a:pt x="2463" y="17597"/>
                </a:lnTo>
                <a:lnTo>
                  <a:pt x="2043" y="17597"/>
                </a:lnTo>
                <a:lnTo>
                  <a:pt x="1622" y="17657"/>
                </a:lnTo>
                <a:lnTo>
                  <a:pt x="1262" y="17837"/>
                </a:lnTo>
                <a:lnTo>
                  <a:pt x="902" y="18077"/>
                </a:lnTo>
                <a:lnTo>
                  <a:pt x="602" y="18318"/>
                </a:lnTo>
                <a:lnTo>
                  <a:pt x="301" y="18678"/>
                </a:lnTo>
                <a:lnTo>
                  <a:pt x="121" y="19038"/>
                </a:lnTo>
                <a:lnTo>
                  <a:pt x="61" y="19459"/>
                </a:lnTo>
                <a:lnTo>
                  <a:pt x="1" y="19879"/>
                </a:lnTo>
                <a:lnTo>
                  <a:pt x="121" y="20299"/>
                </a:lnTo>
                <a:lnTo>
                  <a:pt x="301" y="20780"/>
                </a:lnTo>
                <a:lnTo>
                  <a:pt x="602" y="21200"/>
                </a:lnTo>
                <a:lnTo>
                  <a:pt x="1142" y="21741"/>
                </a:lnTo>
                <a:lnTo>
                  <a:pt x="1683" y="22281"/>
                </a:lnTo>
                <a:lnTo>
                  <a:pt x="2283" y="22762"/>
                </a:lnTo>
                <a:lnTo>
                  <a:pt x="2944" y="23182"/>
                </a:lnTo>
                <a:lnTo>
                  <a:pt x="3604" y="23542"/>
                </a:lnTo>
                <a:lnTo>
                  <a:pt x="4265" y="23843"/>
                </a:lnTo>
                <a:lnTo>
                  <a:pt x="4986" y="24083"/>
                </a:lnTo>
                <a:lnTo>
                  <a:pt x="5706" y="24263"/>
                </a:lnTo>
                <a:lnTo>
                  <a:pt x="6847" y="24503"/>
                </a:lnTo>
                <a:lnTo>
                  <a:pt x="7988" y="24623"/>
                </a:lnTo>
                <a:lnTo>
                  <a:pt x="9190" y="24684"/>
                </a:lnTo>
                <a:lnTo>
                  <a:pt x="9790" y="24684"/>
                </a:lnTo>
                <a:lnTo>
                  <a:pt x="10391" y="24623"/>
                </a:lnTo>
                <a:lnTo>
                  <a:pt x="10511" y="30629"/>
                </a:lnTo>
                <a:lnTo>
                  <a:pt x="9910" y="30569"/>
                </a:lnTo>
                <a:lnTo>
                  <a:pt x="9250" y="30509"/>
                </a:lnTo>
                <a:lnTo>
                  <a:pt x="8709" y="30329"/>
                </a:lnTo>
                <a:lnTo>
                  <a:pt x="8229" y="30089"/>
                </a:lnTo>
                <a:lnTo>
                  <a:pt x="7748" y="29788"/>
                </a:lnTo>
                <a:lnTo>
                  <a:pt x="7268" y="29548"/>
                </a:lnTo>
                <a:lnTo>
                  <a:pt x="6307" y="29068"/>
                </a:lnTo>
                <a:lnTo>
                  <a:pt x="5346" y="28587"/>
                </a:lnTo>
                <a:lnTo>
                  <a:pt x="4385" y="28047"/>
                </a:lnTo>
                <a:lnTo>
                  <a:pt x="3965" y="27746"/>
                </a:lnTo>
                <a:lnTo>
                  <a:pt x="3544" y="27386"/>
                </a:lnTo>
                <a:lnTo>
                  <a:pt x="3244" y="27146"/>
                </a:lnTo>
                <a:lnTo>
                  <a:pt x="2884" y="26966"/>
                </a:lnTo>
                <a:lnTo>
                  <a:pt x="2523" y="26906"/>
                </a:lnTo>
                <a:lnTo>
                  <a:pt x="2163" y="26906"/>
                </a:lnTo>
                <a:lnTo>
                  <a:pt x="1803" y="26966"/>
                </a:lnTo>
                <a:lnTo>
                  <a:pt x="1442" y="27086"/>
                </a:lnTo>
                <a:lnTo>
                  <a:pt x="1142" y="27326"/>
                </a:lnTo>
                <a:lnTo>
                  <a:pt x="902" y="27506"/>
                </a:lnTo>
                <a:lnTo>
                  <a:pt x="662" y="27806"/>
                </a:lnTo>
                <a:lnTo>
                  <a:pt x="481" y="28107"/>
                </a:lnTo>
                <a:lnTo>
                  <a:pt x="361" y="28407"/>
                </a:lnTo>
                <a:lnTo>
                  <a:pt x="301" y="28767"/>
                </a:lnTo>
                <a:lnTo>
                  <a:pt x="361" y="29068"/>
                </a:lnTo>
                <a:lnTo>
                  <a:pt x="481" y="29428"/>
                </a:lnTo>
                <a:lnTo>
                  <a:pt x="662" y="29728"/>
                </a:lnTo>
                <a:lnTo>
                  <a:pt x="962" y="30029"/>
                </a:lnTo>
                <a:lnTo>
                  <a:pt x="1562" y="30449"/>
                </a:lnTo>
                <a:lnTo>
                  <a:pt x="2163" y="30929"/>
                </a:lnTo>
                <a:lnTo>
                  <a:pt x="2824" y="31290"/>
                </a:lnTo>
                <a:lnTo>
                  <a:pt x="3544" y="31650"/>
                </a:lnTo>
                <a:lnTo>
                  <a:pt x="4205" y="32010"/>
                </a:lnTo>
                <a:lnTo>
                  <a:pt x="4926" y="32251"/>
                </a:lnTo>
                <a:lnTo>
                  <a:pt x="5706" y="32431"/>
                </a:lnTo>
                <a:lnTo>
                  <a:pt x="6487" y="32491"/>
                </a:lnTo>
                <a:lnTo>
                  <a:pt x="7148" y="32431"/>
                </a:lnTo>
                <a:lnTo>
                  <a:pt x="7868" y="32311"/>
                </a:lnTo>
                <a:lnTo>
                  <a:pt x="9250" y="31950"/>
                </a:lnTo>
                <a:lnTo>
                  <a:pt x="9910" y="31830"/>
                </a:lnTo>
                <a:lnTo>
                  <a:pt x="10571" y="31650"/>
                </a:lnTo>
                <a:lnTo>
                  <a:pt x="10691" y="36094"/>
                </a:lnTo>
                <a:lnTo>
                  <a:pt x="10751" y="38316"/>
                </a:lnTo>
                <a:lnTo>
                  <a:pt x="10811" y="39397"/>
                </a:lnTo>
                <a:lnTo>
                  <a:pt x="11051" y="40478"/>
                </a:lnTo>
                <a:lnTo>
                  <a:pt x="11111" y="40598"/>
                </a:lnTo>
                <a:lnTo>
                  <a:pt x="11232" y="40719"/>
                </a:lnTo>
                <a:lnTo>
                  <a:pt x="11352" y="40779"/>
                </a:lnTo>
                <a:lnTo>
                  <a:pt x="11472" y="40839"/>
                </a:lnTo>
                <a:lnTo>
                  <a:pt x="11652" y="40779"/>
                </a:lnTo>
                <a:lnTo>
                  <a:pt x="11772" y="40719"/>
                </a:lnTo>
                <a:lnTo>
                  <a:pt x="11892" y="40598"/>
                </a:lnTo>
                <a:lnTo>
                  <a:pt x="11952" y="40478"/>
                </a:lnTo>
                <a:lnTo>
                  <a:pt x="12072" y="39397"/>
                </a:lnTo>
                <a:lnTo>
                  <a:pt x="12132" y="38316"/>
                </a:lnTo>
                <a:lnTo>
                  <a:pt x="12072" y="36094"/>
                </a:lnTo>
                <a:lnTo>
                  <a:pt x="12012" y="32251"/>
                </a:lnTo>
                <a:lnTo>
                  <a:pt x="12553" y="32371"/>
                </a:lnTo>
                <a:lnTo>
                  <a:pt x="13634" y="32371"/>
                </a:lnTo>
                <a:lnTo>
                  <a:pt x="14174" y="32311"/>
                </a:lnTo>
                <a:lnTo>
                  <a:pt x="14715" y="32131"/>
                </a:lnTo>
                <a:lnTo>
                  <a:pt x="15195" y="31950"/>
                </a:lnTo>
                <a:lnTo>
                  <a:pt x="15736" y="31770"/>
                </a:lnTo>
                <a:lnTo>
                  <a:pt x="16216" y="31470"/>
                </a:lnTo>
                <a:lnTo>
                  <a:pt x="16697" y="31170"/>
                </a:lnTo>
                <a:lnTo>
                  <a:pt x="17117" y="30869"/>
                </a:lnTo>
                <a:lnTo>
                  <a:pt x="17958" y="30089"/>
                </a:lnTo>
                <a:lnTo>
                  <a:pt x="18739" y="29308"/>
                </a:lnTo>
                <a:lnTo>
                  <a:pt x="19399" y="28467"/>
                </a:lnTo>
                <a:lnTo>
                  <a:pt x="19579" y="28167"/>
                </a:lnTo>
                <a:lnTo>
                  <a:pt x="19639" y="27806"/>
                </a:lnTo>
                <a:lnTo>
                  <a:pt x="19639" y="27506"/>
                </a:lnTo>
                <a:lnTo>
                  <a:pt x="19579" y="27206"/>
                </a:lnTo>
                <a:lnTo>
                  <a:pt x="19519" y="26966"/>
                </a:lnTo>
                <a:lnTo>
                  <a:pt x="19339" y="26725"/>
                </a:lnTo>
                <a:lnTo>
                  <a:pt x="19099" y="26545"/>
                </a:lnTo>
                <a:lnTo>
                  <a:pt x="18859" y="26365"/>
                </a:lnTo>
                <a:lnTo>
                  <a:pt x="18558" y="26185"/>
                </a:lnTo>
                <a:lnTo>
                  <a:pt x="18258" y="26125"/>
                </a:lnTo>
                <a:lnTo>
                  <a:pt x="17958" y="26065"/>
                </a:lnTo>
                <a:lnTo>
                  <a:pt x="17658" y="26125"/>
                </a:lnTo>
                <a:lnTo>
                  <a:pt x="17357" y="26185"/>
                </a:lnTo>
                <a:lnTo>
                  <a:pt x="17057" y="26305"/>
                </a:lnTo>
                <a:lnTo>
                  <a:pt x="16817" y="26545"/>
                </a:lnTo>
                <a:lnTo>
                  <a:pt x="16577" y="26846"/>
                </a:lnTo>
                <a:lnTo>
                  <a:pt x="16096" y="27446"/>
                </a:lnTo>
                <a:lnTo>
                  <a:pt x="15616" y="27987"/>
                </a:lnTo>
                <a:lnTo>
                  <a:pt x="15075" y="28467"/>
                </a:lnTo>
                <a:lnTo>
                  <a:pt x="14475" y="28887"/>
                </a:lnTo>
                <a:lnTo>
                  <a:pt x="13273" y="29728"/>
                </a:lnTo>
                <a:lnTo>
                  <a:pt x="11952" y="30509"/>
                </a:lnTo>
                <a:lnTo>
                  <a:pt x="11832" y="24563"/>
                </a:lnTo>
                <a:lnTo>
                  <a:pt x="12493" y="24563"/>
                </a:lnTo>
                <a:lnTo>
                  <a:pt x="13153" y="24503"/>
                </a:lnTo>
                <a:lnTo>
                  <a:pt x="13814" y="24443"/>
                </a:lnTo>
                <a:lnTo>
                  <a:pt x="14475" y="24263"/>
                </a:lnTo>
                <a:lnTo>
                  <a:pt x="15135" y="24083"/>
                </a:lnTo>
                <a:lnTo>
                  <a:pt x="15796" y="23843"/>
                </a:lnTo>
                <a:lnTo>
                  <a:pt x="16456" y="23542"/>
                </a:lnTo>
                <a:lnTo>
                  <a:pt x="17057" y="23242"/>
                </a:lnTo>
                <a:lnTo>
                  <a:pt x="17658" y="22882"/>
                </a:lnTo>
                <a:lnTo>
                  <a:pt x="18198" y="22521"/>
                </a:lnTo>
                <a:lnTo>
                  <a:pt x="18799" y="22101"/>
                </a:lnTo>
                <a:lnTo>
                  <a:pt x="19279" y="21621"/>
                </a:lnTo>
                <a:lnTo>
                  <a:pt x="19760" y="21140"/>
                </a:lnTo>
                <a:lnTo>
                  <a:pt x="20240" y="20660"/>
                </a:lnTo>
                <a:lnTo>
                  <a:pt x="20660" y="20119"/>
                </a:lnTo>
                <a:lnTo>
                  <a:pt x="21021" y="19639"/>
                </a:lnTo>
                <a:lnTo>
                  <a:pt x="21261" y="19218"/>
                </a:lnTo>
                <a:lnTo>
                  <a:pt x="21321" y="18798"/>
                </a:lnTo>
                <a:lnTo>
                  <a:pt x="21321" y="18378"/>
                </a:lnTo>
                <a:lnTo>
                  <a:pt x="21261" y="18017"/>
                </a:lnTo>
                <a:lnTo>
                  <a:pt x="21081" y="17657"/>
                </a:lnTo>
                <a:lnTo>
                  <a:pt x="20841" y="17357"/>
                </a:lnTo>
                <a:lnTo>
                  <a:pt x="20540" y="17116"/>
                </a:lnTo>
                <a:lnTo>
                  <a:pt x="20240" y="16876"/>
                </a:lnTo>
                <a:lnTo>
                  <a:pt x="19880" y="16696"/>
                </a:lnTo>
                <a:lnTo>
                  <a:pt x="19519" y="16636"/>
                </a:lnTo>
                <a:lnTo>
                  <a:pt x="19099" y="16576"/>
                </a:lnTo>
                <a:lnTo>
                  <a:pt x="18739" y="16576"/>
                </a:lnTo>
                <a:lnTo>
                  <a:pt x="18378" y="16696"/>
                </a:lnTo>
                <a:lnTo>
                  <a:pt x="18078" y="16876"/>
                </a:lnTo>
                <a:lnTo>
                  <a:pt x="17778" y="17176"/>
                </a:lnTo>
                <a:lnTo>
                  <a:pt x="17538" y="17597"/>
                </a:lnTo>
                <a:lnTo>
                  <a:pt x="17057" y="18558"/>
                </a:lnTo>
                <a:lnTo>
                  <a:pt x="16577" y="19519"/>
                </a:lnTo>
                <a:lnTo>
                  <a:pt x="16336" y="19999"/>
                </a:lnTo>
                <a:lnTo>
                  <a:pt x="15976" y="20419"/>
                </a:lnTo>
                <a:lnTo>
                  <a:pt x="15616" y="20840"/>
                </a:lnTo>
                <a:lnTo>
                  <a:pt x="15255" y="21200"/>
                </a:lnTo>
                <a:lnTo>
                  <a:pt x="14415" y="21861"/>
                </a:lnTo>
                <a:lnTo>
                  <a:pt x="13574" y="22461"/>
                </a:lnTo>
                <a:lnTo>
                  <a:pt x="13153" y="22762"/>
                </a:lnTo>
                <a:lnTo>
                  <a:pt x="12733" y="22942"/>
                </a:lnTo>
                <a:lnTo>
                  <a:pt x="11832" y="23302"/>
                </a:lnTo>
                <a:lnTo>
                  <a:pt x="11772" y="22101"/>
                </a:lnTo>
                <a:lnTo>
                  <a:pt x="11652" y="16216"/>
                </a:lnTo>
                <a:lnTo>
                  <a:pt x="11892" y="15975"/>
                </a:lnTo>
                <a:lnTo>
                  <a:pt x="12192" y="15795"/>
                </a:lnTo>
                <a:lnTo>
                  <a:pt x="12493" y="15615"/>
                </a:lnTo>
                <a:lnTo>
                  <a:pt x="12853" y="15495"/>
                </a:lnTo>
                <a:lnTo>
                  <a:pt x="13574" y="15315"/>
                </a:lnTo>
                <a:lnTo>
                  <a:pt x="14294" y="15195"/>
                </a:lnTo>
                <a:lnTo>
                  <a:pt x="15015" y="15074"/>
                </a:lnTo>
                <a:lnTo>
                  <a:pt x="15676" y="14894"/>
                </a:lnTo>
                <a:lnTo>
                  <a:pt x="16396" y="14534"/>
                </a:lnTo>
                <a:lnTo>
                  <a:pt x="16997" y="14174"/>
                </a:lnTo>
                <a:lnTo>
                  <a:pt x="17658" y="13753"/>
                </a:lnTo>
                <a:lnTo>
                  <a:pt x="18198" y="13273"/>
                </a:lnTo>
                <a:lnTo>
                  <a:pt x="18679" y="12732"/>
                </a:lnTo>
                <a:lnTo>
                  <a:pt x="19159" y="12132"/>
                </a:lnTo>
                <a:lnTo>
                  <a:pt x="19519" y="11531"/>
                </a:lnTo>
                <a:lnTo>
                  <a:pt x="19820" y="10810"/>
                </a:lnTo>
                <a:lnTo>
                  <a:pt x="19880" y="10510"/>
                </a:lnTo>
                <a:lnTo>
                  <a:pt x="19940" y="10210"/>
                </a:lnTo>
                <a:lnTo>
                  <a:pt x="19880" y="9910"/>
                </a:lnTo>
                <a:lnTo>
                  <a:pt x="19760" y="9669"/>
                </a:lnTo>
                <a:lnTo>
                  <a:pt x="19579" y="9429"/>
                </a:lnTo>
                <a:lnTo>
                  <a:pt x="19399" y="9189"/>
                </a:lnTo>
                <a:lnTo>
                  <a:pt x="19159" y="9009"/>
                </a:lnTo>
                <a:lnTo>
                  <a:pt x="18859" y="8889"/>
                </a:lnTo>
                <a:lnTo>
                  <a:pt x="18619" y="8829"/>
                </a:lnTo>
                <a:lnTo>
                  <a:pt x="18318" y="8769"/>
                </a:lnTo>
                <a:lnTo>
                  <a:pt x="17718" y="8769"/>
                </a:lnTo>
                <a:lnTo>
                  <a:pt x="17417" y="8889"/>
                </a:lnTo>
                <a:lnTo>
                  <a:pt x="17177" y="9069"/>
                </a:lnTo>
                <a:lnTo>
                  <a:pt x="16937" y="9249"/>
                </a:lnTo>
                <a:lnTo>
                  <a:pt x="16757" y="9549"/>
                </a:lnTo>
                <a:lnTo>
                  <a:pt x="16036" y="10931"/>
                </a:lnTo>
                <a:lnTo>
                  <a:pt x="15616" y="11591"/>
                </a:lnTo>
                <a:lnTo>
                  <a:pt x="15436" y="11891"/>
                </a:lnTo>
                <a:lnTo>
                  <a:pt x="15135" y="12192"/>
                </a:lnTo>
                <a:lnTo>
                  <a:pt x="14535" y="12732"/>
                </a:lnTo>
                <a:lnTo>
                  <a:pt x="13874" y="13273"/>
                </a:lnTo>
                <a:lnTo>
                  <a:pt x="12493" y="14174"/>
                </a:lnTo>
                <a:lnTo>
                  <a:pt x="12072" y="14414"/>
                </a:lnTo>
                <a:lnTo>
                  <a:pt x="11592" y="14834"/>
                </a:lnTo>
                <a:lnTo>
                  <a:pt x="11532" y="12852"/>
                </a:lnTo>
                <a:lnTo>
                  <a:pt x="11472" y="10450"/>
                </a:lnTo>
                <a:lnTo>
                  <a:pt x="11352" y="7988"/>
                </a:lnTo>
                <a:lnTo>
                  <a:pt x="11892" y="7928"/>
                </a:lnTo>
                <a:lnTo>
                  <a:pt x="12373" y="7868"/>
                </a:lnTo>
                <a:lnTo>
                  <a:pt x="13334" y="7748"/>
                </a:lnTo>
                <a:lnTo>
                  <a:pt x="13994" y="7627"/>
                </a:lnTo>
                <a:lnTo>
                  <a:pt x="14655" y="7447"/>
                </a:lnTo>
                <a:lnTo>
                  <a:pt x="15195" y="7147"/>
                </a:lnTo>
                <a:lnTo>
                  <a:pt x="15796" y="6787"/>
                </a:lnTo>
                <a:lnTo>
                  <a:pt x="16336" y="6366"/>
                </a:lnTo>
                <a:lnTo>
                  <a:pt x="16817" y="5826"/>
                </a:lnTo>
                <a:lnTo>
                  <a:pt x="17297" y="5345"/>
                </a:lnTo>
                <a:lnTo>
                  <a:pt x="17718" y="4745"/>
                </a:lnTo>
                <a:lnTo>
                  <a:pt x="18078" y="4144"/>
                </a:lnTo>
                <a:lnTo>
                  <a:pt x="18378" y="3484"/>
                </a:lnTo>
                <a:lnTo>
                  <a:pt x="18679" y="2823"/>
                </a:lnTo>
                <a:lnTo>
                  <a:pt x="18859" y="2162"/>
                </a:lnTo>
                <a:lnTo>
                  <a:pt x="18919" y="1802"/>
                </a:lnTo>
                <a:lnTo>
                  <a:pt x="18919" y="1502"/>
                </a:lnTo>
                <a:lnTo>
                  <a:pt x="18799" y="1201"/>
                </a:lnTo>
                <a:lnTo>
                  <a:pt x="18679" y="961"/>
                </a:lnTo>
                <a:lnTo>
                  <a:pt x="18498" y="721"/>
                </a:lnTo>
                <a:lnTo>
                  <a:pt x="18258" y="541"/>
                </a:lnTo>
                <a:lnTo>
                  <a:pt x="18018" y="421"/>
                </a:lnTo>
                <a:lnTo>
                  <a:pt x="17718" y="301"/>
                </a:lnTo>
                <a:lnTo>
                  <a:pt x="17417" y="241"/>
                </a:lnTo>
                <a:lnTo>
                  <a:pt x="17117" y="241"/>
                </a:lnTo>
                <a:lnTo>
                  <a:pt x="16877" y="301"/>
                </a:lnTo>
                <a:lnTo>
                  <a:pt x="16577" y="421"/>
                </a:lnTo>
                <a:lnTo>
                  <a:pt x="16396" y="541"/>
                </a:lnTo>
                <a:lnTo>
                  <a:pt x="16156" y="781"/>
                </a:lnTo>
                <a:lnTo>
                  <a:pt x="16036" y="1021"/>
                </a:lnTo>
                <a:lnTo>
                  <a:pt x="15916" y="1382"/>
                </a:lnTo>
                <a:lnTo>
                  <a:pt x="15676" y="2343"/>
                </a:lnTo>
                <a:lnTo>
                  <a:pt x="15496" y="2823"/>
                </a:lnTo>
                <a:lnTo>
                  <a:pt x="15255" y="3243"/>
                </a:lnTo>
                <a:lnTo>
                  <a:pt x="15015" y="3664"/>
                </a:lnTo>
                <a:lnTo>
                  <a:pt x="14775" y="4084"/>
                </a:lnTo>
                <a:lnTo>
                  <a:pt x="14475" y="4505"/>
                </a:lnTo>
                <a:lnTo>
                  <a:pt x="14114" y="4865"/>
                </a:lnTo>
                <a:lnTo>
                  <a:pt x="13454" y="5586"/>
                </a:lnTo>
                <a:lnTo>
                  <a:pt x="12733" y="6306"/>
                </a:lnTo>
                <a:lnTo>
                  <a:pt x="12433" y="6546"/>
                </a:lnTo>
                <a:lnTo>
                  <a:pt x="12012" y="6727"/>
                </a:lnTo>
                <a:lnTo>
                  <a:pt x="11292" y="7027"/>
                </a:lnTo>
                <a:lnTo>
                  <a:pt x="11111" y="5706"/>
                </a:lnTo>
                <a:lnTo>
                  <a:pt x="11532" y="5105"/>
                </a:lnTo>
                <a:lnTo>
                  <a:pt x="11892" y="4505"/>
                </a:lnTo>
                <a:lnTo>
                  <a:pt x="12012" y="4144"/>
                </a:lnTo>
                <a:lnTo>
                  <a:pt x="12072" y="3784"/>
                </a:lnTo>
                <a:lnTo>
                  <a:pt x="12192" y="3484"/>
                </a:lnTo>
                <a:lnTo>
                  <a:pt x="12253" y="3123"/>
                </a:lnTo>
                <a:lnTo>
                  <a:pt x="12192" y="2943"/>
                </a:lnTo>
                <a:lnTo>
                  <a:pt x="12072" y="2883"/>
                </a:lnTo>
                <a:lnTo>
                  <a:pt x="11952" y="2823"/>
                </a:lnTo>
                <a:lnTo>
                  <a:pt x="11772" y="2883"/>
                </a:lnTo>
                <a:lnTo>
                  <a:pt x="11532" y="3063"/>
                </a:lnTo>
                <a:lnTo>
                  <a:pt x="11352" y="3243"/>
                </a:lnTo>
                <a:lnTo>
                  <a:pt x="11051" y="3484"/>
                </a:lnTo>
                <a:lnTo>
                  <a:pt x="10751" y="3784"/>
                </a:lnTo>
                <a:lnTo>
                  <a:pt x="10571" y="3303"/>
                </a:lnTo>
                <a:lnTo>
                  <a:pt x="10451" y="3123"/>
                </a:lnTo>
                <a:lnTo>
                  <a:pt x="10271" y="2943"/>
                </a:lnTo>
                <a:lnTo>
                  <a:pt x="10090" y="2883"/>
                </a:lnTo>
                <a:lnTo>
                  <a:pt x="9910" y="2883"/>
                </a:lnTo>
                <a:lnTo>
                  <a:pt x="9730" y="3003"/>
                </a:lnTo>
                <a:lnTo>
                  <a:pt x="9610" y="3123"/>
                </a:lnTo>
                <a:lnTo>
                  <a:pt x="9490" y="3424"/>
                </a:lnTo>
                <a:lnTo>
                  <a:pt x="9490" y="3724"/>
                </a:lnTo>
                <a:lnTo>
                  <a:pt x="9610" y="4324"/>
                </a:lnTo>
                <a:lnTo>
                  <a:pt x="9850" y="5646"/>
                </a:lnTo>
                <a:lnTo>
                  <a:pt x="9910" y="5766"/>
                </a:lnTo>
                <a:lnTo>
                  <a:pt x="9970" y="5886"/>
                </a:lnTo>
                <a:lnTo>
                  <a:pt x="10211" y="6066"/>
                </a:lnTo>
                <a:lnTo>
                  <a:pt x="10151" y="6607"/>
                </a:lnTo>
                <a:lnTo>
                  <a:pt x="9850" y="6366"/>
                </a:lnTo>
                <a:lnTo>
                  <a:pt x="9550" y="6186"/>
                </a:lnTo>
                <a:lnTo>
                  <a:pt x="9190" y="6006"/>
                </a:lnTo>
                <a:lnTo>
                  <a:pt x="8949" y="5766"/>
                </a:lnTo>
                <a:lnTo>
                  <a:pt x="8469" y="5225"/>
                </a:lnTo>
                <a:lnTo>
                  <a:pt x="8109" y="4685"/>
                </a:lnTo>
                <a:lnTo>
                  <a:pt x="7748" y="4144"/>
                </a:lnTo>
                <a:lnTo>
                  <a:pt x="7508" y="3544"/>
                </a:lnTo>
                <a:lnTo>
                  <a:pt x="7028" y="2282"/>
                </a:lnTo>
                <a:lnTo>
                  <a:pt x="6667" y="961"/>
                </a:lnTo>
                <a:lnTo>
                  <a:pt x="6607" y="721"/>
                </a:lnTo>
                <a:lnTo>
                  <a:pt x="6487" y="541"/>
                </a:lnTo>
                <a:lnTo>
                  <a:pt x="6307" y="361"/>
                </a:lnTo>
                <a:lnTo>
                  <a:pt x="6187" y="180"/>
                </a:lnTo>
                <a:lnTo>
                  <a:pt x="5947" y="120"/>
                </a:lnTo>
                <a:lnTo>
                  <a:pt x="5766" y="0"/>
                </a:lnTo>
                <a:close/>
              </a:path>
            </a:pathLst>
          </a:custGeom>
          <a:solidFill>
            <a:srgbClr val="79C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rot="-4499964">
            <a:off x="1633146" y="1945255"/>
            <a:ext cx="703078" cy="1104563"/>
          </a:xfrm>
          <a:custGeom>
            <a:avLst/>
            <a:gdLst/>
            <a:ahLst/>
            <a:cxnLst/>
            <a:rect l="l" t="t" r="r" b="b"/>
            <a:pathLst>
              <a:path w="25345" h="39818" extrusionOk="0">
                <a:moveTo>
                  <a:pt x="361" y="0"/>
                </a:moveTo>
                <a:lnTo>
                  <a:pt x="241" y="60"/>
                </a:lnTo>
                <a:lnTo>
                  <a:pt x="121" y="120"/>
                </a:lnTo>
                <a:lnTo>
                  <a:pt x="61" y="180"/>
                </a:lnTo>
                <a:lnTo>
                  <a:pt x="1" y="300"/>
                </a:lnTo>
                <a:lnTo>
                  <a:pt x="1" y="420"/>
                </a:lnTo>
                <a:lnTo>
                  <a:pt x="481" y="1441"/>
                </a:lnTo>
                <a:lnTo>
                  <a:pt x="962" y="2402"/>
                </a:lnTo>
                <a:lnTo>
                  <a:pt x="1562" y="3303"/>
                </a:lnTo>
                <a:lnTo>
                  <a:pt x="2283" y="4204"/>
                </a:lnTo>
                <a:lnTo>
                  <a:pt x="2944" y="4925"/>
                </a:lnTo>
                <a:lnTo>
                  <a:pt x="3724" y="5705"/>
                </a:lnTo>
                <a:lnTo>
                  <a:pt x="4205" y="6066"/>
                </a:lnTo>
                <a:lnTo>
                  <a:pt x="4625" y="6366"/>
                </a:lnTo>
                <a:lnTo>
                  <a:pt x="5106" y="6546"/>
                </a:lnTo>
                <a:lnTo>
                  <a:pt x="5346" y="6546"/>
                </a:lnTo>
                <a:lnTo>
                  <a:pt x="5526" y="6606"/>
                </a:lnTo>
                <a:lnTo>
                  <a:pt x="6007" y="8228"/>
                </a:lnTo>
                <a:lnTo>
                  <a:pt x="6487" y="9729"/>
                </a:lnTo>
                <a:lnTo>
                  <a:pt x="6907" y="10870"/>
                </a:lnTo>
                <a:lnTo>
                  <a:pt x="7388" y="12071"/>
                </a:lnTo>
                <a:lnTo>
                  <a:pt x="7928" y="13212"/>
                </a:lnTo>
                <a:lnTo>
                  <a:pt x="8469" y="14353"/>
                </a:lnTo>
                <a:lnTo>
                  <a:pt x="9130" y="15495"/>
                </a:lnTo>
                <a:lnTo>
                  <a:pt x="9850" y="16576"/>
                </a:lnTo>
                <a:lnTo>
                  <a:pt x="10631" y="17536"/>
                </a:lnTo>
                <a:lnTo>
                  <a:pt x="11472" y="18377"/>
                </a:lnTo>
                <a:lnTo>
                  <a:pt x="11712" y="18557"/>
                </a:lnTo>
                <a:lnTo>
                  <a:pt x="11892" y="18618"/>
                </a:lnTo>
                <a:lnTo>
                  <a:pt x="11111" y="23422"/>
                </a:lnTo>
                <a:lnTo>
                  <a:pt x="10451" y="27506"/>
                </a:lnTo>
                <a:lnTo>
                  <a:pt x="9910" y="31530"/>
                </a:lnTo>
                <a:lnTo>
                  <a:pt x="9730" y="32791"/>
                </a:lnTo>
                <a:lnTo>
                  <a:pt x="9670" y="32671"/>
                </a:lnTo>
                <a:lnTo>
                  <a:pt x="9550" y="32551"/>
                </a:lnTo>
                <a:lnTo>
                  <a:pt x="8889" y="32070"/>
                </a:lnTo>
                <a:lnTo>
                  <a:pt x="8289" y="31530"/>
                </a:lnTo>
                <a:lnTo>
                  <a:pt x="7148" y="30449"/>
                </a:lnTo>
                <a:lnTo>
                  <a:pt x="6127" y="29248"/>
                </a:lnTo>
                <a:lnTo>
                  <a:pt x="5166" y="28046"/>
                </a:lnTo>
                <a:lnTo>
                  <a:pt x="4325" y="26725"/>
                </a:lnTo>
                <a:lnTo>
                  <a:pt x="3484" y="25404"/>
                </a:lnTo>
                <a:lnTo>
                  <a:pt x="1863" y="22701"/>
                </a:lnTo>
                <a:lnTo>
                  <a:pt x="1803" y="22641"/>
                </a:lnTo>
                <a:lnTo>
                  <a:pt x="1622" y="22641"/>
                </a:lnTo>
                <a:lnTo>
                  <a:pt x="1622" y="22761"/>
                </a:lnTo>
                <a:lnTo>
                  <a:pt x="1683" y="23602"/>
                </a:lnTo>
                <a:lnTo>
                  <a:pt x="1863" y="24443"/>
                </a:lnTo>
                <a:lnTo>
                  <a:pt x="2043" y="25284"/>
                </a:lnTo>
                <a:lnTo>
                  <a:pt x="2343" y="26065"/>
                </a:lnTo>
                <a:lnTo>
                  <a:pt x="2643" y="26845"/>
                </a:lnTo>
                <a:lnTo>
                  <a:pt x="3004" y="27626"/>
                </a:lnTo>
                <a:lnTo>
                  <a:pt x="3424" y="28347"/>
                </a:lnTo>
                <a:lnTo>
                  <a:pt x="3905" y="29067"/>
                </a:lnTo>
                <a:lnTo>
                  <a:pt x="4385" y="29788"/>
                </a:lnTo>
                <a:lnTo>
                  <a:pt x="4926" y="30449"/>
                </a:lnTo>
                <a:lnTo>
                  <a:pt x="5526" y="31109"/>
                </a:lnTo>
                <a:lnTo>
                  <a:pt x="6127" y="31710"/>
                </a:lnTo>
                <a:lnTo>
                  <a:pt x="6727" y="32310"/>
                </a:lnTo>
                <a:lnTo>
                  <a:pt x="7388" y="32851"/>
                </a:lnTo>
                <a:lnTo>
                  <a:pt x="8709" y="33872"/>
                </a:lnTo>
                <a:lnTo>
                  <a:pt x="9009" y="33992"/>
                </a:lnTo>
                <a:lnTo>
                  <a:pt x="9250" y="33992"/>
                </a:lnTo>
                <a:lnTo>
                  <a:pt x="9430" y="33932"/>
                </a:lnTo>
                <a:lnTo>
                  <a:pt x="9610" y="33812"/>
                </a:lnTo>
                <a:lnTo>
                  <a:pt x="9490" y="35253"/>
                </a:lnTo>
                <a:lnTo>
                  <a:pt x="9250" y="37836"/>
                </a:lnTo>
                <a:lnTo>
                  <a:pt x="9310" y="38616"/>
                </a:lnTo>
                <a:lnTo>
                  <a:pt x="9430" y="39337"/>
                </a:lnTo>
                <a:lnTo>
                  <a:pt x="9490" y="39517"/>
                </a:lnTo>
                <a:lnTo>
                  <a:pt x="9610" y="39637"/>
                </a:lnTo>
                <a:lnTo>
                  <a:pt x="9730" y="39757"/>
                </a:lnTo>
                <a:lnTo>
                  <a:pt x="9910" y="39757"/>
                </a:lnTo>
                <a:lnTo>
                  <a:pt x="10090" y="39817"/>
                </a:lnTo>
                <a:lnTo>
                  <a:pt x="10271" y="39757"/>
                </a:lnTo>
                <a:lnTo>
                  <a:pt x="10391" y="39637"/>
                </a:lnTo>
                <a:lnTo>
                  <a:pt x="10511" y="39517"/>
                </a:lnTo>
                <a:lnTo>
                  <a:pt x="10751" y="38736"/>
                </a:lnTo>
                <a:lnTo>
                  <a:pt x="10931" y="37956"/>
                </a:lnTo>
                <a:lnTo>
                  <a:pt x="12973" y="37175"/>
                </a:lnTo>
                <a:lnTo>
                  <a:pt x="15015" y="36454"/>
                </a:lnTo>
                <a:lnTo>
                  <a:pt x="16276" y="36034"/>
                </a:lnTo>
                <a:lnTo>
                  <a:pt x="17537" y="35674"/>
                </a:lnTo>
                <a:lnTo>
                  <a:pt x="18739" y="35313"/>
                </a:lnTo>
                <a:lnTo>
                  <a:pt x="20000" y="34953"/>
                </a:lnTo>
                <a:lnTo>
                  <a:pt x="20060" y="34893"/>
                </a:lnTo>
                <a:lnTo>
                  <a:pt x="20120" y="34773"/>
                </a:lnTo>
                <a:lnTo>
                  <a:pt x="20060" y="34713"/>
                </a:lnTo>
                <a:lnTo>
                  <a:pt x="19940" y="34653"/>
                </a:lnTo>
                <a:lnTo>
                  <a:pt x="17778" y="34653"/>
                </a:lnTo>
                <a:lnTo>
                  <a:pt x="16637" y="34773"/>
                </a:lnTo>
                <a:lnTo>
                  <a:pt x="15496" y="34953"/>
                </a:lnTo>
                <a:lnTo>
                  <a:pt x="14415" y="35133"/>
                </a:lnTo>
                <a:lnTo>
                  <a:pt x="13273" y="35433"/>
                </a:lnTo>
                <a:lnTo>
                  <a:pt x="12192" y="35794"/>
                </a:lnTo>
                <a:lnTo>
                  <a:pt x="11171" y="36154"/>
                </a:lnTo>
                <a:lnTo>
                  <a:pt x="11171" y="36154"/>
                </a:lnTo>
                <a:lnTo>
                  <a:pt x="11592" y="32010"/>
                </a:lnTo>
                <a:lnTo>
                  <a:pt x="11652" y="31830"/>
                </a:lnTo>
                <a:lnTo>
                  <a:pt x="11892" y="31830"/>
                </a:lnTo>
                <a:lnTo>
                  <a:pt x="12132" y="31710"/>
                </a:lnTo>
                <a:lnTo>
                  <a:pt x="13093" y="31049"/>
                </a:lnTo>
                <a:lnTo>
                  <a:pt x="13994" y="30389"/>
                </a:lnTo>
                <a:lnTo>
                  <a:pt x="14475" y="30449"/>
                </a:lnTo>
                <a:lnTo>
                  <a:pt x="15075" y="30509"/>
                </a:lnTo>
                <a:lnTo>
                  <a:pt x="16156" y="30449"/>
                </a:lnTo>
                <a:lnTo>
                  <a:pt x="17057" y="30329"/>
                </a:lnTo>
                <a:lnTo>
                  <a:pt x="17898" y="30208"/>
                </a:lnTo>
                <a:lnTo>
                  <a:pt x="18739" y="30028"/>
                </a:lnTo>
                <a:lnTo>
                  <a:pt x="19639" y="29788"/>
                </a:lnTo>
                <a:lnTo>
                  <a:pt x="21201" y="29248"/>
                </a:lnTo>
                <a:lnTo>
                  <a:pt x="21982" y="28947"/>
                </a:lnTo>
                <a:lnTo>
                  <a:pt x="22702" y="28647"/>
                </a:lnTo>
                <a:lnTo>
                  <a:pt x="23423" y="28287"/>
                </a:lnTo>
                <a:lnTo>
                  <a:pt x="24144" y="27926"/>
                </a:lnTo>
                <a:lnTo>
                  <a:pt x="24444" y="27686"/>
                </a:lnTo>
                <a:lnTo>
                  <a:pt x="24804" y="27446"/>
                </a:lnTo>
                <a:lnTo>
                  <a:pt x="25045" y="27146"/>
                </a:lnTo>
                <a:lnTo>
                  <a:pt x="25285" y="26845"/>
                </a:lnTo>
                <a:lnTo>
                  <a:pt x="25345" y="26665"/>
                </a:lnTo>
                <a:lnTo>
                  <a:pt x="25285" y="26425"/>
                </a:lnTo>
                <a:lnTo>
                  <a:pt x="25165" y="26305"/>
                </a:lnTo>
                <a:lnTo>
                  <a:pt x="25045" y="26245"/>
                </a:lnTo>
                <a:lnTo>
                  <a:pt x="24924" y="26245"/>
                </a:lnTo>
                <a:lnTo>
                  <a:pt x="24624" y="26305"/>
                </a:lnTo>
                <a:lnTo>
                  <a:pt x="24264" y="26425"/>
                </a:lnTo>
                <a:lnTo>
                  <a:pt x="23663" y="26665"/>
                </a:lnTo>
                <a:lnTo>
                  <a:pt x="23063" y="27025"/>
                </a:lnTo>
                <a:lnTo>
                  <a:pt x="22402" y="27326"/>
                </a:lnTo>
                <a:lnTo>
                  <a:pt x="20841" y="27986"/>
                </a:lnTo>
                <a:lnTo>
                  <a:pt x="19279" y="28467"/>
                </a:lnTo>
                <a:lnTo>
                  <a:pt x="17718" y="28887"/>
                </a:lnTo>
                <a:lnTo>
                  <a:pt x="16216" y="29127"/>
                </a:lnTo>
                <a:lnTo>
                  <a:pt x="15195" y="29248"/>
                </a:lnTo>
                <a:lnTo>
                  <a:pt x="16156" y="28227"/>
                </a:lnTo>
                <a:lnTo>
                  <a:pt x="17117" y="27146"/>
                </a:lnTo>
                <a:lnTo>
                  <a:pt x="17958" y="26004"/>
                </a:lnTo>
                <a:lnTo>
                  <a:pt x="18739" y="24863"/>
                </a:lnTo>
                <a:lnTo>
                  <a:pt x="19399" y="23842"/>
                </a:lnTo>
                <a:lnTo>
                  <a:pt x="20000" y="22821"/>
                </a:lnTo>
                <a:lnTo>
                  <a:pt x="20480" y="21740"/>
                </a:lnTo>
                <a:lnTo>
                  <a:pt x="20961" y="20659"/>
                </a:lnTo>
                <a:lnTo>
                  <a:pt x="21381" y="19578"/>
                </a:lnTo>
                <a:lnTo>
                  <a:pt x="21681" y="18437"/>
                </a:lnTo>
                <a:lnTo>
                  <a:pt x="21982" y="17296"/>
                </a:lnTo>
                <a:lnTo>
                  <a:pt x="22162" y="16155"/>
                </a:lnTo>
                <a:lnTo>
                  <a:pt x="22162" y="15975"/>
                </a:lnTo>
                <a:lnTo>
                  <a:pt x="22102" y="15855"/>
                </a:lnTo>
                <a:lnTo>
                  <a:pt x="21982" y="15795"/>
                </a:lnTo>
                <a:lnTo>
                  <a:pt x="21862" y="15735"/>
                </a:lnTo>
                <a:lnTo>
                  <a:pt x="21681" y="15735"/>
                </a:lnTo>
                <a:lnTo>
                  <a:pt x="21561" y="15795"/>
                </a:lnTo>
                <a:lnTo>
                  <a:pt x="21441" y="15915"/>
                </a:lnTo>
                <a:lnTo>
                  <a:pt x="21381" y="16035"/>
                </a:lnTo>
                <a:lnTo>
                  <a:pt x="20600" y="17837"/>
                </a:lnTo>
                <a:lnTo>
                  <a:pt x="19760" y="19638"/>
                </a:lnTo>
                <a:lnTo>
                  <a:pt x="18859" y="21380"/>
                </a:lnTo>
                <a:lnTo>
                  <a:pt x="17838" y="23062"/>
                </a:lnTo>
                <a:lnTo>
                  <a:pt x="17778" y="22401"/>
                </a:lnTo>
                <a:lnTo>
                  <a:pt x="17718" y="21740"/>
                </a:lnTo>
                <a:lnTo>
                  <a:pt x="17718" y="19879"/>
                </a:lnTo>
                <a:lnTo>
                  <a:pt x="17598" y="18077"/>
                </a:lnTo>
                <a:lnTo>
                  <a:pt x="17598" y="17957"/>
                </a:lnTo>
                <a:lnTo>
                  <a:pt x="17417" y="17957"/>
                </a:lnTo>
                <a:lnTo>
                  <a:pt x="17357" y="18017"/>
                </a:lnTo>
                <a:lnTo>
                  <a:pt x="16877" y="18798"/>
                </a:lnTo>
                <a:lnTo>
                  <a:pt x="16577" y="19638"/>
                </a:lnTo>
                <a:lnTo>
                  <a:pt x="16336" y="20539"/>
                </a:lnTo>
                <a:lnTo>
                  <a:pt x="16276" y="21500"/>
                </a:lnTo>
                <a:lnTo>
                  <a:pt x="16276" y="22281"/>
                </a:lnTo>
                <a:lnTo>
                  <a:pt x="16276" y="23122"/>
                </a:lnTo>
                <a:lnTo>
                  <a:pt x="16336" y="23542"/>
                </a:lnTo>
                <a:lnTo>
                  <a:pt x="16456" y="23902"/>
                </a:lnTo>
                <a:lnTo>
                  <a:pt x="16577" y="24263"/>
                </a:lnTo>
                <a:lnTo>
                  <a:pt x="16757" y="24623"/>
                </a:lnTo>
                <a:lnTo>
                  <a:pt x="15676" y="25944"/>
                </a:lnTo>
                <a:lnTo>
                  <a:pt x="14475" y="27206"/>
                </a:lnTo>
                <a:lnTo>
                  <a:pt x="13213" y="28407"/>
                </a:lnTo>
                <a:lnTo>
                  <a:pt x="11892" y="29548"/>
                </a:lnTo>
                <a:lnTo>
                  <a:pt x="12252" y="26605"/>
                </a:lnTo>
                <a:lnTo>
                  <a:pt x="12673" y="23602"/>
                </a:lnTo>
                <a:lnTo>
                  <a:pt x="13273" y="19699"/>
                </a:lnTo>
                <a:lnTo>
                  <a:pt x="13934" y="15795"/>
                </a:lnTo>
                <a:lnTo>
                  <a:pt x="14655" y="11591"/>
                </a:lnTo>
                <a:lnTo>
                  <a:pt x="15015" y="9729"/>
                </a:lnTo>
                <a:lnTo>
                  <a:pt x="15135" y="8708"/>
                </a:lnTo>
                <a:lnTo>
                  <a:pt x="15195" y="8228"/>
                </a:lnTo>
                <a:lnTo>
                  <a:pt x="15135" y="7747"/>
                </a:lnTo>
                <a:lnTo>
                  <a:pt x="15135" y="7627"/>
                </a:lnTo>
                <a:lnTo>
                  <a:pt x="15075" y="7507"/>
                </a:lnTo>
                <a:lnTo>
                  <a:pt x="14835" y="7387"/>
                </a:lnTo>
                <a:lnTo>
                  <a:pt x="14595" y="7387"/>
                </a:lnTo>
                <a:lnTo>
                  <a:pt x="14535" y="7447"/>
                </a:lnTo>
                <a:lnTo>
                  <a:pt x="14415" y="7567"/>
                </a:lnTo>
                <a:lnTo>
                  <a:pt x="14234" y="7988"/>
                </a:lnTo>
                <a:lnTo>
                  <a:pt x="14054" y="8468"/>
                </a:lnTo>
                <a:lnTo>
                  <a:pt x="13754" y="9369"/>
                </a:lnTo>
                <a:lnTo>
                  <a:pt x="13334" y="11231"/>
                </a:lnTo>
                <a:lnTo>
                  <a:pt x="12553" y="15134"/>
                </a:lnTo>
                <a:lnTo>
                  <a:pt x="12252" y="16696"/>
                </a:lnTo>
                <a:lnTo>
                  <a:pt x="11171" y="15074"/>
                </a:lnTo>
                <a:lnTo>
                  <a:pt x="10631" y="14233"/>
                </a:lnTo>
                <a:lnTo>
                  <a:pt x="10151" y="13393"/>
                </a:lnTo>
                <a:lnTo>
                  <a:pt x="9550" y="12312"/>
                </a:lnTo>
                <a:lnTo>
                  <a:pt x="9009" y="11171"/>
                </a:lnTo>
                <a:lnTo>
                  <a:pt x="8529" y="10029"/>
                </a:lnTo>
                <a:lnTo>
                  <a:pt x="8109" y="8888"/>
                </a:lnTo>
                <a:lnTo>
                  <a:pt x="7748" y="7807"/>
                </a:lnTo>
                <a:lnTo>
                  <a:pt x="7448" y="6666"/>
                </a:lnTo>
                <a:lnTo>
                  <a:pt x="6968" y="4384"/>
                </a:lnTo>
                <a:lnTo>
                  <a:pt x="6727" y="3303"/>
                </a:lnTo>
                <a:lnTo>
                  <a:pt x="6427" y="2162"/>
                </a:lnTo>
                <a:lnTo>
                  <a:pt x="6127" y="1081"/>
                </a:lnTo>
                <a:lnTo>
                  <a:pt x="5706" y="0"/>
                </a:lnTo>
                <a:lnTo>
                  <a:pt x="5646" y="0"/>
                </a:lnTo>
                <a:lnTo>
                  <a:pt x="5526" y="60"/>
                </a:lnTo>
                <a:lnTo>
                  <a:pt x="5346" y="661"/>
                </a:lnTo>
                <a:lnTo>
                  <a:pt x="5166" y="1321"/>
                </a:lnTo>
                <a:lnTo>
                  <a:pt x="5106" y="2042"/>
                </a:lnTo>
                <a:lnTo>
                  <a:pt x="5046" y="2703"/>
                </a:lnTo>
                <a:lnTo>
                  <a:pt x="5046" y="3423"/>
                </a:lnTo>
                <a:lnTo>
                  <a:pt x="5106" y="4144"/>
                </a:lnTo>
                <a:lnTo>
                  <a:pt x="5286" y="5525"/>
                </a:lnTo>
                <a:lnTo>
                  <a:pt x="4745" y="5165"/>
                </a:lnTo>
                <a:lnTo>
                  <a:pt x="3845" y="4444"/>
                </a:lnTo>
                <a:lnTo>
                  <a:pt x="3064" y="3663"/>
                </a:lnTo>
                <a:lnTo>
                  <a:pt x="2343" y="2883"/>
                </a:lnTo>
                <a:lnTo>
                  <a:pt x="1683" y="2042"/>
                </a:lnTo>
                <a:lnTo>
                  <a:pt x="1142" y="1141"/>
                </a:lnTo>
                <a:lnTo>
                  <a:pt x="662" y="180"/>
                </a:lnTo>
                <a:lnTo>
                  <a:pt x="601" y="60"/>
                </a:lnTo>
                <a:lnTo>
                  <a:pt x="481" y="0"/>
                </a:lnTo>
                <a:close/>
              </a:path>
            </a:pathLst>
          </a:custGeom>
          <a:solidFill>
            <a:srgbClr val="B597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rot="-2744689">
            <a:off x="1773597" y="821354"/>
            <a:ext cx="658155" cy="966370"/>
          </a:xfrm>
          <a:custGeom>
            <a:avLst/>
            <a:gdLst/>
            <a:ahLst/>
            <a:cxnLst/>
            <a:rect l="l" t="t" r="r" b="b"/>
            <a:pathLst>
              <a:path w="23724" h="34834" extrusionOk="0">
                <a:moveTo>
                  <a:pt x="5406" y="1"/>
                </a:moveTo>
                <a:lnTo>
                  <a:pt x="5046" y="61"/>
                </a:lnTo>
                <a:lnTo>
                  <a:pt x="4745" y="61"/>
                </a:lnTo>
                <a:lnTo>
                  <a:pt x="4505" y="181"/>
                </a:lnTo>
                <a:lnTo>
                  <a:pt x="4265" y="301"/>
                </a:lnTo>
                <a:lnTo>
                  <a:pt x="4085" y="421"/>
                </a:lnTo>
                <a:lnTo>
                  <a:pt x="3905" y="601"/>
                </a:lnTo>
                <a:lnTo>
                  <a:pt x="3724" y="781"/>
                </a:lnTo>
                <a:lnTo>
                  <a:pt x="3604" y="962"/>
                </a:lnTo>
                <a:lnTo>
                  <a:pt x="3484" y="1202"/>
                </a:lnTo>
                <a:lnTo>
                  <a:pt x="3364" y="1562"/>
                </a:lnTo>
                <a:lnTo>
                  <a:pt x="3304" y="1983"/>
                </a:lnTo>
                <a:lnTo>
                  <a:pt x="3364" y="2523"/>
                </a:lnTo>
                <a:lnTo>
                  <a:pt x="3604" y="3004"/>
                </a:lnTo>
                <a:lnTo>
                  <a:pt x="3905" y="3364"/>
                </a:lnTo>
                <a:lnTo>
                  <a:pt x="4265" y="3664"/>
                </a:lnTo>
                <a:lnTo>
                  <a:pt x="4745" y="3904"/>
                </a:lnTo>
                <a:lnTo>
                  <a:pt x="5106" y="3964"/>
                </a:lnTo>
                <a:lnTo>
                  <a:pt x="5466" y="3964"/>
                </a:lnTo>
                <a:lnTo>
                  <a:pt x="5526" y="4805"/>
                </a:lnTo>
                <a:lnTo>
                  <a:pt x="5646" y="5646"/>
                </a:lnTo>
                <a:lnTo>
                  <a:pt x="5826" y="6727"/>
                </a:lnTo>
                <a:lnTo>
                  <a:pt x="6067" y="7748"/>
                </a:lnTo>
                <a:lnTo>
                  <a:pt x="6427" y="8769"/>
                </a:lnTo>
                <a:lnTo>
                  <a:pt x="6847" y="9790"/>
                </a:lnTo>
                <a:lnTo>
                  <a:pt x="7027" y="10210"/>
                </a:lnTo>
                <a:lnTo>
                  <a:pt x="7027" y="10210"/>
                </a:lnTo>
                <a:lnTo>
                  <a:pt x="6307" y="10030"/>
                </a:lnTo>
                <a:lnTo>
                  <a:pt x="5646" y="9730"/>
                </a:lnTo>
                <a:lnTo>
                  <a:pt x="4685" y="9249"/>
                </a:lnTo>
                <a:lnTo>
                  <a:pt x="3844" y="8649"/>
                </a:lnTo>
                <a:lnTo>
                  <a:pt x="3844" y="8469"/>
                </a:lnTo>
                <a:lnTo>
                  <a:pt x="3784" y="8048"/>
                </a:lnTo>
                <a:lnTo>
                  <a:pt x="3724" y="7808"/>
                </a:lnTo>
                <a:lnTo>
                  <a:pt x="3664" y="7568"/>
                </a:lnTo>
                <a:lnTo>
                  <a:pt x="3544" y="7328"/>
                </a:lnTo>
                <a:lnTo>
                  <a:pt x="3424" y="7147"/>
                </a:lnTo>
                <a:lnTo>
                  <a:pt x="3244" y="6967"/>
                </a:lnTo>
                <a:lnTo>
                  <a:pt x="3064" y="6787"/>
                </a:lnTo>
                <a:lnTo>
                  <a:pt x="2884" y="6667"/>
                </a:lnTo>
                <a:lnTo>
                  <a:pt x="2583" y="6487"/>
                </a:lnTo>
                <a:lnTo>
                  <a:pt x="2283" y="6367"/>
                </a:lnTo>
                <a:lnTo>
                  <a:pt x="1923" y="6367"/>
                </a:lnTo>
                <a:lnTo>
                  <a:pt x="1502" y="6427"/>
                </a:lnTo>
                <a:lnTo>
                  <a:pt x="1262" y="6487"/>
                </a:lnTo>
                <a:lnTo>
                  <a:pt x="1022" y="6607"/>
                </a:lnTo>
                <a:lnTo>
                  <a:pt x="962" y="6667"/>
                </a:lnTo>
                <a:lnTo>
                  <a:pt x="601" y="6967"/>
                </a:lnTo>
                <a:lnTo>
                  <a:pt x="301" y="7328"/>
                </a:lnTo>
                <a:lnTo>
                  <a:pt x="121" y="7688"/>
                </a:lnTo>
                <a:lnTo>
                  <a:pt x="61" y="8048"/>
                </a:lnTo>
                <a:lnTo>
                  <a:pt x="1" y="8469"/>
                </a:lnTo>
                <a:lnTo>
                  <a:pt x="61" y="8829"/>
                </a:lnTo>
                <a:lnTo>
                  <a:pt x="181" y="9189"/>
                </a:lnTo>
                <a:lnTo>
                  <a:pt x="361" y="9550"/>
                </a:lnTo>
                <a:lnTo>
                  <a:pt x="601" y="9790"/>
                </a:lnTo>
                <a:lnTo>
                  <a:pt x="842" y="10030"/>
                </a:lnTo>
                <a:lnTo>
                  <a:pt x="1202" y="10210"/>
                </a:lnTo>
                <a:lnTo>
                  <a:pt x="1562" y="10330"/>
                </a:lnTo>
                <a:lnTo>
                  <a:pt x="1923" y="10390"/>
                </a:lnTo>
                <a:lnTo>
                  <a:pt x="2283" y="10330"/>
                </a:lnTo>
                <a:lnTo>
                  <a:pt x="2643" y="10210"/>
                </a:lnTo>
                <a:lnTo>
                  <a:pt x="3004" y="10030"/>
                </a:lnTo>
                <a:lnTo>
                  <a:pt x="3244" y="9790"/>
                </a:lnTo>
                <a:lnTo>
                  <a:pt x="3544" y="9490"/>
                </a:lnTo>
                <a:lnTo>
                  <a:pt x="3965" y="9910"/>
                </a:lnTo>
                <a:lnTo>
                  <a:pt x="4445" y="10270"/>
                </a:lnTo>
                <a:lnTo>
                  <a:pt x="4986" y="10631"/>
                </a:lnTo>
                <a:lnTo>
                  <a:pt x="5526" y="10931"/>
                </a:lnTo>
                <a:lnTo>
                  <a:pt x="6067" y="11171"/>
                </a:lnTo>
                <a:lnTo>
                  <a:pt x="6667" y="11351"/>
                </a:lnTo>
                <a:lnTo>
                  <a:pt x="7208" y="11471"/>
                </a:lnTo>
                <a:lnTo>
                  <a:pt x="7748" y="11532"/>
                </a:lnTo>
                <a:lnTo>
                  <a:pt x="8169" y="12192"/>
                </a:lnTo>
                <a:lnTo>
                  <a:pt x="8649" y="12853"/>
                </a:lnTo>
                <a:lnTo>
                  <a:pt x="9190" y="13453"/>
                </a:lnTo>
                <a:lnTo>
                  <a:pt x="9730" y="14054"/>
                </a:lnTo>
                <a:lnTo>
                  <a:pt x="10271" y="14534"/>
                </a:lnTo>
                <a:lnTo>
                  <a:pt x="10871" y="15015"/>
                </a:lnTo>
                <a:lnTo>
                  <a:pt x="11532" y="15375"/>
                </a:lnTo>
                <a:lnTo>
                  <a:pt x="12192" y="15675"/>
                </a:lnTo>
                <a:lnTo>
                  <a:pt x="12733" y="18918"/>
                </a:lnTo>
                <a:lnTo>
                  <a:pt x="12973" y="20720"/>
                </a:lnTo>
                <a:lnTo>
                  <a:pt x="12973" y="20720"/>
                </a:lnTo>
                <a:lnTo>
                  <a:pt x="12312" y="20600"/>
                </a:lnTo>
                <a:lnTo>
                  <a:pt x="11652" y="20540"/>
                </a:lnTo>
                <a:lnTo>
                  <a:pt x="10991" y="20480"/>
                </a:lnTo>
                <a:lnTo>
                  <a:pt x="10331" y="20360"/>
                </a:lnTo>
                <a:lnTo>
                  <a:pt x="9550" y="20180"/>
                </a:lnTo>
                <a:lnTo>
                  <a:pt x="8829" y="19879"/>
                </a:lnTo>
                <a:lnTo>
                  <a:pt x="7388" y="19279"/>
                </a:lnTo>
                <a:lnTo>
                  <a:pt x="7388" y="19039"/>
                </a:lnTo>
                <a:lnTo>
                  <a:pt x="7448" y="18858"/>
                </a:lnTo>
                <a:lnTo>
                  <a:pt x="7388" y="18558"/>
                </a:lnTo>
                <a:lnTo>
                  <a:pt x="7328" y="18258"/>
                </a:lnTo>
                <a:lnTo>
                  <a:pt x="7208" y="18018"/>
                </a:lnTo>
                <a:lnTo>
                  <a:pt x="6967" y="17777"/>
                </a:lnTo>
                <a:lnTo>
                  <a:pt x="6787" y="17597"/>
                </a:lnTo>
                <a:lnTo>
                  <a:pt x="6487" y="17477"/>
                </a:lnTo>
                <a:lnTo>
                  <a:pt x="6247" y="17417"/>
                </a:lnTo>
                <a:lnTo>
                  <a:pt x="5946" y="17357"/>
                </a:lnTo>
                <a:lnTo>
                  <a:pt x="5646" y="17417"/>
                </a:lnTo>
                <a:lnTo>
                  <a:pt x="5406" y="17477"/>
                </a:lnTo>
                <a:lnTo>
                  <a:pt x="5106" y="17597"/>
                </a:lnTo>
                <a:lnTo>
                  <a:pt x="4925" y="17777"/>
                </a:lnTo>
                <a:lnTo>
                  <a:pt x="4745" y="18018"/>
                </a:lnTo>
                <a:lnTo>
                  <a:pt x="4565" y="18258"/>
                </a:lnTo>
                <a:lnTo>
                  <a:pt x="4505" y="18558"/>
                </a:lnTo>
                <a:lnTo>
                  <a:pt x="4445" y="18858"/>
                </a:lnTo>
                <a:lnTo>
                  <a:pt x="4505" y="19159"/>
                </a:lnTo>
                <a:lnTo>
                  <a:pt x="4565" y="19399"/>
                </a:lnTo>
                <a:lnTo>
                  <a:pt x="4745" y="19639"/>
                </a:lnTo>
                <a:lnTo>
                  <a:pt x="4925" y="19879"/>
                </a:lnTo>
                <a:lnTo>
                  <a:pt x="5106" y="20060"/>
                </a:lnTo>
                <a:lnTo>
                  <a:pt x="5406" y="20180"/>
                </a:lnTo>
                <a:lnTo>
                  <a:pt x="5646" y="20300"/>
                </a:lnTo>
                <a:lnTo>
                  <a:pt x="6247" y="20300"/>
                </a:lnTo>
                <a:lnTo>
                  <a:pt x="6487" y="20180"/>
                </a:lnTo>
                <a:lnTo>
                  <a:pt x="6787" y="20060"/>
                </a:lnTo>
                <a:lnTo>
                  <a:pt x="6967" y="19879"/>
                </a:lnTo>
                <a:lnTo>
                  <a:pt x="7088" y="19759"/>
                </a:lnTo>
                <a:lnTo>
                  <a:pt x="7748" y="20240"/>
                </a:lnTo>
                <a:lnTo>
                  <a:pt x="8409" y="20660"/>
                </a:lnTo>
                <a:lnTo>
                  <a:pt x="9129" y="21020"/>
                </a:lnTo>
                <a:lnTo>
                  <a:pt x="9850" y="21261"/>
                </a:lnTo>
                <a:lnTo>
                  <a:pt x="10331" y="21441"/>
                </a:lnTo>
                <a:lnTo>
                  <a:pt x="9190" y="22041"/>
                </a:lnTo>
                <a:lnTo>
                  <a:pt x="8048" y="22582"/>
                </a:lnTo>
                <a:lnTo>
                  <a:pt x="7148" y="23002"/>
                </a:lnTo>
                <a:lnTo>
                  <a:pt x="6187" y="23423"/>
                </a:lnTo>
                <a:lnTo>
                  <a:pt x="5946" y="23002"/>
                </a:lnTo>
                <a:lnTo>
                  <a:pt x="5646" y="22642"/>
                </a:lnTo>
                <a:lnTo>
                  <a:pt x="5286" y="22402"/>
                </a:lnTo>
                <a:lnTo>
                  <a:pt x="4865" y="22222"/>
                </a:lnTo>
                <a:lnTo>
                  <a:pt x="4565" y="22162"/>
                </a:lnTo>
                <a:lnTo>
                  <a:pt x="4265" y="22101"/>
                </a:lnTo>
                <a:lnTo>
                  <a:pt x="3784" y="22162"/>
                </a:lnTo>
                <a:lnTo>
                  <a:pt x="3484" y="22342"/>
                </a:lnTo>
                <a:lnTo>
                  <a:pt x="3184" y="22522"/>
                </a:lnTo>
                <a:lnTo>
                  <a:pt x="3004" y="22642"/>
                </a:lnTo>
                <a:lnTo>
                  <a:pt x="2824" y="22822"/>
                </a:lnTo>
                <a:lnTo>
                  <a:pt x="2643" y="23122"/>
                </a:lnTo>
                <a:lnTo>
                  <a:pt x="2523" y="23483"/>
                </a:lnTo>
                <a:lnTo>
                  <a:pt x="2463" y="23963"/>
                </a:lnTo>
                <a:lnTo>
                  <a:pt x="2523" y="24444"/>
                </a:lnTo>
                <a:lnTo>
                  <a:pt x="2643" y="24804"/>
                </a:lnTo>
                <a:lnTo>
                  <a:pt x="2824" y="25104"/>
                </a:lnTo>
                <a:lnTo>
                  <a:pt x="2884" y="25104"/>
                </a:lnTo>
                <a:lnTo>
                  <a:pt x="2944" y="25164"/>
                </a:lnTo>
                <a:lnTo>
                  <a:pt x="3004" y="25284"/>
                </a:lnTo>
                <a:lnTo>
                  <a:pt x="3244" y="25465"/>
                </a:lnTo>
                <a:lnTo>
                  <a:pt x="3424" y="25645"/>
                </a:lnTo>
                <a:lnTo>
                  <a:pt x="3905" y="25825"/>
                </a:lnTo>
                <a:lnTo>
                  <a:pt x="4385" y="25885"/>
                </a:lnTo>
                <a:lnTo>
                  <a:pt x="4865" y="25825"/>
                </a:lnTo>
                <a:lnTo>
                  <a:pt x="5346" y="25645"/>
                </a:lnTo>
                <a:lnTo>
                  <a:pt x="5646" y="25405"/>
                </a:lnTo>
                <a:lnTo>
                  <a:pt x="5886" y="25164"/>
                </a:lnTo>
                <a:lnTo>
                  <a:pt x="6067" y="24924"/>
                </a:lnTo>
                <a:lnTo>
                  <a:pt x="6187" y="24624"/>
                </a:lnTo>
                <a:lnTo>
                  <a:pt x="6847" y="24444"/>
                </a:lnTo>
                <a:lnTo>
                  <a:pt x="7508" y="24263"/>
                </a:lnTo>
                <a:lnTo>
                  <a:pt x="8229" y="23903"/>
                </a:lnTo>
                <a:lnTo>
                  <a:pt x="8889" y="23543"/>
                </a:lnTo>
                <a:lnTo>
                  <a:pt x="9550" y="23062"/>
                </a:lnTo>
                <a:lnTo>
                  <a:pt x="10150" y="22642"/>
                </a:lnTo>
                <a:lnTo>
                  <a:pt x="10691" y="22162"/>
                </a:lnTo>
                <a:lnTo>
                  <a:pt x="11171" y="21621"/>
                </a:lnTo>
                <a:lnTo>
                  <a:pt x="11652" y="21741"/>
                </a:lnTo>
                <a:lnTo>
                  <a:pt x="12192" y="21801"/>
                </a:lnTo>
                <a:lnTo>
                  <a:pt x="12673" y="21801"/>
                </a:lnTo>
                <a:lnTo>
                  <a:pt x="13153" y="21741"/>
                </a:lnTo>
                <a:lnTo>
                  <a:pt x="13934" y="26185"/>
                </a:lnTo>
                <a:lnTo>
                  <a:pt x="14354" y="28407"/>
                </a:lnTo>
                <a:lnTo>
                  <a:pt x="14835" y="30629"/>
                </a:lnTo>
                <a:lnTo>
                  <a:pt x="14835" y="30629"/>
                </a:lnTo>
                <a:lnTo>
                  <a:pt x="14294" y="30509"/>
                </a:lnTo>
                <a:lnTo>
                  <a:pt x="13093" y="30269"/>
                </a:lnTo>
                <a:lnTo>
                  <a:pt x="11952" y="29969"/>
                </a:lnTo>
                <a:lnTo>
                  <a:pt x="9430" y="29368"/>
                </a:lnTo>
                <a:lnTo>
                  <a:pt x="9490" y="28948"/>
                </a:lnTo>
                <a:lnTo>
                  <a:pt x="9430" y="28528"/>
                </a:lnTo>
                <a:lnTo>
                  <a:pt x="9250" y="28107"/>
                </a:lnTo>
                <a:lnTo>
                  <a:pt x="9069" y="27807"/>
                </a:lnTo>
                <a:lnTo>
                  <a:pt x="8829" y="27627"/>
                </a:lnTo>
                <a:lnTo>
                  <a:pt x="8649" y="27446"/>
                </a:lnTo>
                <a:lnTo>
                  <a:pt x="8409" y="27386"/>
                </a:lnTo>
                <a:lnTo>
                  <a:pt x="8108" y="27266"/>
                </a:lnTo>
                <a:lnTo>
                  <a:pt x="7448" y="27266"/>
                </a:lnTo>
                <a:lnTo>
                  <a:pt x="7148" y="27326"/>
                </a:lnTo>
                <a:lnTo>
                  <a:pt x="6847" y="27507"/>
                </a:lnTo>
                <a:lnTo>
                  <a:pt x="6607" y="27687"/>
                </a:lnTo>
                <a:lnTo>
                  <a:pt x="6547" y="27747"/>
                </a:lnTo>
                <a:lnTo>
                  <a:pt x="6367" y="27987"/>
                </a:lnTo>
                <a:lnTo>
                  <a:pt x="6187" y="28287"/>
                </a:lnTo>
                <a:lnTo>
                  <a:pt x="6067" y="28588"/>
                </a:lnTo>
                <a:lnTo>
                  <a:pt x="6067" y="28948"/>
                </a:lnTo>
                <a:lnTo>
                  <a:pt x="6127" y="29428"/>
                </a:lnTo>
                <a:lnTo>
                  <a:pt x="6307" y="29849"/>
                </a:lnTo>
                <a:lnTo>
                  <a:pt x="6547" y="30149"/>
                </a:lnTo>
                <a:lnTo>
                  <a:pt x="6907" y="30449"/>
                </a:lnTo>
                <a:lnTo>
                  <a:pt x="7208" y="30569"/>
                </a:lnTo>
                <a:lnTo>
                  <a:pt x="7568" y="30629"/>
                </a:lnTo>
                <a:lnTo>
                  <a:pt x="7748" y="30690"/>
                </a:lnTo>
                <a:lnTo>
                  <a:pt x="7988" y="30629"/>
                </a:lnTo>
                <a:lnTo>
                  <a:pt x="8229" y="30629"/>
                </a:lnTo>
                <a:lnTo>
                  <a:pt x="8409" y="30509"/>
                </a:lnTo>
                <a:lnTo>
                  <a:pt x="8649" y="30449"/>
                </a:lnTo>
                <a:lnTo>
                  <a:pt x="8829" y="30329"/>
                </a:lnTo>
                <a:lnTo>
                  <a:pt x="9009" y="30149"/>
                </a:lnTo>
                <a:lnTo>
                  <a:pt x="9190" y="29909"/>
                </a:lnTo>
                <a:lnTo>
                  <a:pt x="10391" y="30509"/>
                </a:lnTo>
                <a:lnTo>
                  <a:pt x="10991" y="30750"/>
                </a:lnTo>
                <a:lnTo>
                  <a:pt x="11652" y="30990"/>
                </a:lnTo>
                <a:lnTo>
                  <a:pt x="13333" y="31530"/>
                </a:lnTo>
                <a:lnTo>
                  <a:pt x="14234" y="31771"/>
                </a:lnTo>
                <a:lnTo>
                  <a:pt x="15195" y="31891"/>
                </a:lnTo>
                <a:lnTo>
                  <a:pt x="15556" y="33212"/>
                </a:lnTo>
                <a:lnTo>
                  <a:pt x="15976" y="34533"/>
                </a:lnTo>
                <a:lnTo>
                  <a:pt x="16096" y="34653"/>
                </a:lnTo>
                <a:lnTo>
                  <a:pt x="16216" y="34773"/>
                </a:lnTo>
                <a:lnTo>
                  <a:pt x="16396" y="34833"/>
                </a:lnTo>
                <a:lnTo>
                  <a:pt x="16516" y="34833"/>
                </a:lnTo>
                <a:lnTo>
                  <a:pt x="16697" y="34773"/>
                </a:lnTo>
                <a:lnTo>
                  <a:pt x="16817" y="34713"/>
                </a:lnTo>
                <a:lnTo>
                  <a:pt x="16937" y="34593"/>
                </a:lnTo>
                <a:lnTo>
                  <a:pt x="16937" y="34413"/>
                </a:lnTo>
                <a:lnTo>
                  <a:pt x="16516" y="31831"/>
                </a:lnTo>
                <a:lnTo>
                  <a:pt x="16096" y="29488"/>
                </a:lnTo>
                <a:lnTo>
                  <a:pt x="17357" y="29308"/>
                </a:lnTo>
                <a:lnTo>
                  <a:pt x="18078" y="29128"/>
                </a:lnTo>
                <a:lnTo>
                  <a:pt x="18739" y="28948"/>
                </a:lnTo>
                <a:lnTo>
                  <a:pt x="19399" y="28708"/>
                </a:lnTo>
                <a:lnTo>
                  <a:pt x="20000" y="28347"/>
                </a:lnTo>
                <a:lnTo>
                  <a:pt x="20600" y="27987"/>
                </a:lnTo>
                <a:lnTo>
                  <a:pt x="21021" y="27567"/>
                </a:lnTo>
                <a:lnTo>
                  <a:pt x="21141" y="27507"/>
                </a:lnTo>
                <a:lnTo>
                  <a:pt x="21381" y="27507"/>
                </a:lnTo>
                <a:lnTo>
                  <a:pt x="21621" y="27386"/>
                </a:lnTo>
                <a:lnTo>
                  <a:pt x="21982" y="27206"/>
                </a:lnTo>
                <a:lnTo>
                  <a:pt x="22222" y="26906"/>
                </a:lnTo>
                <a:lnTo>
                  <a:pt x="22402" y="26546"/>
                </a:lnTo>
                <a:lnTo>
                  <a:pt x="22522" y="26125"/>
                </a:lnTo>
                <a:lnTo>
                  <a:pt x="22522" y="26065"/>
                </a:lnTo>
                <a:lnTo>
                  <a:pt x="22522" y="25705"/>
                </a:lnTo>
                <a:lnTo>
                  <a:pt x="22462" y="25405"/>
                </a:lnTo>
                <a:lnTo>
                  <a:pt x="22342" y="25104"/>
                </a:lnTo>
                <a:lnTo>
                  <a:pt x="22162" y="24804"/>
                </a:lnTo>
                <a:lnTo>
                  <a:pt x="21922" y="24564"/>
                </a:lnTo>
                <a:lnTo>
                  <a:pt x="21681" y="24384"/>
                </a:lnTo>
                <a:lnTo>
                  <a:pt x="21381" y="24203"/>
                </a:lnTo>
                <a:lnTo>
                  <a:pt x="21021" y="24083"/>
                </a:lnTo>
                <a:lnTo>
                  <a:pt x="20480" y="24023"/>
                </a:lnTo>
                <a:lnTo>
                  <a:pt x="19940" y="24143"/>
                </a:lnTo>
                <a:lnTo>
                  <a:pt x="19639" y="24203"/>
                </a:lnTo>
                <a:lnTo>
                  <a:pt x="19399" y="24324"/>
                </a:lnTo>
                <a:lnTo>
                  <a:pt x="19219" y="24504"/>
                </a:lnTo>
                <a:lnTo>
                  <a:pt x="18979" y="24684"/>
                </a:lnTo>
                <a:lnTo>
                  <a:pt x="18799" y="24864"/>
                </a:lnTo>
                <a:lnTo>
                  <a:pt x="18618" y="25104"/>
                </a:lnTo>
                <a:lnTo>
                  <a:pt x="18438" y="25345"/>
                </a:lnTo>
                <a:lnTo>
                  <a:pt x="18318" y="25645"/>
                </a:lnTo>
                <a:lnTo>
                  <a:pt x="18258" y="26065"/>
                </a:lnTo>
                <a:lnTo>
                  <a:pt x="18258" y="26486"/>
                </a:lnTo>
                <a:lnTo>
                  <a:pt x="18378" y="26906"/>
                </a:lnTo>
                <a:lnTo>
                  <a:pt x="18558" y="27326"/>
                </a:lnTo>
                <a:lnTo>
                  <a:pt x="18678" y="27507"/>
                </a:lnTo>
                <a:lnTo>
                  <a:pt x="18018" y="27807"/>
                </a:lnTo>
                <a:lnTo>
                  <a:pt x="17297" y="28047"/>
                </a:lnTo>
                <a:lnTo>
                  <a:pt x="16637" y="28227"/>
                </a:lnTo>
                <a:lnTo>
                  <a:pt x="15856" y="28347"/>
                </a:lnTo>
                <a:lnTo>
                  <a:pt x="15435" y="26125"/>
                </a:lnTo>
                <a:lnTo>
                  <a:pt x="15736" y="25825"/>
                </a:lnTo>
                <a:lnTo>
                  <a:pt x="16036" y="25465"/>
                </a:lnTo>
                <a:lnTo>
                  <a:pt x="16577" y="24684"/>
                </a:lnTo>
                <a:lnTo>
                  <a:pt x="17537" y="23062"/>
                </a:lnTo>
                <a:lnTo>
                  <a:pt x="18138" y="22041"/>
                </a:lnTo>
                <a:lnTo>
                  <a:pt x="18739" y="20960"/>
                </a:lnTo>
                <a:lnTo>
                  <a:pt x="19279" y="19819"/>
                </a:lnTo>
                <a:lnTo>
                  <a:pt x="19760" y="18738"/>
                </a:lnTo>
                <a:lnTo>
                  <a:pt x="20420" y="17057"/>
                </a:lnTo>
                <a:lnTo>
                  <a:pt x="21021" y="15315"/>
                </a:lnTo>
                <a:lnTo>
                  <a:pt x="21501" y="13573"/>
                </a:lnTo>
                <a:lnTo>
                  <a:pt x="21741" y="12673"/>
                </a:lnTo>
                <a:lnTo>
                  <a:pt x="21861" y="11772"/>
                </a:lnTo>
                <a:lnTo>
                  <a:pt x="22282" y="11652"/>
                </a:lnTo>
                <a:lnTo>
                  <a:pt x="22642" y="11532"/>
                </a:lnTo>
                <a:lnTo>
                  <a:pt x="22943" y="11351"/>
                </a:lnTo>
                <a:lnTo>
                  <a:pt x="23123" y="11171"/>
                </a:lnTo>
                <a:lnTo>
                  <a:pt x="23303" y="10991"/>
                </a:lnTo>
                <a:lnTo>
                  <a:pt x="23483" y="10691"/>
                </a:lnTo>
                <a:lnTo>
                  <a:pt x="23603" y="10330"/>
                </a:lnTo>
                <a:lnTo>
                  <a:pt x="23663" y="10270"/>
                </a:lnTo>
                <a:lnTo>
                  <a:pt x="23723" y="9790"/>
                </a:lnTo>
                <a:lnTo>
                  <a:pt x="23663" y="9249"/>
                </a:lnTo>
                <a:lnTo>
                  <a:pt x="23423" y="8769"/>
                </a:lnTo>
                <a:lnTo>
                  <a:pt x="23123" y="8409"/>
                </a:lnTo>
                <a:lnTo>
                  <a:pt x="22762" y="8108"/>
                </a:lnTo>
                <a:lnTo>
                  <a:pt x="22282" y="7868"/>
                </a:lnTo>
                <a:lnTo>
                  <a:pt x="21801" y="7808"/>
                </a:lnTo>
                <a:lnTo>
                  <a:pt x="21261" y="7868"/>
                </a:lnTo>
                <a:lnTo>
                  <a:pt x="21201" y="7928"/>
                </a:lnTo>
                <a:lnTo>
                  <a:pt x="20780" y="8108"/>
                </a:lnTo>
                <a:lnTo>
                  <a:pt x="20420" y="8349"/>
                </a:lnTo>
                <a:lnTo>
                  <a:pt x="20180" y="8589"/>
                </a:lnTo>
                <a:lnTo>
                  <a:pt x="20060" y="8829"/>
                </a:lnTo>
                <a:lnTo>
                  <a:pt x="19940" y="9009"/>
                </a:lnTo>
                <a:lnTo>
                  <a:pt x="19820" y="9369"/>
                </a:lnTo>
                <a:lnTo>
                  <a:pt x="19820" y="9430"/>
                </a:lnTo>
                <a:lnTo>
                  <a:pt x="19760" y="9790"/>
                </a:lnTo>
                <a:lnTo>
                  <a:pt x="19760" y="10150"/>
                </a:lnTo>
                <a:lnTo>
                  <a:pt x="19820" y="10390"/>
                </a:lnTo>
                <a:lnTo>
                  <a:pt x="19880" y="10631"/>
                </a:lnTo>
                <a:lnTo>
                  <a:pt x="20060" y="10931"/>
                </a:lnTo>
                <a:lnTo>
                  <a:pt x="20300" y="11231"/>
                </a:lnTo>
                <a:lnTo>
                  <a:pt x="20660" y="11532"/>
                </a:lnTo>
                <a:lnTo>
                  <a:pt x="21141" y="11712"/>
                </a:lnTo>
                <a:lnTo>
                  <a:pt x="20600" y="13453"/>
                </a:lnTo>
                <a:lnTo>
                  <a:pt x="20060" y="15195"/>
                </a:lnTo>
                <a:lnTo>
                  <a:pt x="19459" y="16937"/>
                </a:lnTo>
                <a:lnTo>
                  <a:pt x="18739" y="18618"/>
                </a:lnTo>
                <a:lnTo>
                  <a:pt x="18799" y="17898"/>
                </a:lnTo>
                <a:lnTo>
                  <a:pt x="18739" y="17117"/>
                </a:lnTo>
                <a:lnTo>
                  <a:pt x="18558" y="15675"/>
                </a:lnTo>
                <a:lnTo>
                  <a:pt x="18498" y="14294"/>
                </a:lnTo>
                <a:lnTo>
                  <a:pt x="18438" y="13573"/>
                </a:lnTo>
                <a:lnTo>
                  <a:pt x="18318" y="12853"/>
                </a:lnTo>
                <a:lnTo>
                  <a:pt x="18498" y="12432"/>
                </a:lnTo>
                <a:lnTo>
                  <a:pt x="18618" y="12012"/>
                </a:lnTo>
                <a:lnTo>
                  <a:pt x="18618" y="11592"/>
                </a:lnTo>
                <a:lnTo>
                  <a:pt x="18498" y="11171"/>
                </a:lnTo>
                <a:lnTo>
                  <a:pt x="18318" y="10811"/>
                </a:lnTo>
                <a:lnTo>
                  <a:pt x="17958" y="10511"/>
                </a:lnTo>
                <a:lnTo>
                  <a:pt x="17778" y="10390"/>
                </a:lnTo>
                <a:lnTo>
                  <a:pt x="17597" y="10270"/>
                </a:lnTo>
                <a:lnTo>
                  <a:pt x="17297" y="10210"/>
                </a:lnTo>
                <a:lnTo>
                  <a:pt x="17057" y="10210"/>
                </a:lnTo>
                <a:lnTo>
                  <a:pt x="16697" y="10270"/>
                </a:lnTo>
                <a:lnTo>
                  <a:pt x="16396" y="10330"/>
                </a:lnTo>
                <a:lnTo>
                  <a:pt x="16096" y="10511"/>
                </a:lnTo>
                <a:lnTo>
                  <a:pt x="15856" y="10691"/>
                </a:lnTo>
                <a:lnTo>
                  <a:pt x="15736" y="10991"/>
                </a:lnTo>
                <a:lnTo>
                  <a:pt x="15616" y="11231"/>
                </a:lnTo>
                <a:lnTo>
                  <a:pt x="15495" y="11532"/>
                </a:lnTo>
                <a:lnTo>
                  <a:pt x="15495" y="11832"/>
                </a:lnTo>
                <a:lnTo>
                  <a:pt x="15495" y="12132"/>
                </a:lnTo>
                <a:lnTo>
                  <a:pt x="15616" y="12432"/>
                </a:lnTo>
                <a:lnTo>
                  <a:pt x="15736" y="12673"/>
                </a:lnTo>
                <a:lnTo>
                  <a:pt x="15856" y="12973"/>
                </a:lnTo>
                <a:lnTo>
                  <a:pt x="16096" y="13153"/>
                </a:lnTo>
                <a:lnTo>
                  <a:pt x="16396" y="13333"/>
                </a:lnTo>
                <a:lnTo>
                  <a:pt x="16697" y="13393"/>
                </a:lnTo>
                <a:lnTo>
                  <a:pt x="17057" y="13453"/>
                </a:lnTo>
                <a:lnTo>
                  <a:pt x="17177" y="13453"/>
                </a:lnTo>
                <a:lnTo>
                  <a:pt x="17237" y="14715"/>
                </a:lnTo>
                <a:lnTo>
                  <a:pt x="17297" y="15916"/>
                </a:lnTo>
                <a:lnTo>
                  <a:pt x="17357" y="16877"/>
                </a:lnTo>
                <a:lnTo>
                  <a:pt x="17357" y="17837"/>
                </a:lnTo>
                <a:lnTo>
                  <a:pt x="17417" y="18318"/>
                </a:lnTo>
                <a:lnTo>
                  <a:pt x="17537" y="18798"/>
                </a:lnTo>
                <a:lnTo>
                  <a:pt x="17658" y="19279"/>
                </a:lnTo>
                <a:lnTo>
                  <a:pt x="17898" y="19699"/>
                </a:lnTo>
                <a:lnTo>
                  <a:pt x="18018" y="19819"/>
                </a:lnTo>
                <a:lnTo>
                  <a:pt x="18198" y="19879"/>
                </a:lnTo>
                <a:lnTo>
                  <a:pt x="17477" y="21261"/>
                </a:lnTo>
                <a:lnTo>
                  <a:pt x="16697" y="22582"/>
                </a:lnTo>
                <a:lnTo>
                  <a:pt x="15916" y="23723"/>
                </a:lnTo>
                <a:lnTo>
                  <a:pt x="15195" y="24864"/>
                </a:lnTo>
                <a:lnTo>
                  <a:pt x="14595" y="21981"/>
                </a:lnTo>
                <a:lnTo>
                  <a:pt x="14054" y="19039"/>
                </a:lnTo>
                <a:lnTo>
                  <a:pt x="13393" y="15075"/>
                </a:lnTo>
                <a:lnTo>
                  <a:pt x="12853" y="11111"/>
                </a:lnTo>
                <a:lnTo>
                  <a:pt x="12733" y="9970"/>
                </a:lnTo>
                <a:lnTo>
                  <a:pt x="13574" y="9309"/>
                </a:lnTo>
                <a:lnTo>
                  <a:pt x="14354" y="8529"/>
                </a:lnTo>
                <a:lnTo>
                  <a:pt x="15015" y="7748"/>
                </a:lnTo>
                <a:lnTo>
                  <a:pt x="15676" y="6847"/>
                </a:lnTo>
                <a:lnTo>
                  <a:pt x="16036" y="6247"/>
                </a:lnTo>
                <a:lnTo>
                  <a:pt x="16336" y="5646"/>
                </a:lnTo>
                <a:lnTo>
                  <a:pt x="16637" y="4985"/>
                </a:lnTo>
                <a:lnTo>
                  <a:pt x="16877" y="4325"/>
                </a:lnTo>
                <a:lnTo>
                  <a:pt x="17177" y="4265"/>
                </a:lnTo>
                <a:lnTo>
                  <a:pt x="17477" y="4205"/>
                </a:lnTo>
                <a:lnTo>
                  <a:pt x="17658" y="4024"/>
                </a:lnTo>
                <a:lnTo>
                  <a:pt x="17838" y="3844"/>
                </a:lnTo>
                <a:lnTo>
                  <a:pt x="18018" y="3664"/>
                </a:lnTo>
                <a:lnTo>
                  <a:pt x="18078" y="3424"/>
                </a:lnTo>
                <a:lnTo>
                  <a:pt x="18138" y="3184"/>
                </a:lnTo>
                <a:lnTo>
                  <a:pt x="18138" y="2883"/>
                </a:lnTo>
                <a:lnTo>
                  <a:pt x="18138" y="2643"/>
                </a:lnTo>
                <a:lnTo>
                  <a:pt x="18078" y="2403"/>
                </a:lnTo>
                <a:lnTo>
                  <a:pt x="17958" y="2163"/>
                </a:lnTo>
                <a:lnTo>
                  <a:pt x="17838" y="1983"/>
                </a:lnTo>
                <a:lnTo>
                  <a:pt x="17597" y="1802"/>
                </a:lnTo>
                <a:lnTo>
                  <a:pt x="17417" y="1682"/>
                </a:lnTo>
                <a:lnTo>
                  <a:pt x="17117" y="1562"/>
                </a:lnTo>
                <a:lnTo>
                  <a:pt x="16577" y="1562"/>
                </a:lnTo>
                <a:lnTo>
                  <a:pt x="16336" y="1622"/>
                </a:lnTo>
                <a:lnTo>
                  <a:pt x="16156" y="1742"/>
                </a:lnTo>
                <a:lnTo>
                  <a:pt x="15976" y="1862"/>
                </a:lnTo>
                <a:lnTo>
                  <a:pt x="15676" y="2163"/>
                </a:lnTo>
                <a:lnTo>
                  <a:pt x="15556" y="2523"/>
                </a:lnTo>
                <a:lnTo>
                  <a:pt x="15495" y="2943"/>
                </a:lnTo>
                <a:lnTo>
                  <a:pt x="15495" y="3304"/>
                </a:lnTo>
                <a:lnTo>
                  <a:pt x="15676" y="3724"/>
                </a:lnTo>
                <a:lnTo>
                  <a:pt x="15916" y="4024"/>
                </a:lnTo>
                <a:lnTo>
                  <a:pt x="15495" y="5166"/>
                </a:lnTo>
                <a:lnTo>
                  <a:pt x="15255" y="5706"/>
                </a:lnTo>
                <a:lnTo>
                  <a:pt x="14955" y="6247"/>
                </a:lnTo>
                <a:lnTo>
                  <a:pt x="14475" y="6967"/>
                </a:lnTo>
                <a:lnTo>
                  <a:pt x="13874" y="7688"/>
                </a:lnTo>
                <a:lnTo>
                  <a:pt x="13273" y="8409"/>
                </a:lnTo>
                <a:lnTo>
                  <a:pt x="12613" y="9009"/>
                </a:lnTo>
                <a:lnTo>
                  <a:pt x="12373" y="7448"/>
                </a:lnTo>
                <a:lnTo>
                  <a:pt x="12312" y="6547"/>
                </a:lnTo>
                <a:lnTo>
                  <a:pt x="12132" y="5646"/>
                </a:lnTo>
                <a:lnTo>
                  <a:pt x="12373" y="5526"/>
                </a:lnTo>
                <a:lnTo>
                  <a:pt x="12793" y="5166"/>
                </a:lnTo>
                <a:lnTo>
                  <a:pt x="13153" y="4745"/>
                </a:lnTo>
                <a:lnTo>
                  <a:pt x="13333" y="4205"/>
                </a:lnTo>
                <a:lnTo>
                  <a:pt x="13454" y="3784"/>
                </a:lnTo>
                <a:lnTo>
                  <a:pt x="13393" y="3364"/>
                </a:lnTo>
                <a:lnTo>
                  <a:pt x="13333" y="2943"/>
                </a:lnTo>
                <a:lnTo>
                  <a:pt x="13153" y="2523"/>
                </a:lnTo>
                <a:lnTo>
                  <a:pt x="13093" y="2523"/>
                </a:lnTo>
                <a:lnTo>
                  <a:pt x="12793" y="2103"/>
                </a:lnTo>
                <a:lnTo>
                  <a:pt x="12433" y="1802"/>
                </a:lnTo>
                <a:lnTo>
                  <a:pt x="12072" y="1622"/>
                </a:lnTo>
                <a:lnTo>
                  <a:pt x="11832" y="1562"/>
                </a:lnTo>
                <a:lnTo>
                  <a:pt x="11532" y="1502"/>
                </a:lnTo>
                <a:lnTo>
                  <a:pt x="11111" y="1442"/>
                </a:lnTo>
                <a:lnTo>
                  <a:pt x="10691" y="1562"/>
                </a:lnTo>
                <a:lnTo>
                  <a:pt x="10150" y="1742"/>
                </a:lnTo>
                <a:lnTo>
                  <a:pt x="9790" y="1983"/>
                </a:lnTo>
                <a:lnTo>
                  <a:pt x="9550" y="2343"/>
                </a:lnTo>
                <a:lnTo>
                  <a:pt x="9370" y="2523"/>
                </a:lnTo>
                <a:lnTo>
                  <a:pt x="9250" y="2823"/>
                </a:lnTo>
                <a:lnTo>
                  <a:pt x="9190" y="3064"/>
                </a:lnTo>
                <a:lnTo>
                  <a:pt x="9129" y="3364"/>
                </a:lnTo>
                <a:lnTo>
                  <a:pt x="9069" y="3784"/>
                </a:lnTo>
                <a:lnTo>
                  <a:pt x="9190" y="4205"/>
                </a:lnTo>
                <a:lnTo>
                  <a:pt x="9370" y="4745"/>
                </a:lnTo>
                <a:lnTo>
                  <a:pt x="9730" y="5166"/>
                </a:lnTo>
                <a:lnTo>
                  <a:pt x="10030" y="5466"/>
                </a:lnTo>
                <a:lnTo>
                  <a:pt x="10391" y="5646"/>
                </a:lnTo>
                <a:lnTo>
                  <a:pt x="10691" y="5706"/>
                </a:lnTo>
                <a:lnTo>
                  <a:pt x="10991" y="5766"/>
                </a:lnTo>
                <a:lnTo>
                  <a:pt x="11051" y="5766"/>
                </a:lnTo>
                <a:lnTo>
                  <a:pt x="11111" y="6607"/>
                </a:lnTo>
                <a:lnTo>
                  <a:pt x="11171" y="7388"/>
                </a:lnTo>
                <a:lnTo>
                  <a:pt x="11352" y="9369"/>
                </a:lnTo>
                <a:lnTo>
                  <a:pt x="11652" y="11351"/>
                </a:lnTo>
                <a:lnTo>
                  <a:pt x="12012" y="14354"/>
                </a:lnTo>
                <a:lnTo>
                  <a:pt x="11051" y="13513"/>
                </a:lnTo>
                <a:lnTo>
                  <a:pt x="10511" y="13033"/>
                </a:lnTo>
                <a:lnTo>
                  <a:pt x="10090" y="12552"/>
                </a:lnTo>
                <a:lnTo>
                  <a:pt x="9430" y="11832"/>
                </a:lnTo>
                <a:lnTo>
                  <a:pt x="8889" y="11051"/>
                </a:lnTo>
                <a:lnTo>
                  <a:pt x="8349" y="10210"/>
                </a:lnTo>
                <a:lnTo>
                  <a:pt x="7928" y="9369"/>
                </a:lnTo>
                <a:lnTo>
                  <a:pt x="7508" y="8469"/>
                </a:lnTo>
                <a:lnTo>
                  <a:pt x="7208" y="7568"/>
                </a:lnTo>
                <a:lnTo>
                  <a:pt x="6907" y="6607"/>
                </a:lnTo>
                <a:lnTo>
                  <a:pt x="6727" y="5706"/>
                </a:lnTo>
                <a:lnTo>
                  <a:pt x="6667" y="5166"/>
                </a:lnTo>
                <a:lnTo>
                  <a:pt x="6607" y="4625"/>
                </a:lnTo>
                <a:lnTo>
                  <a:pt x="6607" y="3544"/>
                </a:lnTo>
                <a:lnTo>
                  <a:pt x="6847" y="3364"/>
                </a:lnTo>
                <a:lnTo>
                  <a:pt x="7027" y="3124"/>
                </a:lnTo>
                <a:lnTo>
                  <a:pt x="7148" y="2943"/>
                </a:lnTo>
                <a:lnTo>
                  <a:pt x="7268" y="2703"/>
                </a:lnTo>
                <a:lnTo>
                  <a:pt x="7388" y="2343"/>
                </a:lnTo>
                <a:lnTo>
                  <a:pt x="7388" y="1983"/>
                </a:lnTo>
                <a:lnTo>
                  <a:pt x="7328" y="1502"/>
                </a:lnTo>
                <a:lnTo>
                  <a:pt x="7148" y="1022"/>
                </a:lnTo>
                <a:lnTo>
                  <a:pt x="6967" y="721"/>
                </a:lnTo>
                <a:lnTo>
                  <a:pt x="6667" y="481"/>
                </a:lnTo>
                <a:lnTo>
                  <a:pt x="6367" y="301"/>
                </a:lnTo>
                <a:lnTo>
                  <a:pt x="6007" y="181"/>
                </a:lnTo>
                <a:lnTo>
                  <a:pt x="5826" y="61"/>
                </a:lnTo>
                <a:lnTo>
                  <a:pt x="5406" y="1"/>
                </a:lnTo>
                <a:close/>
              </a:path>
            </a:pathLst>
          </a:custGeom>
          <a:solidFill>
            <a:srgbClr val="1877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885175" y="1357834"/>
            <a:ext cx="593718" cy="585721"/>
          </a:xfrm>
          <a:custGeom>
            <a:avLst/>
            <a:gdLst/>
            <a:ahLst/>
            <a:cxnLst/>
            <a:rect l="l" t="t" r="r" b="b"/>
            <a:pathLst>
              <a:path w="26726" h="26366" extrusionOk="0">
                <a:moveTo>
                  <a:pt x="23843" y="11952"/>
                </a:moveTo>
                <a:lnTo>
                  <a:pt x="24023" y="12012"/>
                </a:lnTo>
                <a:lnTo>
                  <a:pt x="24324" y="12253"/>
                </a:lnTo>
                <a:lnTo>
                  <a:pt x="24504" y="12553"/>
                </a:lnTo>
                <a:lnTo>
                  <a:pt x="24624" y="12913"/>
                </a:lnTo>
                <a:lnTo>
                  <a:pt x="24624" y="13093"/>
                </a:lnTo>
                <a:lnTo>
                  <a:pt x="24564" y="13273"/>
                </a:lnTo>
                <a:lnTo>
                  <a:pt x="24444" y="13394"/>
                </a:lnTo>
                <a:lnTo>
                  <a:pt x="24324" y="13574"/>
                </a:lnTo>
                <a:lnTo>
                  <a:pt x="24023" y="13754"/>
                </a:lnTo>
                <a:lnTo>
                  <a:pt x="23843" y="13814"/>
                </a:lnTo>
                <a:lnTo>
                  <a:pt x="23483" y="13814"/>
                </a:lnTo>
                <a:lnTo>
                  <a:pt x="23303" y="13754"/>
                </a:lnTo>
                <a:lnTo>
                  <a:pt x="23002" y="13574"/>
                </a:lnTo>
                <a:lnTo>
                  <a:pt x="22822" y="13273"/>
                </a:lnTo>
                <a:lnTo>
                  <a:pt x="22702" y="12913"/>
                </a:lnTo>
                <a:lnTo>
                  <a:pt x="22762" y="12733"/>
                </a:lnTo>
                <a:lnTo>
                  <a:pt x="22822" y="12553"/>
                </a:lnTo>
                <a:lnTo>
                  <a:pt x="22882" y="12373"/>
                </a:lnTo>
                <a:lnTo>
                  <a:pt x="23002" y="12253"/>
                </a:lnTo>
                <a:lnTo>
                  <a:pt x="23303" y="12012"/>
                </a:lnTo>
                <a:lnTo>
                  <a:pt x="23483" y="11952"/>
                </a:lnTo>
                <a:close/>
                <a:moveTo>
                  <a:pt x="9129" y="1"/>
                </a:moveTo>
                <a:lnTo>
                  <a:pt x="8589" y="61"/>
                </a:lnTo>
                <a:lnTo>
                  <a:pt x="8048" y="121"/>
                </a:lnTo>
                <a:lnTo>
                  <a:pt x="7568" y="241"/>
                </a:lnTo>
                <a:lnTo>
                  <a:pt x="7027" y="421"/>
                </a:lnTo>
                <a:lnTo>
                  <a:pt x="6547" y="662"/>
                </a:lnTo>
                <a:lnTo>
                  <a:pt x="6006" y="962"/>
                </a:lnTo>
                <a:lnTo>
                  <a:pt x="5586" y="1322"/>
                </a:lnTo>
                <a:lnTo>
                  <a:pt x="5165" y="1743"/>
                </a:lnTo>
                <a:lnTo>
                  <a:pt x="4805" y="2163"/>
                </a:lnTo>
                <a:lnTo>
                  <a:pt x="4625" y="2523"/>
                </a:lnTo>
                <a:lnTo>
                  <a:pt x="4505" y="3004"/>
                </a:lnTo>
                <a:lnTo>
                  <a:pt x="4445" y="3484"/>
                </a:lnTo>
                <a:lnTo>
                  <a:pt x="4445" y="3544"/>
                </a:lnTo>
                <a:lnTo>
                  <a:pt x="4505" y="3604"/>
                </a:lnTo>
                <a:lnTo>
                  <a:pt x="4745" y="3604"/>
                </a:lnTo>
                <a:lnTo>
                  <a:pt x="5045" y="3664"/>
                </a:lnTo>
                <a:lnTo>
                  <a:pt x="5406" y="3785"/>
                </a:lnTo>
                <a:lnTo>
                  <a:pt x="5826" y="3965"/>
                </a:lnTo>
                <a:lnTo>
                  <a:pt x="6126" y="4205"/>
                </a:lnTo>
                <a:lnTo>
                  <a:pt x="6246" y="4385"/>
                </a:lnTo>
                <a:lnTo>
                  <a:pt x="6367" y="4625"/>
                </a:lnTo>
                <a:lnTo>
                  <a:pt x="6427" y="4866"/>
                </a:lnTo>
                <a:lnTo>
                  <a:pt x="6427" y="5166"/>
                </a:lnTo>
                <a:lnTo>
                  <a:pt x="6427" y="5406"/>
                </a:lnTo>
                <a:lnTo>
                  <a:pt x="6367" y="5586"/>
                </a:lnTo>
                <a:lnTo>
                  <a:pt x="6186" y="6007"/>
                </a:lnTo>
                <a:lnTo>
                  <a:pt x="5886" y="6367"/>
                </a:lnTo>
                <a:lnTo>
                  <a:pt x="5526" y="6667"/>
                </a:lnTo>
                <a:lnTo>
                  <a:pt x="4925" y="7088"/>
                </a:lnTo>
                <a:lnTo>
                  <a:pt x="4204" y="7508"/>
                </a:lnTo>
                <a:lnTo>
                  <a:pt x="3544" y="7868"/>
                </a:lnTo>
                <a:lnTo>
                  <a:pt x="2883" y="8289"/>
                </a:lnTo>
                <a:lnTo>
                  <a:pt x="2343" y="8769"/>
                </a:lnTo>
                <a:lnTo>
                  <a:pt x="1862" y="9310"/>
                </a:lnTo>
                <a:lnTo>
                  <a:pt x="1382" y="9850"/>
                </a:lnTo>
                <a:lnTo>
                  <a:pt x="1021" y="10451"/>
                </a:lnTo>
                <a:lnTo>
                  <a:pt x="721" y="11051"/>
                </a:lnTo>
                <a:lnTo>
                  <a:pt x="421" y="11712"/>
                </a:lnTo>
                <a:lnTo>
                  <a:pt x="241" y="12433"/>
                </a:lnTo>
                <a:lnTo>
                  <a:pt x="61" y="13093"/>
                </a:lnTo>
                <a:lnTo>
                  <a:pt x="1" y="13814"/>
                </a:lnTo>
                <a:lnTo>
                  <a:pt x="1" y="14475"/>
                </a:lnTo>
                <a:lnTo>
                  <a:pt x="61" y="15195"/>
                </a:lnTo>
                <a:lnTo>
                  <a:pt x="181" y="15856"/>
                </a:lnTo>
                <a:lnTo>
                  <a:pt x="361" y="16517"/>
                </a:lnTo>
                <a:lnTo>
                  <a:pt x="601" y="17177"/>
                </a:lnTo>
                <a:lnTo>
                  <a:pt x="901" y="17778"/>
                </a:lnTo>
                <a:lnTo>
                  <a:pt x="1322" y="18378"/>
                </a:lnTo>
                <a:lnTo>
                  <a:pt x="1802" y="19039"/>
                </a:lnTo>
                <a:lnTo>
                  <a:pt x="2463" y="19700"/>
                </a:lnTo>
                <a:lnTo>
                  <a:pt x="3184" y="20300"/>
                </a:lnTo>
                <a:lnTo>
                  <a:pt x="3544" y="20600"/>
                </a:lnTo>
                <a:lnTo>
                  <a:pt x="3964" y="20841"/>
                </a:lnTo>
                <a:lnTo>
                  <a:pt x="4084" y="21862"/>
                </a:lnTo>
                <a:lnTo>
                  <a:pt x="4144" y="22342"/>
                </a:lnTo>
                <a:lnTo>
                  <a:pt x="4325" y="22762"/>
                </a:lnTo>
                <a:lnTo>
                  <a:pt x="4505" y="23183"/>
                </a:lnTo>
                <a:lnTo>
                  <a:pt x="4745" y="23543"/>
                </a:lnTo>
                <a:lnTo>
                  <a:pt x="5045" y="23843"/>
                </a:lnTo>
                <a:lnTo>
                  <a:pt x="5346" y="24084"/>
                </a:lnTo>
                <a:lnTo>
                  <a:pt x="5646" y="24204"/>
                </a:lnTo>
                <a:lnTo>
                  <a:pt x="6607" y="25105"/>
                </a:lnTo>
                <a:lnTo>
                  <a:pt x="7388" y="25885"/>
                </a:lnTo>
                <a:lnTo>
                  <a:pt x="7808" y="26186"/>
                </a:lnTo>
                <a:lnTo>
                  <a:pt x="7988" y="26306"/>
                </a:lnTo>
                <a:lnTo>
                  <a:pt x="8288" y="26366"/>
                </a:lnTo>
                <a:lnTo>
                  <a:pt x="8529" y="26366"/>
                </a:lnTo>
                <a:lnTo>
                  <a:pt x="8709" y="26246"/>
                </a:lnTo>
                <a:lnTo>
                  <a:pt x="8829" y="26066"/>
                </a:lnTo>
                <a:lnTo>
                  <a:pt x="8829" y="25825"/>
                </a:lnTo>
                <a:lnTo>
                  <a:pt x="8769" y="25585"/>
                </a:lnTo>
                <a:lnTo>
                  <a:pt x="8649" y="25345"/>
                </a:lnTo>
                <a:lnTo>
                  <a:pt x="8348" y="24924"/>
                </a:lnTo>
                <a:lnTo>
                  <a:pt x="7628" y="24084"/>
                </a:lnTo>
                <a:lnTo>
                  <a:pt x="7267" y="23723"/>
                </a:lnTo>
                <a:lnTo>
                  <a:pt x="7568" y="23363"/>
                </a:lnTo>
                <a:lnTo>
                  <a:pt x="7688" y="23183"/>
                </a:lnTo>
                <a:lnTo>
                  <a:pt x="7808" y="23063"/>
                </a:lnTo>
                <a:lnTo>
                  <a:pt x="8168" y="22943"/>
                </a:lnTo>
                <a:lnTo>
                  <a:pt x="8589" y="22883"/>
                </a:lnTo>
                <a:lnTo>
                  <a:pt x="9369" y="22822"/>
                </a:lnTo>
                <a:lnTo>
                  <a:pt x="10030" y="22702"/>
                </a:lnTo>
                <a:lnTo>
                  <a:pt x="10691" y="22522"/>
                </a:lnTo>
                <a:lnTo>
                  <a:pt x="11231" y="22282"/>
                </a:lnTo>
                <a:lnTo>
                  <a:pt x="11832" y="21922"/>
                </a:lnTo>
                <a:lnTo>
                  <a:pt x="12432" y="21381"/>
                </a:lnTo>
                <a:lnTo>
                  <a:pt x="12793" y="21081"/>
                </a:lnTo>
                <a:lnTo>
                  <a:pt x="13153" y="20901"/>
                </a:lnTo>
                <a:lnTo>
                  <a:pt x="13633" y="20781"/>
                </a:lnTo>
                <a:lnTo>
                  <a:pt x="14054" y="20841"/>
                </a:lnTo>
                <a:lnTo>
                  <a:pt x="14474" y="21021"/>
                </a:lnTo>
                <a:lnTo>
                  <a:pt x="14774" y="21261"/>
                </a:lnTo>
                <a:lnTo>
                  <a:pt x="15075" y="21561"/>
                </a:lnTo>
                <a:lnTo>
                  <a:pt x="15315" y="21982"/>
                </a:lnTo>
                <a:lnTo>
                  <a:pt x="15795" y="22883"/>
                </a:lnTo>
                <a:lnTo>
                  <a:pt x="16216" y="23903"/>
                </a:lnTo>
                <a:lnTo>
                  <a:pt x="16396" y="24324"/>
                </a:lnTo>
                <a:lnTo>
                  <a:pt x="16636" y="24744"/>
                </a:lnTo>
                <a:lnTo>
                  <a:pt x="16937" y="25105"/>
                </a:lnTo>
                <a:lnTo>
                  <a:pt x="17237" y="25405"/>
                </a:lnTo>
                <a:lnTo>
                  <a:pt x="17597" y="25585"/>
                </a:lnTo>
                <a:lnTo>
                  <a:pt x="18018" y="25705"/>
                </a:lnTo>
                <a:lnTo>
                  <a:pt x="18318" y="25645"/>
                </a:lnTo>
                <a:lnTo>
                  <a:pt x="18558" y="25525"/>
                </a:lnTo>
                <a:lnTo>
                  <a:pt x="18798" y="25345"/>
                </a:lnTo>
                <a:lnTo>
                  <a:pt x="18798" y="25165"/>
                </a:lnTo>
                <a:lnTo>
                  <a:pt x="18858" y="25045"/>
                </a:lnTo>
                <a:lnTo>
                  <a:pt x="18798" y="24804"/>
                </a:lnTo>
                <a:lnTo>
                  <a:pt x="18618" y="24564"/>
                </a:lnTo>
                <a:lnTo>
                  <a:pt x="18258" y="24144"/>
                </a:lnTo>
                <a:lnTo>
                  <a:pt x="18018" y="23964"/>
                </a:lnTo>
                <a:lnTo>
                  <a:pt x="17897" y="23723"/>
                </a:lnTo>
                <a:lnTo>
                  <a:pt x="17777" y="23423"/>
                </a:lnTo>
                <a:lnTo>
                  <a:pt x="17837" y="23063"/>
                </a:lnTo>
                <a:lnTo>
                  <a:pt x="17897" y="22642"/>
                </a:lnTo>
                <a:lnTo>
                  <a:pt x="17957" y="22162"/>
                </a:lnTo>
                <a:lnTo>
                  <a:pt x="17957" y="21201"/>
                </a:lnTo>
                <a:lnTo>
                  <a:pt x="18618" y="22102"/>
                </a:lnTo>
                <a:lnTo>
                  <a:pt x="18978" y="22522"/>
                </a:lnTo>
                <a:lnTo>
                  <a:pt x="19399" y="22943"/>
                </a:lnTo>
                <a:lnTo>
                  <a:pt x="19819" y="23243"/>
                </a:lnTo>
                <a:lnTo>
                  <a:pt x="20360" y="23483"/>
                </a:lnTo>
                <a:lnTo>
                  <a:pt x="20660" y="23483"/>
                </a:lnTo>
                <a:lnTo>
                  <a:pt x="20960" y="23543"/>
                </a:lnTo>
                <a:lnTo>
                  <a:pt x="21261" y="23483"/>
                </a:lnTo>
                <a:lnTo>
                  <a:pt x="21621" y="23423"/>
                </a:lnTo>
                <a:lnTo>
                  <a:pt x="21741" y="23363"/>
                </a:lnTo>
                <a:lnTo>
                  <a:pt x="21861" y="23243"/>
                </a:lnTo>
                <a:lnTo>
                  <a:pt x="21861" y="23063"/>
                </a:lnTo>
                <a:lnTo>
                  <a:pt x="21801" y="22883"/>
                </a:lnTo>
                <a:lnTo>
                  <a:pt x="21501" y="22582"/>
                </a:lnTo>
                <a:lnTo>
                  <a:pt x="21201" y="22402"/>
                </a:lnTo>
                <a:lnTo>
                  <a:pt x="20840" y="22162"/>
                </a:lnTo>
                <a:lnTo>
                  <a:pt x="20480" y="21982"/>
                </a:lnTo>
                <a:lnTo>
                  <a:pt x="20240" y="21741"/>
                </a:lnTo>
                <a:lnTo>
                  <a:pt x="20120" y="21501"/>
                </a:lnTo>
                <a:lnTo>
                  <a:pt x="19939" y="21201"/>
                </a:lnTo>
                <a:lnTo>
                  <a:pt x="19879" y="20901"/>
                </a:lnTo>
                <a:lnTo>
                  <a:pt x="19759" y="20300"/>
                </a:lnTo>
                <a:lnTo>
                  <a:pt x="19639" y="19700"/>
                </a:lnTo>
                <a:lnTo>
                  <a:pt x="19699" y="19399"/>
                </a:lnTo>
                <a:lnTo>
                  <a:pt x="19879" y="18979"/>
                </a:lnTo>
                <a:lnTo>
                  <a:pt x="20180" y="18438"/>
                </a:lnTo>
                <a:lnTo>
                  <a:pt x="20660" y="17898"/>
                </a:lnTo>
                <a:lnTo>
                  <a:pt x="21140" y="17417"/>
                </a:lnTo>
                <a:lnTo>
                  <a:pt x="21801" y="16997"/>
                </a:lnTo>
                <a:lnTo>
                  <a:pt x="22101" y="16817"/>
                </a:lnTo>
                <a:lnTo>
                  <a:pt x="22462" y="16697"/>
                </a:lnTo>
                <a:lnTo>
                  <a:pt x="22882" y="16577"/>
                </a:lnTo>
                <a:lnTo>
                  <a:pt x="23242" y="16577"/>
                </a:lnTo>
                <a:lnTo>
                  <a:pt x="23663" y="16517"/>
                </a:lnTo>
                <a:lnTo>
                  <a:pt x="24083" y="16396"/>
                </a:lnTo>
                <a:lnTo>
                  <a:pt x="24504" y="16276"/>
                </a:lnTo>
                <a:lnTo>
                  <a:pt x="24924" y="16096"/>
                </a:lnTo>
                <a:lnTo>
                  <a:pt x="25284" y="15916"/>
                </a:lnTo>
                <a:lnTo>
                  <a:pt x="25585" y="15676"/>
                </a:lnTo>
                <a:lnTo>
                  <a:pt x="25885" y="15436"/>
                </a:lnTo>
                <a:lnTo>
                  <a:pt x="26185" y="15135"/>
                </a:lnTo>
                <a:lnTo>
                  <a:pt x="26365" y="14895"/>
                </a:lnTo>
                <a:lnTo>
                  <a:pt x="26546" y="14595"/>
                </a:lnTo>
                <a:lnTo>
                  <a:pt x="26666" y="14354"/>
                </a:lnTo>
                <a:lnTo>
                  <a:pt x="26726" y="14054"/>
                </a:lnTo>
                <a:lnTo>
                  <a:pt x="26666" y="13814"/>
                </a:lnTo>
                <a:lnTo>
                  <a:pt x="26546" y="13574"/>
                </a:lnTo>
                <a:lnTo>
                  <a:pt x="26365" y="13394"/>
                </a:lnTo>
                <a:lnTo>
                  <a:pt x="26125" y="13213"/>
                </a:lnTo>
                <a:lnTo>
                  <a:pt x="25945" y="13093"/>
                </a:lnTo>
                <a:lnTo>
                  <a:pt x="25825" y="12973"/>
                </a:lnTo>
                <a:lnTo>
                  <a:pt x="25765" y="12793"/>
                </a:lnTo>
                <a:lnTo>
                  <a:pt x="25705" y="12613"/>
                </a:lnTo>
                <a:lnTo>
                  <a:pt x="25645" y="12192"/>
                </a:lnTo>
                <a:lnTo>
                  <a:pt x="25585" y="11712"/>
                </a:lnTo>
                <a:lnTo>
                  <a:pt x="25525" y="11232"/>
                </a:lnTo>
                <a:lnTo>
                  <a:pt x="25344" y="10751"/>
                </a:lnTo>
                <a:lnTo>
                  <a:pt x="25224" y="10511"/>
                </a:lnTo>
                <a:lnTo>
                  <a:pt x="24984" y="10271"/>
                </a:lnTo>
                <a:lnTo>
                  <a:pt x="24744" y="10030"/>
                </a:lnTo>
                <a:lnTo>
                  <a:pt x="24444" y="9850"/>
                </a:lnTo>
                <a:lnTo>
                  <a:pt x="23783" y="9490"/>
                </a:lnTo>
                <a:lnTo>
                  <a:pt x="23122" y="9250"/>
                </a:lnTo>
                <a:lnTo>
                  <a:pt x="22462" y="9130"/>
                </a:lnTo>
                <a:lnTo>
                  <a:pt x="21681" y="9190"/>
                </a:lnTo>
                <a:lnTo>
                  <a:pt x="21261" y="8649"/>
                </a:lnTo>
                <a:lnTo>
                  <a:pt x="20900" y="8169"/>
                </a:lnTo>
                <a:lnTo>
                  <a:pt x="20360" y="7748"/>
                </a:lnTo>
                <a:lnTo>
                  <a:pt x="19759" y="7268"/>
                </a:lnTo>
                <a:lnTo>
                  <a:pt x="19099" y="6968"/>
                </a:lnTo>
                <a:lnTo>
                  <a:pt x="18738" y="6787"/>
                </a:lnTo>
                <a:lnTo>
                  <a:pt x="18378" y="6727"/>
                </a:lnTo>
                <a:lnTo>
                  <a:pt x="17957" y="6667"/>
                </a:lnTo>
                <a:lnTo>
                  <a:pt x="17597" y="6727"/>
                </a:lnTo>
                <a:lnTo>
                  <a:pt x="17477" y="6727"/>
                </a:lnTo>
                <a:lnTo>
                  <a:pt x="17417" y="6847"/>
                </a:lnTo>
                <a:lnTo>
                  <a:pt x="17477" y="7028"/>
                </a:lnTo>
                <a:lnTo>
                  <a:pt x="17537" y="7148"/>
                </a:lnTo>
                <a:lnTo>
                  <a:pt x="17777" y="7508"/>
                </a:lnTo>
                <a:lnTo>
                  <a:pt x="18018" y="7808"/>
                </a:lnTo>
                <a:lnTo>
                  <a:pt x="18078" y="7928"/>
                </a:lnTo>
                <a:lnTo>
                  <a:pt x="18138" y="8169"/>
                </a:lnTo>
                <a:lnTo>
                  <a:pt x="18138" y="8829"/>
                </a:lnTo>
                <a:lnTo>
                  <a:pt x="18198" y="9490"/>
                </a:lnTo>
                <a:lnTo>
                  <a:pt x="18258" y="9730"/>
                </a:lnTo>
                <a:lnTo>
                  <a:pt x="18318" y="9910"/>
                </a:lnTo>
                <a:lnTo>
                  <a:pt x="18498" y="10211"/>
                </a:lnTo>
                <a:lnTo>
                  <a:pt x="18078" y="10511"/>
                </a:lnTo>
                <a:lnTo>
                  <a:pt x="17717" y="10871"/>
                </a:lnTo>
                <a:lnTo>
                  <a:pt x="17357" y="11232"/>
                </a:lnTo>
                <a:lnTo>
                  <a:pt x="17117" y="11652"/>
                </a:lnTo>
                <a:lnTo>
                  <a:pt x="16156" y="11952"/>
                </a:lnTo>
                <a:lnTo>
                  <a:pt x="15135" y="12132"/>
                </a:lnTo>
                <a:lnTo>
                  <a:pt x="14114" y="12192"/>
                </a:lnTo>
                <a:lnTo>
                  <a:pt x="12973" y="12132"/>
                </a:lnTo>
                <a:lnTo>
                  <a:pt x="12192" y="12072"/>
                </a:lnTo>
                <a:lnTo>
                  <a:pt x="11411" y="12072"/>
                </a:lnTo>
                <a:lnTo>
                  <a:pt x="10631" y="12132"/>
                </a:lnTo>
                <a:lnTo>
                  <a:pt x="9910" y="12192"/>
                </a:lnTo>
                <a:lnTo>
                  <a:pt x="9189" y="12373"/>
                </a:lnTo>
                <a:lnTo>
                  <a:pt x="8469" y="12673"/>
                </a:lnTo>
                <a:lnTo>
                  <a:pt x="7748" y="13033"/>
                </a:lnTo>
                <a:lnTo>
                  <a:pt x="7087" y="13454"/>
                </a:lnTo>
                <a:lnTo>
                  <a:pt x="6547" y="13934"/>
                </a:lnTo>
                <a:lnTo>
                  <a:pt x="6066" y="14415"/>
                </a:lnTo>
                <a:lnTo>
                  <a:pt x="5586" y="14955"/>
                </a:lnTo>
                <a:lnTo>
                  <a:pt x="5225" y="15556"/>
                </a:lnTo>
                <a:lnTo>
                  <a:pt x="4865" y="16216"/>
                </a:lnTo>
                <a:lnTo>
                  <a:pt x="4565" y="16877"/>
                </a:lnTo>
                <a:lnTo>
                  <a:pt x="4325" y="17537"/>
                </a:lnTo>
                <a:lnTo>
                  <a:pt x="4144" y="18198"/>
                </a:lnTo>
                <a:lnTo>
                  <a:pt x="4084" y="18739"/>
                </a:lnTo>
                <a:lnTo>
                  <a:pt x="3724" y="18498"/>
                </a:lnTo>
                <a:lnTo>
                  <a:pt x="3604" y="18018"/>
                </a:lnTo>
                <a:lnTo>
                  <a:pt x="3484" y="17598"/>
                </a:lnTo>
                <a:lnTo>
                  <a:pt x="3424" y="17057"/>
                </a:lnTo>
                <a:lnTo>
                  <a:pt x="3364" y="16577"/>
                </a:lnTo>
                <a:lnTo>
                  <a:pt x="3424" y="16096"/>
                </a:lnTo>
                <a:lnTo>
                  <a:pt x="3424" y="15616"/>
                </a:lnTo>
                <a:lnTo>
                  <a:pt x="3544" y="15195"/>
                </a:lnTo>
                <a:lnTo>
                  <a:pt x="3724" y="14715"/>
                </a:lnTo>
                <a:lnTo>
                  <a:pt x="4024" y="14114"/>
                </a:lnTo>
                <a:lnTo>
                  <a:pt x="4385" y="13574"/>
                </a:lnTo>
                <a:lnTo>
                  <a:pt x="4805" y="13093"/>
                </a:lnTo>
                <a:lnTo>
                  <a:pt x="5286" y="12733"/>
                </a:lnTo>
                <a:lnTo>
                  <a:pt x="5886" y="12373"/>
                </a:lnTo>
                <a:lnTo>
                  <a:pt x="6427" y="12132"/>
                </a:lnTo>
                <a:lnTo>
                  <a:pt x="7087" y="11892"/>
                </a:lnTo>
                <a:lnTo>
                  <a:pt x="7688" y="11712"/>
                </a:lnTo>
                <a:lnTo>
                  <a:pt x="9790" y="11111"/>
                </a:lnTo>
                <a:lnTo>
                  <a:pt x="10751" y="10751"/>
                </a:lnTo>
                <a:lnTo>
                  <a:pt x="11712" y="10331"/>
                </a:lnTo>
                <a:lnTo>
                  <a:pt x="12132" y="10090"/>
                </a:lnTo>
                <a:lnTo>
                  <a:pt x="12552" y="9790"/>
                </a:lnTo>
                <a:lnTo>
                  <a:pt x="12913" y="9490"/>
                </a:lnTo>
                <a:lnTo>
                  <a:pt x="13273" y="9130"/>
                </a:lnTo>
                <a:lnTo>
                  <a:pt x="13633" y="8769"/>
                </a:lnTo>
                <a:lnTo>
                  <a:pt x="13874" y="8289"/>
                </a:lnTo>
                <a:lnTo>
                  <a:pt x="14174" y="7808"/>
                </a:lnTo>
                <a:lnTo>
                  <a:pt x="14354" y="7268"/>
                </a:lnTo>
                <a:lnTo>
                  <a:pt x="14534" y="6727"/>
                </a:lnTo>
                <a:lnTo>
                  <a:pt x="14594" y="6247"/>
                </a:lnTo>
                <a:lnTo>
                  <a:pt x="14654" y="5706"/>
                </a:lnTo>
                <a:lnTo>
                  <a:pt x="14654" y="5166"/>
                </a:lnTo>
                <a:lnTo>
                  <a:pt x="14594" y="4685"/>
                </a:lnTo>
                <a:lnTo>
                  <a:pt x="14474" y="4205"/>
                </a:lnTo>
                <a:lnTo>
                  <a:pt x="14294" y="3664"/>
                </a:lnTo>
                <a:lnTo>
                  <a:pt x="14114" y="3244"/>
                </a:lnTo>
                <a:lnTo>
                  <a:pt x="13874" y="2764"/>
                </a:lnTo>
                <a:lnTo>
                  <a:pt x="13573" y="2343"/>
                </a:lnTo>
                <a:lnTo>
                  <a:pt x="13273" y="1923"/>
                </a:lnTo>
                <a:lnTo>
                  <a:pt x="12913" y="1562"/>
                </a:lnTo>
                <a:lnTo>
                  <a:pt x="12552" y="1202"/>
                </a:lnTo>
                <a:lnTo>
                  <a:pt x="12132" y="902"/>
                </a:lnTo>
                <a:lnTo>
                  <a:pt x="11652" y="662"/>
                </a:lnTo>
                <a:lnTo>
                  <a:pt x="11171" y="421"/>
                </a:lnTo>
                <a:lnTo>
                  <a:pt x="10691" y="241"/>
                </a:lnTo>
                <a:lnTo>
                  <a:pt x="10150" y="121"/>
                </a:lnTo>
                <a:lnTo>
                  <a:pt x="9610" y="1"/>
                </a:lnTo>
                <a:close/>
              </a:path>
            </a:pathLst>
          </a:custGeom>
          <a:solidFill>
            <a:srgbClr val="F567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 rot="-5980575" flipH="1">
            <a:off x="1895115" y="2354641"/>
            <a:ext cx="308215" cy="1104565"/>
          </a:xfrm>
          <a:custGeom>
            <a:avLst/>
            <a:gdLst/>
            <a:ahLst/>
            <a:cxnLst/>
            <a:rect l="l" t="t" r="r" b="b"/>
            <a:pathLst>
              <a:path w="11111" h="39819" extrusionOk="0">
                <a:moveTo>
                  <a:pt x="4625" y="1"/>
                </a:moveTo>
                <a:lnTo>
                  <a:pt x="4564" y="61"/>
                </a:lnTo>
                <a:lnTo>
                  <a:pt x="4504" y="481"/>
                </a:lnTo>
                <a:lnTo>
                  <a:pt x="4504" y="962"/>
                </a:lnTo>
                <a:lnTo>
                  <a:pt x="4564" y="1382"/>
                </a:lnTo>
                <a:lnTo>
                  <a:pt x="4625" y="1803"/>
                </a:lnTo>
                <a:lnTo>
                  <a:pt x="4925" y="2643"/>
                </a:lnTo>
                <a:lnTo>
                  <a:pt x="5105" y="3484"/>
                </a:lnTo>
                <a:lnTo>
                  <a:pt x="5285" y="4865"/>
                </a:lnTo>
                <a:lnTo>
                  <a:pt x="5465" y="6187"/>
                </a:lnTo>
                <a:lnTo>
                  <a:pt x="5345" y="7448"/>
                </a:lnTo>
                <a:lnTo>
                  <a:pt x="5285" y="8769"/>
                </a:lnTo>
                <a:lnTo>
                  <a:pt x="5225" y="11292"/>
                </a:lnTo>
                <a:lnTo>
                  <a:pt x="5045" y="11171"/>
                </a:lnTo>
                <a:lnTo>
                  <a:pt x="4625" y="10811"/>
                </a:lnTo>
                <a:lnTo>
                  <a:pt x="4264" y="10451"/>
                </a:lnTo>
                <a:lnTo>
                  <a:pt x="3904" y="9970"/>
                </a:lnTo>
                <a:lnTo>
                  <a:pt x="3604" y="9490"/>
                </a:lnTo>
                <a:lnTo>
                  <a:pt x="3303" y="8949"/>
                </a:lnTo>
                <a:lnTo>
                  <a:pt x="3123" y="8409"/>
                </a:lnTo>
                <a:lnTo>
                  <a:pt x="3003" y="7868"/>
                </a:lnTo>
                <a:lnTo>
                  <a:pt x="2883" y="7268"/>
                </a:lnTo>
                <a:lnTo>
                  <a:pt x="2883" y="6787"/>
                </a:lnTo>
                <a:lnTo>
                  <a:pt x="2883" y="6307"/>
                </a:lnTo>
                <a:lnTo>
                  <a:pt x="2883" y="5886"/>
                </a:lnTo>
                <a:lnTo>
                  <a:pt x="2883" y="5406"/>
                </a:lnTo>
                <a:lnTo>
                  <a:pt x="2823" y="5286"/>
                </a:lnTo>
                <a:lnTo>
                  <a:pt x="2703" y="5226"/>
                </a:lnTo>
                <a:lnTo>
                  <a:pt x="2583" y="5226"/>
                </a:lnTo>
                <a:lnTo>
                  <a:pt x="2463" y="5286"/>
                </a:lnTo>
                <a:lnTo>
                  <a:pt x="2222" y="5526"/>
                </a:lnTo>
                <a:lnTo>
                  <a:pt x="2042" y="5766"/>
                </a:lnTo>
                <a:lnTo>
                  <a:pt x="1922" y="6067"/>
                </a:lnTo>
                <a:lnTo>
                  <a:pt x="1802" y="6367"/>
                </a:lnTo>
                <a:lnTo>
                  <a:pt x="1682" y="6967"/>
                </a:lnTo>
                <a:lnTo>
                  <a:pt x="1682" y="7688"/>
                </a:lnTo>
                <a:lnTo>
                  <a:pt x="1742" y="8349"/>
                </a:lnTo>
                <a:lnTo>
                  <a:pt x="1922" y="9069"/>
                </a:lnTo>
                <a:lnTo>
                  <a:pt x="2102" y="9670"/>
                </a:lnTo>
                <a:lnTo>
                  <a:pt x="2342" y="10211"/>
                </a:lnTo>
                <a:lnTo>
                  <a:pt x="2823" y="11051"/>
                </a:lnTo>
                <a:lnTo>
                  <a:pt x="3123" y="11472"/>
                </a:lnTo>
                <a:lnTo>
                  <a:pt x="3483" y="11892"/>
                </a:lnTo>
                <a:lnTo>
                  <a:pt x="3844" y="12312"/>
                </a:lnTo>
                <a:lnTo>
                  <a:pt x="4264" y="12673"/>
                </a:lnTo>
                <a:lnTo>
                  <a:pt x="4745" y="12973"/>
                </a:lnTo>
                <a:lnTo>
                  <a:pt x="5165" y="13153"/>
                </a:lnTo>
                <a:lnTo>
                  <a:pt x="5165" y="13994"/>
                </a:lnTo>
                <a:lnTo>
                  <a:pt x="4324" y="13874"/>
                </a:lnTo>
                <a:lnTo>
                  <a:pt x="3904" y="13754"/>
                </a:lnTo>
                <a:lnTo>
                  <a:pt x="3483" y="13634"/>
                </a:lnTo>
                <a:lnTo>
                  <a:pt x="2703" y="13273"/>
                </a:lnTo>
                <a:lnTo>
                  <a:pt x="1982" y="12853"/>
                </a:lnTo>
                <a:lnTo>
                  <a:pt x="1321" y="12312"/>
                </a:lnTo>
                <a:lnTo>
                  <a:pt x="721" y="11712"/>
                </a:lnTo>
                <a:lnTo>
                  <a:pt x="601" y="11652"/>
                </a:lnTo>
                <a:lnTo>
                  <a:pt x="481" y="11712"/>
                </a:lnTo>
                <a:lnTo>
                  <a:pt x="361" y="11832"/>
                </a:lnTo>
                <a:lnTo>
                  <a:pt x="361" y="11952"/>
                </a:lnTo>
                <a:lnTo>
                  <a:pt x="541" y="12433"/>
                </a:lnTo>
                <a:lnTo>
                  <a:pt x="781" y="12853"/>
                </a:lnTo>
                <a:lnTo>
                  <a:pt x="1021" y="13273"/>
                </a:lnTo>
                <a:lnTo>
                  <a:pt x="1321" y="13634"/>
                </a:lnTo>
                <a:lnTo>
                  <a:pt x="1682" y="13994"/>
                </a:lnTo>
                <a:lnTo>
                  <a:pt x="2042" y="14354"/>
                </a:lnTo>
                <a:lnTo>
                  <a:pt x="2402" y="14595"/>
                </a:lnTo>
                <a:lnTo>
                  <a:pt x="2823" y="14895"/>
                </a:lnTo>
                <a:lnTo>
                  <a:pt x="3363" y="15075"/>
                </a:lnTo>
                <a:lnTo>
                  <a:pt x="3904" y="15315"/>
                </a:lnTo>
                <a:lnTo>
                  <a:pt x="4504" y="15495"/>
                </a:lnTo>
                <a:lnTo>
                  <a:pt x="5105" y="15556"/>
                </a:lnTo>
                <a:lnTo>
                  <a:pt x="5105" y="17778"/>
                </a:lnTo>
                <a:lnTo>
                  <a:pt x="4084" y="17537"/>
                </a:lnTo>
                <a:lnTo>
                  <a:pt x="3063" y="17117"/>
                </a:lnTo>
                <a:lnTo>
                  <a:pt x="2162" y="16576"/>
                </a:lnTo>
                <a:lnTo>
                  <a:pt x="1201" y="16036"/>
                </a:lnTo>
                <a:lnTo>
                  <a:pt x="1081" y="15976"/>
                </a:lnTo>
                <a:lnTo>
                  <a:pt x="961" y="16036"/>
                </a:lnTo>
                <a:lnTo>
                  <a:pt x="901" y="16156"/>
                </a:lnTo>
                <a:lnTo>
                  <a:pt x="961" y="16276"/>
                </a:lnTo>
                <a:lnTo>
                  <a:pt x="1321" y="16817"/>
                </a:lnTo>
                <a:lnTo>
                  <a:pt x="1742" y="17297"/>
                </a:lnTo>
                <a:lnTo>
                  <a:pt x="2222" y="17778"/>
                </a:lnTo>
                <a:lnTo>
                  <a:pt x="2703" y="18138"/>
                </a:lnTo>
                <a:lnTo>
                  <a:pt x="3243" y="18438"/>
                </a:lnTo>
                <a:lnTo>
                  <a:pt x="3844" y="18739"/>
                </a:lnTo>
                <a:lnTo>
                  <a:pt x="4444" y="18979"/>
                </a:lnTo>
                <a:lnTo>
                  <a:pt x="5045" y="19099"/>
                </a:lnTo>
                <a:lnTo>
                  <a:pt x="5045" y="21741"/>
                </a:lnTo>
                <a:lnTo>
                  <a:pt x="5045" y="22042"/>
                </a:lnTo>
                <a:lnTo>
                  <a:pt x="4324" y="21741"/>
                </a:lnTo>
                <a:lnTo>
                  <a:pt x="4024" y="21561"/>
                </a:lnTo>
                <a:lnTo>
                  <a:pt x="3664" y="21321"/>
                </a:lnTo>
                <a:lnTo>
                  <a:pt x="3423" y="21081"/>
                </a:lnTo>
                <a:lnTo>
                  <a:pt x="3183" y="20841"/>
                </a:lnTo>
                <a:lnTo>
                  <a:pt x="2823" y="20240"/>
                </a:lnTo>
                <a:lnTo>
                  <a:pt x="2402" y="19639"/>
                </a:lnTo>
                <a:lnTo>
                  <a:pt x="2222" y="19339"/>
                </a:lnTo>
                <a:lnTo>
                  <a:pt x="1982" y="19099"/>
                </a:lnTo>
                <a:lnTo>
                  <a:pt x="1862" y="18979"/>
                </a:lnTo>
                <a:lnTo>
                  <a:pt x="1682" y="18979"/>
                </a:lnTo>
                <a:lnTo>
                  <a:pt x="1502" y="19039"/>
                </a:lnTo>
                <a:lnTo>
                  <a:pt x="1381" y="19159"/>
                </a:lnTo>
                <a:lnTo>
                  <a:pt x="1261" y="19459"/>
                </a:lnTo>
                <a:lnTo>
                  <a:pt x="1201" y="19820"/>
                </a:lnTo>
                <a:lnTo>
                  <a:pt x="1141" y="20180"/>
                </a:lnTo>
                <a:lnTo>
                  <a:pt x="1261" y="20540"/>
                </a:lnTo>
                <a:lnTo>
                  <a:pt x="1381" y="20961"/>
                </a:lnTo>
                <a:lnTo>
                  <a:pt x="1562" y="21321"/>
                </a:lnTo>
                <a:lnTo>
                  <a:pt x="1742" y="21681"/>
                </a:lnTo>
                <a:lnTo>
                  <a:pt x="2042" y="21982"/>
                </a:lnTo>
                <a:lnTo>
                  <a:pt x="2342" y="22342"/>
                </a:lnTo>
                <a:lnTo>
                  <a:pt x="2643" y="22642"/>
                </a:lnTo>
                <a:lnTo>
                  <a:pt x="3003" y="22882"/>
                </a:lnTo>
                <a:lnTo>
                  <a:pt x="3363" y="23123"/>
                </a:lnTo>
                <a:lnTo>
                  <a:pt x="3784" y="23303"/>
                </a:lnTo>
                <a:lnTo>
                  <a:pt x="4144" y="23483"/>
                </a:lnTo>
                <a:lnTo>
                  <a:pt x="4504" y="23543"/>
                </a:lnTo>
                <a:lnTo>
                  <a:pt x="4865" y="23603"/>
                </a:lnTo>
                <a:lnTo>
                  <a:pt x="4925" y="23663"/>
                </a:lnTo>
                <a:lnTo>
                  <a:pt x="5045" y="23783"/>
                </a:lnTo>
                <a:lnTo>
                  <a:pt x="4985" y="26786"/>
                </a:lnTo>
                <a:lnTo>
                  <a:pt x="4444" y="26426"/>
                </a:lnTo>
                <a:lnTo>
                  <a:pt x="3964" y="26005"/>
                </a:lnTo>
                <a:lnTo>
                  <a:pt x="3724" y="25705"/>
                </a:lnTo>
                <a:lnTo>
                  <a:pt x="3483" y="25405"/>
                </a:lnTo>
                <a:lnTo>
                  <a:pt x="3123" y="24684"/>
                </a:lnTo>
                <a:lnTo>
                  <a:pt x="2703" y="24084"/>
                </a:lnTo>
                <a:lnTo>
                  <a:pt x="2402" y="23783"/>
                </a:lnTo>
                <a:lnTo>
                  <a:pt x="2162" y="23603"/>
                </a:lnTo>
                <a:lnTo>
                  <a:pt x="1982" y="23543"/>
                </a:lnTo>
                <a:lnTo>
                  <a:pt x="1862" y="23543"/>
                </a:lnTo>
                <a:lnTo>
                  <a:pt x="1742" y="23603"/>
                </a:lnTo>
                <a:lnTo>
                  <a:pt x="1622" y="23723"/>
                </a:lnTo>
                <a:lnTo>
                  <a:pt x="1502" y="23903"/>
                </a:lnTo>
                <a:lnTo>
                  <a:pt x="1442" y="24144"/>
                </a:lnTo>
                <a:lnTo>
                  <a:pt x="1381" y="24564"/>
                </a:lnTo>
                <a:lnTo>
                  <a:pt x="1442" y="25044"/>
                </a:lnTo>
                <a:lnTo>
                  <a:pt x="1622" y="25525"/>
                </a:lnTo>
                <a:lnTo>
                  <a:pt x="1862" y="26005"/>
                </a:lnTo>
                <a:lnTo>
                  <a:pt x="2102" y="26426"/>
                </a:lnTo>
                <a:lnTo>
                  <a:pt x="2643" y="27146"/>
                </a:lnTo>
                <a:lnTo>
                  <a:pt x="3123" y="27627"/>
                </a:lnTo>
                <a:lnTo>
                  <a:pt x="3664" y="28107"/>
                </a:lnTo>
                <a:lnTo>
                  <a:pt x="4324" y="28528"/>
                </a:lnTo>
                <a:lnTo>
                  <a:pt x="4625" y="28708"/>
                </a:lnTo>
                <a:lnTo>
                  <a:pt x="4985" y="28828"/>
                </a:lnTo>
                <a:lnTo>
                  <a:pt x="4985" y="30510"/>
                </a:lnTo>
                <a:lnTo>
                  <a:pt x="4925" y="30870"/>
                </a:lnTo>
                <a:lnTo>
                  <a:pt x="4504" y="30510"/>
                </a:lnTo>
                <a:lnTo>
                  <a:pt x="4084" y="30149"/>
                </a:lnTo>
                <a:lnTo>
                  <a:pt x="3303" y="29248"/>
                </a:lnTo>
                <a:lnTo>
                  <a:pt x="2583" y="28288"/>
                </a:lnTo>
                <a:lnTo>
                  <a:pt x="2463" y="28167"/>
                </a:lnTo>
                <a:lnTo>
                  <a:pt x="2342" y="28107"/>
                </a:lnTo>
                <a:lnTo>
                  <a:pt x="2042" y="28107"/>
                </a:lnTo>
                <a:lnTo>
                  <a:pt x="1922" y="28167"/>
                </a:lnTo>
                <a:lnTo>
                  <a:pt x="1802" y="28288"/>
                </a:lnTo>
                <a:lnTo>
                  <a:pt x="1802" y="28468"/>
                </a:lnTo>
                <a:lnTo>
                  <a:pt x="1802" y="28588"/>
                </a:lnTo>
                <a:lnTo>
                  <a:pt x="1982" y="29308"/>
                </a:lnTo>
                <a:lnTo>
                  <a:pt x="2222" y="29909"/>
                </a:lnTo>
                <a:lnTo>
                  <a:pt x="2583" y="30510"/>
                </a:lnTo>
                <a:lnTo>
                  <a:pt x="3063" y="31050"/>
                </a:lnTo>
                <a:lnTo>
                  <a:pt x="3423" y="31471"/>
                </a:lnTo>
                <a:lnTo>
                  <a:pt x="3904" y="31831"/>
                </a:lnTo>
                <a:lnTo>
                  <a:pt x="4144" y="31951"/>
                </a:lnTo>
                <a:lnTo>
                  <a:pt x="4384" y="32071"/>
                </a:lnTo>
                <a:lnTo>
                  <a:pt x="4625" y="32131"/>
                </a:lnTo>
                <a:lnTo>
                  <a:pt x="4925" y="32191"/>
                </a:lnTo>
                <a:lnTo>
                  <a:pt x="4865" y="34113"/>
                </a:lnTo>
                <a:lnTo>
                  <a:pt x="4805" y="36095"/>
                </a:lnTo>
                <a:lnTo>
                  <a:pt x="3844" y="35134"/>
                </a:lnTo>
                <a:lnTo>
                  <a:pt x="3363" y="34593"/>
                </a:lnTo>
                <a:lnTo>
                  <a:pt x="2883" y="34113"/>
                </a:lnTo>
                <a:lnTo>
                  <a:pt x="2282" y="33272"/>
                </a:lnTo>
                <a:lnTo>
                  <a:pt x="1682" y="32491"/>
                </a:lnTo>
                <a:lnTo>
                  <a:pt x="1381" y="32071"/>
                </a:lnTo>
                <a:lnTo>
                  <a:pt x="1021" y="31711"/>
                </a:lnTo>
                <a:lnTo>
                  <a:pt x="661" y="31350"/>
                </a:lnTo>
                <a:lnTo>
                  <a:pt x="240" y="31110"/>
                </a:lnTo>
                <a:lnTo>
                  <a:pt x="120" y="31050"/>
                </a:lnTo>
                <a:lnTo>
                  <a:pt x="60" y="31110"/>
                </a:lnTo>
                <a:lnTo>
                  <a:pt x="0" y="31170"/>
                </a:lnTo>
                <a:lnTo>
                  <a:pt x="0" y="31230"/>
                </a:lnTo>
                <a:lnTo>
                  <a:pt x="0" y="31771"/>
                </a:lnTo>
                <a:lnTo>
                  <a:pt x="60" y="32251"/>
                </a:lnTo>
                <a:lnTo>
                  <a:pt x="240" y="32792"/>
                </a:lnTo>
                <a:lnTo>
                  <a:pt x="481" y="33272"/>
                </a:lnTo>
                <a:lnTo>
                  <a:pt x="781" y="33693"/>
                </a:lnTo>
                <a:lnTo>
                  <a:pt x="1081" y="34173"/>
                </a:lnTo>
                <a:lnTo>
                  <a:pt x="1742" y="35014"/>
                </a:lnTo>
                <a:lnTo>
                  <a:pt x="2402" y="35795"/>
                </a:lnTo>
                <a:lnTo>
                  <a:pt x="3123" y="36575"/>
                </a:lnTo>
                <a:lnTo>
                  <a:pt x="3544" y="36936"/>
                </a:lnTo>
                <a:lnTo>
                  <a:pt x="3964" y="37236"/>
                </a:lnTo>
                <a:lnTo>
                  <a:pt x="4384" y="37536"/>
                </a:lnTo>
                <a:lnTo>
                  <a:pt x="4865" y="37776"/>
                </a:lnTo>
                <a:lnTo>
                  <a:pt x="4985" y="39518"/>
                </a:lnTo>
                <a:lnTo>
                  <a:pt x="5045" y="39638"/>
                </a:lnTo>
                <a:lnTo>
                  <a:pt x="5105" y="39698"/>
                </a:lnTo>
                <a:lnTo>
                  <a:pt x="5285" y="39818"/>
                </a:lnTo>
                <a:lnTo>
                  <a:pt x="5405" y="39818"/>
                </a:lnTo>
                <a:lnTo>
                  <a:pt x="5465" y="39758"/>
                </a:lnTo>
                <a:lnTo>
                  <a:pt x="5585" y="39698"/>
                </a:lnTo>
                <a:lnTo>
                  <a:pt x="5585" y="39578"/>
                </a:lnTo>
                <a:lnTo>
                  <a:pt x="5766" y="38317"/>
                </a:lnTo>
                <a:lnTo>
                  <a:pt x="5826" y="36996"/>
                </a:lnTo>
                <a:lnTo>
                  <a:pt x="6426" y="36335"/>
                </a:lnTo>
                <a:lnTo>
                  <a:pt x="6967" y="35674"/>
                </a:lnTo>
                <a:lnTo>
                  <a:pt x="8048" y="34413"/>
                </a:lnTo>
                <a:lnTo>
                  <a:pt x="8648" y="33633"/>
                </a:lnTo>
                <a:lnTo>
                  <a:pt x="9249" y="32912"/>
                </a:lnTo>
                <a:lnTo>
                  <a:pt x="9729" y="32131"/>
                </a:lnTo>
                <a:lnTo>
                  <a:pt x="10210" y="31290"/>
                </a:lnTo>
                <a:lnTo>
                  <a:pt x="10210" y="31170"/>
                </a:lnTo>
                <a:lnTo>
                  <a:pt x="10210" y="31050"/>
                </a:lnTo>
                <a:lnTo>
                  <a:pt x="10090" y="30990"/>
                </a:lnTo>
                <a:lnTo>
                  <a:pt x="9970" y="31050"/>
                </a:lnTo>
                <a:lnTo>
                  <a:pt x="9189" y="31651"/>
                </a:lnTo>
                <a:lnTo>
                  <a:pt x="8408" y="32311"/>
                </a:lnTo>
                <a:lnTo>
                  <a:pt x="7747" y="32972"/>
                </a:lnTo>
                <a:lnTo>
                  <a:pt x="7027" y="33693"/>
                </a:lnTo>
                <a:lnTo>
                  <a:pt x="5886" y="34954"/>
                </a:lnTo>
                <a:lnTo>
                  <a:pt x="5946" y="32431"/>
                </a:lnTo>
                <a:lnTo>
                  <a:pt x="6366" y="32431"/>
                </a:lnTo>
                <a:lnTo>
                  <a:pt x="6787" y="32311"/>
                </a:lnTo>
                <a:lnTo>
                  <a:pt x="7207" y="32011"/>
                </a:lnTo>
                <a:lnTo>
                  <a:pt x="7627" y="31711"/>
                </a:lnTo>
                <a:lnTo>
                  <a:pt x="7988" y="31350"/>
                </a:lnTo>
                <a:lnTo>
                  <a:pt x="8348" y="30930"/>
                </a:lnTo>
                <a:lnTo>
                  <a:pt x="8949" y="30269"/>
                </a:lnTo>
                <a:lnTo>
                  <a:pt x="9489" y="29609"/>
                </a:lnTo>
                <a:lnTo>
                  <a:pt x="10090" y="28768"/>
                </a:lnTo>
                <a:lnTo>
                  <a:pt x="10330" y="28348"/>
                </a:lnTo>
                <a:lnTo>
                  <a:pt x="10510" y="27867"/>
                </a:lnTo>
                <a:lnTo>
                  <a:pt x="10570" y="27447"/>
                </a:lnTo>
                <a:lnTo>
                  <a:pt x="10570" y="26966"/>
                </a:lnTo>
                <a:lnTo>
                  <a:pt x="10510" y="26906"/>
                </a:lnTo>
                <a:lnTo>
                  <a:pt x="10390" y="26906"/>
                </a:lnTo>
                <a:lnTo>
                  <a:pt x="10030" y="27146"/>
                </a:lnTo>
                <a:lnTo>
                  <a:pt x="9729" y="27387"/>
                </a:lnTo>
                <a:lnTo>
                  <a:pt x="9189" y="28047"/>
                </a:lnTo>
                <a:lnTo>
                  <a:pt x="8528" y="28828"/>
                </a:lnTo>
                <a:lnTo>
                  <a:pt x="7808" y="29609"/>
                </a:lnTo>
                <a:lnTo>
                  <a:pt x="7387" y="30029"/>
                </a:lnTo>
                <a:lnTo>
                  <a:pt x="6907" y="30389"/>
                </a:lnTo>
                <a:lnTo>
                  <a:pt x="6366" y="30810"/>
                </a:lnTo>
                <a:lnTo>
                  <a:pt x="5946" y="31290"/>
                </a:lnTo>
                <a:lnTo>
                  <a:pt x="5946" y="31230"/>
                </a:lnTo>
                <a:lnTo>
                  <a:pt x="6006" y="28828"/>
                </a:lnTo>
                <a:lnTo>
                  <a:pt x="6066" y="28768"/>
                </a:lnTo>
                <a:lnTo>
                  <a:pt x="6186" y="28708"/>
                </a:lnTo>
                <a:lnTo>
                  <a:pt x="6366" y="28588"/>
                </a:lnTo>
                <a:lnTo>
                  <a:pt x="6426" y="28408"/>
                </a:lnTo>
                <a:lnTo>
                  <a:pt x="6486" y="28227"/>
                </a:lnTo>
                <a:lnTo>
                  <a:pt x="7027" y="27687"/>
                </a:lnTo>
                <a:lnTo>
                  <a:pt x="7507" y="27086"/>
                </a:lnTo>
                <a:lnTo>
                  <a:pt x="8408" y="25885"/>
                </a:lnTo>
                <a:lnTo>
                  <a:pt x="9789" y="24024"/>
                </a:lnTo>
                <a:lnTo>
                  <a:pt x="11111" y="22102"/>
                </a:lnTo>
                <a:lnTo>
                  <a:pt x="11111" y="21922"/>
                </a:lnTo>
                <a:lnTo>
                  <a:pt x="11051" y="21861"/>
                </a:lnTo>
                <a:lnTo>
                  <a:pt x="10931" y="21801"/>
                </a:lnTo>
                <a:lnTo>
                  <a:pt x="10810" y="21861"/>
                </a:lnTo>
                <a:lnTo>
                  <a:pt x="9069" y="23483"/>
                </a:lnTo>
                <a:lnTo>
                  <a:pt x="7447" y="25165"/>
                </a:lnTo>
                <a:lnTo>
                  <a:pt x="6727" y="25825"/>
                </a:lnTo>
                <a:lnTo>
                  <a:pt x="6066" y="26606"/>
                </a:lnTo>
                <a:lnTo>
                  <a:pt x="6126" y="23423"/>
                </a:lnTo>
                <a:lnTo>
                  <a:pt x="6426" y="23183"/>
                </a:lnTo>
                <a:lnTo>
                  <a:pt x="6727" y="22882"/>
                </a:lnTo>
                <a:lnTo>
                  <a:pt x="7267" y="22222"/>
                </a:lnTo>
                <a:lnTo>
                  <a:pt x="7808" y="21561"/>
                </a:lnTo>
                <a:lnTo>
                  <a:pt x="8288" y="20961"/>
                </a:lnTo>
                <a:lnTo>
                  <a:pt x="9009" y="20120"/>
                </a:lnTo>
                <a:lnTo>
                  <a:pt x="9729" y="19219"/>
                </a:lnTo>
                <a:lnTo>
                  <a:pt x="10330" y="18318"/>
                </a:lnTo>
                <a:lnTo>
                  <a:pt x="10931" y="17297"/>
                </a:lnTo>
                <a:lnTo>
                  <a:pt x="10931" y="17237"/>
                </a:lnTo>
                <a:lnTo>
                  <a:pt x="10870" y="17117"/>
                </a:lnTo>
                <a:lnTo>
                  <a:pt x="10810" y="17057"/>
                </a:lnTo>
                <a:lnTo>
                  <a:pt x="10690" y="17117"/>
                </a:lnTo>
                <a:lnTo>
                  <a:pt x="9729" y="17778"/>
                </a:lnTo>
                <a:lnTo>
                  <a:pt x="8889" y="18558"/>
                </a:lnTo>
                <a:lnTo>
                  <a:pt x="8048" y="19399"/>
                </a:lnTo>
                <a:lnTo>
                  <a:pt x="7267" y="20240"/>
                </a:lnTo>
                <a:lnTo>
                  <a:pt x="6186" y="21381"/>
                </a:lnTo>
                <a:lnTo>
                  <a:pt x="6186" y="19279"/>
                </a:lnTo>
                <a:lnTo>
                  <a:pt x="6366" y="19219"/>
                </a:lnTo>
                <a:lnTo>
                  <a:pt x="6486" y="19099"/>
                </a:lnTo>
                <a:lnTo>
                  <a:pt x="6666" y="18859"/>
                </a:lnTo>
                <a:lnTo>
                  <a:pt x="7207" y="18378"/>
                </a:lnTo>
                <a:lnTo>
                  <a:pt x="7747" y="17778"/>
                </a:lnTo>
                <a:lnTo>
                  <a:pt x="8588" y="16697"/>
                </a:lnTo>
                <a:lnTo>
                  <a:pt x="9249" y="15796"/>
                </a:lnTo>
                <a:lnTo>
                  <a:pt x="9849" y="14835"/>
                </a:lnTo>
                <a:lnTo>
                  <a:pt x="10090" y="14294"/>
                </a:lnTo>
                <a:lnTo>
                  <a:pt x="10330" y="13754"/>
                </a:lnTo>
                <a:lnTo>
                  <a:pt x="10510" y="13213"/>
                </a:lnTo>
                <a:lnTo>
                  <a:pt x="10630" y="12673"/>
                </a:lnTo>
                <a:lnTo>
                  <a:pt x="10570" y="12613"/>
                </a:lnTo>
                <a:lnTo>
                  <a:pt x="10570" y="12553"/>
                </a:lnTo>
                <a:lnTo>
                  <a:pt x="10450" y="12553"/>
                </a:lnTo>
                <a:lnTo>
                  <a:pt x="9609" y="13394"/>
                </a:lnTo>
                <a:lnTo>
                  <a:pt x="8889" y="14294"/>
                </a:lnTo>
                <a:lnTo>
                  <a:pt x="8168" y="15195"/>
                </a:lnTo>
                <a:lnTo>
                  <a:pt x="7447" y="16096"/>
                </a:lnTo>
                <a:lnTo>
                  <a:pt x="6907" y="16697"/>
                </a:lnTo>
                <a:lnTo>
                  <a:pt x="6246" y="17297"/>
                </a:lnTo>
                <a:lnTo>
                  <a:pt x="6306" y="15435"/>
                </a:lnTo>
                <a:lnTo>
                  <a:pt x="6666" y="15255"/>
                </a:lnTo>
                <a:lnTo>
                  <a:pt x="6847" y="15135"/>
                </a:lnTo>
                <a:lnTo>
                  <a:pt x="6907" y="14955"/>
                </a:lnTo>
                <a:lnTo>
                  <a:pt x="6967" y="14775"/>
                </a:lnTo>
                <a:lnTo>
                  <a:pt x="6907" y="14535"/>
                </a:lnTo>
                <a:lnTo>
                  <a:pt x="7447" y="13934"/>
                </a:lnTo>
                <a:lnTo>
                  <a:pt x="7988" y="13213"/>
                </a:lnTo>
                <a:lnTo>
                  <a:pt x="8408" y="12493"/>
                </a:lnTo>
                <a:lnTo>
                  <a:pt x="8768" y="11832"/>
                </a:lnTo>
                <a:lnTo>
                  <a:pt x="9429" y="10631"/>
                </a:lnTo>
                <a:lnTo>
                  <a:pt x="9669" y="9970"/>
                </a:lnTo>
                <a:lnTo>
                  <a:pt x="9910" y="9310"/>
                </a:lnTo>
                <a:lnTo>
                  <a:pt x="10090" y="8649"/>
                </a:lnTo>
                <a:lnTo>
                  <a:pt x="10210" y="7988"/>
                </a:lnTo>
                <a:lnTo>
                  <a:pt x="10270" y="7328"/>
                </a:lnTo>
                <a:lnTo>
                  <a:pt x="10270" y="6607"/>
                </a:lnTo>
                <a:lnTo>
                  <a:pt x="10210" y="6487"/>
                </a:lnTo>
                <a:lnTo>
                  <a:pt x="10090" y="6367"/>
                </a:lnTo>
                <a:lnTo>
                  <a:pt x="9970" y="6367"/>
                </a:lnTo>
                <a:lnTo>
                  <a:pt x="9849" y="6487"/>
                </a:lnTo>
                <a:lnTo>
                  <a:pt x="9309" y="7688"/>
                </a:lnTo>
                <a:lnTo>
                  <a:pt x="8768" y="8889"/>
                </a:lnTo>
                <a:lnTo>
                  <a:pt x="8288" y="10030"/>
                </a:lnTo>
                <a:lnTo>
                  <a:pt x="7988" y="10631"/>
                </a:lnTo>
                <a:lnTo>
                  <a:pt x="7687" y="11171"/>
                </a:lnTo>
                <a:lnTo>
                  <a:pt x="7147" y="12012"/>
                </a:lnTo>
                <a:lnTo>
                  <a:pt x="6606" y="12733"/>
                </a:lnTo>
                <a:lnTo>
                  <a:pt x="6606" y="12493"/>
                </a:lnTo>
                <a:lnTo>
                  <a:pt x="6546" y="12312"/>
                </a:lnTo>
                <a:lnTo>
                  <a:pt x="6426" y="12132"/>
                </a:lnTo>
                <a:lnTo>
                  <a:pt x="6306" y="11952"/>
                </a:lnTo>
                <a:lnTo>
                  <a:pt x="6306" y="11352"/>
                </a:lnTo>
                <a:lnTo>
                  <a:pt x="6426" y="11352"/>
                </a:lnTo>
                <a:lnTo>
                  <a:pt x="6486" y="11292"/>
                </a:lnTo>
                <a:lnTo>
                  <a:pt x="6847" y="10811"/>
                </a:lnTo>
                <a:lnTo>
                  <a:pt x="7207" y="10331"/>
                </a:lnTo>
                <a:lnTo>
                  <a:pt x="7447" y="9730"/>
                </a:lnTo>
                <a:lnTo>
                  <a:pt x="7687" y="9129"/>
                </a:lnTo>
                <a:lnTo>
                  <a:pt x="7868" y="8529"/>
                </a:lnTo>
                <a:lnTo>
                  <a:pt x="7988" y="7928"/>
                </a:lnTo>
                <a:lnTo>
                  <a:pt x="8228" y="6727"/>
                </a:lnTo>
                <a:lnTo>
                  <a:pt x="8348" y="5466"/>
                </a:lnTo>
                <a:lnTo>
                  <a:pt x="8408" y="4265"/>
                </a:lnTo>
                <a:lnTo>
                  <a:pt x="8288" y="3004"/>
                </a:lnTo>
                <a:lnTo>
                  <a:pt x="8108" y="1803"/>
                </a:lnTo>
                <a:lnTo>
                  <a:pt x="8108" y="1743"/>
                </a:lnTo>
                <a:lnTo>
                  <a:pt x="7988" y="1743"/>
                </a:lnTo>
                <a:lnTo>
                  <a:pt x="7928" y="1803"/>
                </a:lnTo>
                <a:lnTo>
                  <a:pt x="7928" y="3064"/>
                </a:lnTo>
                <a:lnTo>
                  <a:pt x="7868" y="4265"/>
                </a:lnTo>
                <a:lnTo>
                  <a:pt x="7687" y="5526"/>
                </a:lnTo>
                <a:lnTo>
                  <a:pt x="7507" y="6727"/>
                </a:lnTo>
                <a:lnTo>
                  <a:pt x="7207" y="7688"/>
                </a:lnTo>
                <a:lnTo>
                  <a:pt x="6907" y="8649"/>
                </a:lnTo>
                <a:lnTo>
                  <a:pt x="6606" y="9550"/>
                </a:lnTo>
                <a:lnTo>
                  <a:pt x="6306" y="10511"/>
                </a:lnTo>
                <a:lnTo>
                  <a:pt x="6306" y="8709"/>
                </a:lnTo>
                <a:lnTo>
                  <a:pt x="6306" y="6847"/>
                </a:lnTo>
                <a:lnTo>
                  <a:pt x="6366" y="6007"/>
                </a:lnTo>
                <a:lnTo>
                  <a:pt x="6366" y="5166"/>
                </a:lnTo>
                <a:lnTo>
                  <a:pt x="6306" y="4265"/>
                </a:lnTo>
                <a:lnTo>
                  <a:pt x="6186" y="3424"/>
                </a:lnTo>
                <a:lnTo>
                  <a:pt x="6006" y="2523"/>
                </a:lnTo>
                <a:lnTo>
                  <a:pt x="5766" y="1562"/>
                </a:lnTo>
                <a:lnTo>
                  <a:pt x="5585" y="1082"/>
                </a:lnTo>
                <a:lnTo>
                  <a:pt x="5405" y="662"/>
                </a:lnTo>
                <a:lnTo>
                  <a:pt x="5105" y="301"/>
                </a:lnTo>
                <a:lnTo>
                  <a:pt x="4745" y="1"/>
                </a:lnTo>
                <a:close/>
              </a:path>
            </a:pathLst>
          </a:custGeom>
          <a:solidFill>
            <a:srgbClr val="79C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rot="5765632" flipH="1">
            <a:off x="6708220" y="3190507"/>
            <a:ext cx="374902" cy="981337"/>
          </a:xfrm>
          <a:custGeom>
            <a:avLst/>
            <a:gdLst/>
            <a:ahLst/>
            <a:cxnLst/>
            <a:rect l="l" t="t" r="r" b="b"/>
            <a:pathLst>
              <a:path w="13514" h="35374" extrusionOk="0">
                <a:moveTo>
                  <a:pt x="11411" y="3303"/>
                </a:moveTo>
                <a:lnTo>
                  <a:pt x="10811" y="3603"/>
                </a:lnTo>
                <a:lnTo>
                  <a:pt x="10270" y="3964"/>
                </a:lnTo>
                <a:lnTo>
                  <a:pt x="10450" y="3543"/>
                </a:lnTo>
                <a:lnTo>
                  <a:pt x="10931" y="3423"/>
                </a:lnTo>
                <a:lnTo>
                  <a:pt x="11411" y="3303"/>
                </a:lnTo>
                <a:close/>
                <a:moveTo>
                  <a:pt x="7628" y="4865"/>
                </a:moveTo>
                <a:lnTo>
                  <a:pt x="7748" y="4985"/>
                </a:lnTo>
                <a:lnTo>
                  <a:pt x="7868" y="5105"/>
                </a:lnTo>
                <a:lnTo>
                  <a:pt x="8048" y="5105"/>
                </a:lnTo>
                <a:lnTo>
                  <a:pt x="8228" y="5045"/>
                </a:lnTo>
                <a:lnTo>
                  <a:pt x="7928" y="5645"/>
                </a:lnTo>
                <a:lnTo>
                  <a:pt x="7508" y="6426"/>
                </a:lnTo>
                <a:lnTo>
                  <a:pt x="7628" y="4865"/>
                </a:lnTo>
                <a:close/>
                <a:moveTo>
                  <a:pt x="7928" y="26965"/>
                </a:moveTo>
                <a:lnTo>
                  <a:pt x="7748" y="27085"/>
                </a:lnTo>
                <a:lnTo>
                  <a:pt x="6607" y="27986"/>
                </a:lnTo>
                <a:lnTo>
                  <a:pt x="6066" y="28467"/>
                </a:lnTo>
                <a:lnTo>
                  <a:pt x="5586" y="29007"/>
                </a:lnTo>
                <a:lnTo>
                  <a:pt x="5526" y="28647"/>
                </a:lnTo>
                <a:lnTo>
                  <a:pt x="5646" y="28407"/>
                </a:lnTo>
                <a:lnTo>
                  <a:pt x="5646" y="28166"/>
                </a:lnTo>
                <a:lnTo>
                  <a:pt x="5586" y="27926"/>
                </a:lnTo>
                <a:lnTo>
                  <a:pt x="5466" y="27746"/>
                </a:lnTo>
                <a:lnTo>
                  <a:pt x="6066" y="27566"/>
                </a:lnTo>
                <a:lnTo>
                  <a:pt x="6607" y="27446"/>
                </a:lnTo>
                <a:lnTo>
                  <a:pt x="7808" y="27025"/>
                </a:lnTo>
                <a:lnTo>
                  <a:pt x="7928" y="26965"/>
                </a:lnTo>
                <a:close/>
                <a:moveTo>
                  <a:pt x="7808" y="28947"/>
                </a:moveTo>
                <a:lnTo>
                  <a:pt x="7328" y="29548"/>
                </a:lnTo>
                <a:lnTo>
                  <a:pt x="6667" y="30389"/>
                </a:lnTo>
                <a:lnTo>
                  <a:pt x="6367" y="30809"/>
                </a:lnTo>
                <a:lnTo>
                  <a:pt x="6126" y="31229"/>
                </a:lnTo>
                <a:lnTo>
                  <a:pt x="5766" y="29908"/>
                </a:lnTo>
                <a:lnTo>
                  <a:pt x="6307" y="29788"/>
                </a:lnTo>
                <a:lnTo>
                  <a:pt x="6847" y="29548"/>
                </a:lnTo>
                <a:lnTo>
                  <a:pt x="7328" y="29248"/>
                </a:lnTo>
                <a:lnTo>
                  <a:pt x="7808" y="28947"/>
                </a:lnTo>
                <a:close/>
                <a:moveTo>
                  <a:pt x="9430" y="0"/>
                </a:moveTo>
                <a:lnTo>
                  <a:pt x="9189" y="240"/>
                </a:lnTo>
                <a:lnTo>
                  <a:pt x="9009" y="480"/>
                </a:lnTo>
                <a:lnTo>
                  <a:pt x="8709" y="1021"/>
                </a:lnTo>
                <a:lnTo>
                  <a:pt x="8409" y="1622"/>
                </a:lnTo>
                <a:lnTo>
                  <a:pt x="8168" y="2222"/>
                </a:lnTo>
                <a:lnTo>
                  <a:pt x="7808" y="3243"/>
                </a:lnTo>
                <a:lnTo>
                  <a:pt x="7868" y="2162"/>
                </a:lnTo>
                <a:lnTo>
                  <a:pt x="7808" y="1081"/>
                </a:lnTo>
                <a:lnTo>
                  <a:pt x="7808" y="961"/>
                </a:lnTo>
                <a:lnTo>
                  <a:pt x="7688" y="841"/>
                </a:lnTo>
                <a:lnTo>
                  <a:pt x="7568" y="841"/>
                </a:lnTo>
                <a:lnTo>
                  <a:pt x="7448" y="961"/>
                </a:lnTo>
                <a:lnTo>
                  <a:pt x="7087" y="1441"/>
                </a:lnTo>
                <a:lnTo>
                  <a:pt x="6847" y="2042"/>
                </a:lnTo>
                <a:lnTo>
                  <a:pt x="6667" y="2582"/>
                </a:lnTo>
                <a:lnTo>
                  <a:pt x="6487" y="3183"/>
                </a:lnTo>
                <a:lnTo>
                  <a:pt x="6247" y="4444"/>
                </a:lnTo>
                <a:lnTo>
                  <a:pt x="6126" y="5645"/>
                </a:lnTo>
                <a:lnTo>
                  <a:pt x="6066" y="6306"/>
                </a:lnTo>
                <a:lnTo>
                  <a:pt x="6006" y="7207"/>
                </a:lnTo>
                <a:lnTo>
                  <a:pt x="6006" y="7747"/>
                </a:lnTo>
                <a:lnTo>
                  <a:pt x="6066" y="8228"/>
                </a:lnTo>
                <a:lnTo>
                  <a:pt x="6186" y="8648"/>
                </a:lnTo>
                <a:lnTo>
                  <a:pt x="6307" y="8948"/>
                </a:lnTo>
                <a:lnTo>
                  <a:pt x="6066" y="9609"/>
                </a:lnTo>
                <a:lnTo>
                  <a:pt x="6066" y="9669"/>
                </a:lnTo>
                <a:lnTo>
                  <a:pt x="5946" y="8588"/>
                </a:lnTo>
                <a:lnTo>
                  <a:pt x="5886" y="7507"/>
                </a:lnTo>
                <a:lnTo>
                  <a:pt x="5946" y="6366"/>
                </a:lnTo>
                <a:lnTo>
                  <a:pt x="6066" y="5225"/>
                </a:lnTo>
                <a:lnTo>
                  <a:pt x="6066" y="4624"/>
                </a:lnTo>
                <a:lnTo>
                  <a:pt x="6066" y="4024"/>
                </a:lnTo>
                <a:lnTo>
                  <a:pt x="6006" y="3483"/>
                </a:lnTo>
                <a:lnTo>
                  <a:pt x="5886" y="2943"/>
                </a:lnTo>
                <a:lnTo>
                  <a:pt x="5826" y="2823"/>
                </a:lnTo>
                <a:lnTo>
                  <a:pt x="5766" y="2763"/>
                </a:lnTo>
                <a:lnTo>
                  <a:pt x="5646" y="2763"/>
                </a:lnTo>
                <a:lnTo>
                  <a:pt x="5526" y="2823"/>
                </a:lnTo>
                <a:lnTo>
                  <a:pt x="5226" y="3303"/>
                </a:lnTo>
                <a:lnTo>
                  <a:pt x="4985" y="3784"/>
                </a:lnTo>
                <a:lnTo>
                  <a:pt x="4805" y="4384"/>
                </a:lnTo>
                <a:lnTo>
                  <a:pt x="4685" y="4985"/>
                </a:lnTo>
                <a:lnTo>
                  <a:pt x="4565" y="6186"/>
                </a:lnTo>
                <a:lnTo>
                  <a:pt x="4505" y="7327"/>
                </a:lnTo>
                <a:lnTo>
                  <a:pt x="4445" y="8348"/>
                </a:lnTo>
                <a:lnTo>
                  <a:pt x="4024" y="6066"/>
                </a:lnTo>
                <a:lnTo>
                  <a:pt x="3964" y="6006"/>
                </a:lnTo>
                <a:lnTo>
                  <a:pt x="3904" y="5946"/>
                </a:lnTo>
                <a:lnTo>
                  <a:pt x="3844" y="6006"/>
                </a:lnTo>
                <a:lnTo>
                  <a:pt x="3784" y="6066"/>
                </a:lnTo>
                <a:lnTo>
                  <a:pt x="3544" y="7087"/>
                </a:lnTo>
                <a:lnTo>
                  <a:pt x="3364" y="8168"/>
                </a:lnTo>
                <a:lnTo>
                  <a:pt x="3304" y="9309"/>
                </a:lnTo>
                <a:lnTo>
                  <a:pt x="3304" y="10450"/>
                </a:lnTo>
                <a:lnTo>
                  <a:pt x="3424" y="11591"/>
                </a:lnTo>
                <a:lnTo>
                  <a:pt x="3664" y="12672"/>
                </a:lnTo>
                <a:lnTo>
                  <a:pt x="4024" y="13753"/>
                </a:lnTo>
                <a:lnTo>
                  <a:pt x="4265" y="14233"/>
                </a:lnTo>
                <a:lnTo>
                  <a:pt x="4505" y="14714"/>
                </a:lnTo>
                <a:lnTo>
                  <a:pt x="4205" y="16275"/>
                </a:lnTo>
                <a:lnTo>
                  <a:pt x="3964" y="17777"/>
                </a:lnTo>
                <a:lnTo>
                  <a:pt x="3784" y="17476"/>
                </a:lnTo>
                <a:lnTo>
                  <a:pt x="3784" y="17116"/>
                </a:lnTo>
                <a:lnTo>
                  <a:pt x="3784" y="16756"/>
                </a:lnTo>
                <a:lnTo>
                  <a:pt x="3604" y="16035"/>
                </a:lnTo>
                <a:lnTo>
                  <a:pt x="3424" y="15314"/>
                </a:lnTo>
                <a:lnTo>
                  <a:pt x="3244" y="14594"/>
                </a:lnTo>
                <a:lnTo>
                  <a:pt x="3064" y="13633"/>
                </a:lnTo>
                <a:lnTo>
                  <a:pt x="2943" y="12732"/>
                </a:lnTo>
                <a:lnTo>
                  <a:pt x="2823" y="11771"/>
                </a:lnTo>
                <a:lnTo>
                  <a:pt x="2703" y="10810"/>
                </a:lnTo>
                <a:lnTo>
                  <a:pt x="2643" y="10690"/>
                </a:lnTo>
                <a:lnTo>
                  <a:pt x="2583" y="10630"/>
                </a:lnTo>
                <a:lnTo>
                  <a:pt x="2463" y="10570"/>
                </a:lnTo>
                <a:lnTo>
                  <a:pt x="2343" y="10570"/>
                </a:lnTo>
                <a:lnTo>
                  <a:pt x="2163" y="10630"/>
                </a:lnTo>
                <a:lnTo>
                  <a:pt x="2043" y="10690"/>
                </a:lnTo>
                <a:lnTo>
                  <a:pt x="1982" y="10810"/>
                </a:lnTo>
                <a:lnTo>
                  <a:pt x="1862" y="11291"/>
                </a:lnTo>
                <a:lnTo>
                  <a:pt x="1742" y="11771"/>
                </a:lnTo>
                <a:lnTo>
                  <a:pt x="1682" y="12252"/>
                </a:lnTo>
                <a:lnTo>
                  <a:pt x="1682" y="12792"/>
                </a:lnTo>
                <a:lnTo>
                  <a:pt x="1742" y="13753"/>
                </a:lnTo>
                <a:lnTo>
                  <a:pt x="1922" y="14774"/>
                </a:lnTo>
                <a:lnTo>
                  <a:pt x="2043" y="15374"/>
                </a:lnTo>
                <a:lnTo>
                  <a:pt x="2223" y="16035"/>
                </a:lnTo>
                <a:lnTo>
                  <a:pt x="2403" y="16696"/>
                </a:lnTo>
                <a:lnTo>
                  <a:pt x="2763" y="17236"/>
                </a:lnTo>
                <a:lnTo>
                  <a:pt x="2823" y="17356"/>
                </a:lnTo>
                <a:lnTo>
                  <a:pt x="3244" y="18317"/>
                </a:lnTo>
                <a:lnTo>
                  <a:pt x="3544" y="18798"/>
                </a:lnTo>
                <a:lnTo>
                  <a:pt x="3844" y="19218"/>
                </a:lnTo>
                <a:lnTo>
                  <a:pt x="3844" y="19278"/>
                </a:lnTo>
                <a:lnTo>
                  <a:pt x="3304" y="18497"/>
                </a:lnTo>
                <a:lnTo>
                  <a:pt x="2763" y="17657"/>
                </a:lnTo>
                <a:lnTo>
                  <a:pt x="2343" y="16816"/>
                </a:lnTo>
                <a:lnTo>
                  <a:pt x="1802" y="15975"/>
                </a:lnTo>
                <a:lnTo>
                  <a:pt x="1562" y="15555"/>
                </a:lnTo>
                <a:lnTo>
                  <a:pt x="1202" y="15194"/>
                </a:lnTo>
                <a:lnTo>
                  <a:pt x="1142" y="15134"/>
                </a:lnTo>
                <a:lnTo>
                  <a:pt x="1022" y="15074"/>
                </a:lnTo>
                <a:lnTo>
                  <a:pt x="781" y="15134"/>
                </a:lnTo>
                <a:lnTo>
                  <a:pt x="661" y="15254"/>
                </a:lnTo>
                <a:lnTo>
                  <a:pt x="601" y="15435"/>
                </a:lnTo>
                <a:lnTo>
                  <a:pt x="601" y="15975"/>
                </a:lnTo>
                <a:lnTo>
                  <a:pt x="661" y="16516"/>
                </a:lnTo>
                <a:lnTo>
                  <a:pt x="841" y="16996"/>
                </a:lnTo>
                <a:lnTo>
                  <a:pt x="1082" y="17536"/>
                </a:lnTo>
                <a:lnTo>
                  <a:pt x="1622" y="18497"/>
                </a:lnTo>
                <a:lnTo>
                  <a:pt x="2163" y="19398"/>
                </a:lnTo>
                <a:lnTo>
                  <a:pt x="2883" y="20419"/>
                </a:lnTo>
                <a:lnTo>
                  <a:pt x="3304" y="20900"/>
                </a:lnTo>
                <a:lnTo>
                  <a:pt x="3724" y="21320"/>
                </a:lnTo>
                <a:lnTo>
                  <a:pt x="3724" y="22281"/>
                </a:lnTo>
                <a:lnTo>
                  <a:pt x="3304" y="21861"/>
                </a:lnTo>
                <a:lnTo>
                  <a:pt x="2763" y="21200"/>
                </a:lnTo>
                <a:lnTo>
                  <a:pt x="2343" y="20539"/>
                </a:lnTo>
                <a:lnTo>
                  <a:pt x="1922" y="19759"/>
                </a:lnTo>
                <a:lnTo>
                  <a:pt x="1622" y="19038"/>
                </a:lnTo>
                <a:lnTo>
                  <a:pt x="1502" y="18858"/>
                </a:lnTo>
                <a:lnTo>
                  <a:pt x="1442" y="18798"/>
                </a:lnTo>
                <a:lnTo>
                  <a:pt x="1262" y="18738"/>
                </a:lnTo>
                <a:lnTo>
                  <a:pt x="1142" y="18738"/>
                </a:lnTo>
                <a:lnTo>
                  <a:pt x="1022" y="18798"/>
                </a:lnTo>
                <a:lnTo>
                  <a:pt x="901" y="18858"/>
                </a:lnTo>
                <a:lnTo>
                  <a:pt x="841" y="18978"/>
                </a:lnTo>
                <a:lnTo>
                  <a:pt x="841" y="19098"/>
                </a:lnTo>
                <a:lnTo>
                  <a:pt x="901" y="19819"/>
                </a:lnTo>
                <a:lnTo>
                  <a:pt x="1082" y="20479"/>
                </a:lnTo>
                <a:lnTo>
                  <a:pt x="1322" y="21140"/>
                </a:lnTo>
                <a:lnTo>
                  <a:pt x="1622" y="21801"/>
                </a:lnTo>
                <a:lnTo>
                  <a:pt x="901" y="21020"/>
                </a:lnTo>
                <a:lnTo>
                  <a:pt x="241" y="20179"/>
                </a:lnTo>
                <a:lnTo>
                  <a:pt x="181" y="20119"/>
                </a:lnTo>
                <a:lnTo>
                  <a:pt x="61" y="20179"/>
                </a:lnTo>
                <a:lnTo>
                  <a:pt x="1" y="20239"/>
                </a:lnTo>
                <a:lnTo>
                  <a:pt x="1" y="20359"/>
                </a:lnTo>
                <a:lnTo>
                  <a:pt x="541" y="21440"/>
                </a:lnTo>
                <a:lnTo>
                  <a:pt x="1202" y="22461"/>
                </a:lnTo>
                <a:lnTo>
                  <a:pt x="1862" y="23422"/>
                </a:lnTo>
                <a:lnTo>
                  <a:pt x="2583" y="24323"/>
                </a:lnTo>
                <a:lnTo>
                  <a:pt x="3244" y="25044"/>
                </a:lnTo>
                <a:lnTo>
                  <a:pt x="3904" y="25704"/>
                </a:lnTo>
                <a:lnTo>
                  <a:pt x="4024" y="26605"/>
                </a:lnTo>
                <a:lnTo>
                  <a:pt x="3364" y="26065"/>
                </a:lnTo>
                <a:lnTo>
                  <a:pt x="2883" y="25524"/>
                </a:lnTo>
                <a:lnTo>
                  <a:pt x="2343" y="24923"/>
                </a:lnTo>
                <a:lnTo>
                  <a:pt x="1742" y="24383"/>
                </a:lnTo>
                <a:lnTo>
                  <a:pt x="1442" y="24203"/>
                </a:lnTo>
                <a:lnTo>
                  <a:pt x="1142" y="24083"/>
                </a:lnTo>
                <a:lnTo>
                  <a:pt x="1022" y="24023"/>
                </a:lnTo>
                <a:lnTo>
                  <a:pt x="841" y="24083"/>
                </a:lnTo>
                <a:lnTo>
                  <a:pt x="721" y="24203"/>
                </a:lnTo>
                <a:lnTo>
                  <a:pt x="661" y="24323"/>
                </a:lnTo>
                <a:lnTo>
                  <a:pt x="661" y="24743"/>
                </a:lnTo>
                <a:lnTo>
                  <a:pt x="721" y="25104"/>
                </a:lnTo>
                <a:lnTo>
                  <a:pt x="901" y="25524"/>
                </a:lnTo>
                <a:lnTo>
                  <a:pt x="1082" y="25884"/>
                </a:lnTo>
                <a:lnTo>
                  <a:pt x="1622" y="26605"/>
                </a:lnTo>
                <a:lnTo>
                  <a:pt x="2223" y="27206"/>
                </a:lnTo>
                <a:lnTo>
                  <a:pt x="2643" y="27626"/>
                </a:lnTo>
                <a:lnTo>
                  <a:pt x="3184" y="28106"/>
                </a:lnTo>
                <a:lnTo>
                  <a:pt x="3784" y="28587"/>
                </a:lnTo>
                <a:lnTo>
                  <a:pt x="4084" y="28707"/>
                </a:lnTo>
                <a:lnTo>
                  <a:pt x="4385" y="28887"/>
                </a:lnTo>
                <a:lnTo>
                  <a:pt x="4745" y="30329"/>
                </a:lnTo>
                <a:lnTo>
                  <a:pt x="4265" y="30028"/>
                </a:lnTo>
                <a:lnTo>
                  <a:pt x="3904" y="29728"/>
                </a:lnTo>
                <a:lnTo>
                  <a:pt x="3244" y="29127"/>
                </a:lnTo>
                <a:lnTo>
                  <a:pt x="2703" y="28527"/>
                </a:lnTo>
                <a:lnTo>
                  <a:pt x="1562" y="27206"/>
                </a:lnTo>
                <a:lnTo>
                  <a:pt x="1442" y="27085"/>
                </a:lnTo>
                <a:lnTo>
                  <a:pt x="1142" y="27085"/>
                </a:lnTo>
                <a:lnTo>
                  <a:pt x="1022" y="27146"/>
                </a:lnTo>
                <a:lnTo>
                  <a:pt x="901" y="27266"/>
                </a:lnTo>
                <a:lnTo>
                  <a:pt x="841" y="27386"/>
                </a:lnTo>
                <a:lnTo>
                  <a:pt x="781" y="27506"/>
                </a:lnTo>
                <a:lnTo>
                  <a:pt x="781" y="27686"/>
                </a:lnTo>
                <a:lnTo>
                  <a:pt x="901" y="28166"/>
                </a:lnTo>
                <a:lnTo>
                  <a:pt x="1082" y="28587"/>
                </a:lnTo>
                <a:lnTo>
                  <a:pt x="1322" y="29067"/>
                </a:lnTo>
                <a:lnTo>
                  <a:pt x="1562" y="29488"/>
                </a:lnTo>
                <a:lnTo>
                  <a:pt x="2163" y="30268"/>
                </a:lnTo>
                <a:lnTo>
                  <a:pt x="2823" y="30989"/>
                </a:lnTo>
                <a:lnTo>
                  <a:pt x="3184" y="31289"/>
                </a:lnTo>
                <a:lnTo>
                  <a:pt x="2883" y="31289"/>
                </a:lnTo>
                <a:lnTo>
                  <a:pt x="2823" y="31410"/>
                </a:lnTo>
                <a:lnTo>
                  <a:pt x="2763" y="31590"/>
                </a:lnTo>
                <a:lnTo>
                  <a:pt x="2763" y="31710"/>
                </a:lnTo>
                <a:lnTo>
                  <a:pt x="3003" y="32010"/>
                </a:lnTo>
                <a:lnTo>
                  <a:pt x="3184" y="32250"/>
                </a:lnTo>
                <a:lnTo>
                  <a:pt x="3664" y="32731"/>
                </a:lnTo>
                <a:lnTo>
                  <a:pt x="4745" y="33512"/>
                </a:lnTo>
                <a:lnTo>
                  <a:pt x="5466" y="34052"/>
                </a:lnTo>
                <a:lnTo>
                  <a:pt x="5886" y="34352"/>
                </a:lnTo>
                <a:lnTo>
                  <a:pt x="6307" y="34593"/>
                </a:lnTo>
                <a:lnTo>
                  <a:pt x="6607" y="35193"/>
                </a:lnTo>
                <a:lnTo>
                  <a:pt x="6667" y="35313"/>
                </a:lnTo>
                <a:lnTo>
                  <a:pt x="6787" y="35373"/>
                </a:lnTo>
                <a:lnTo>
                  <a:pt x="6847" y="35373"/>
                </a:lnTo>
                <a:lnTo>
                  <a:pt x="6967" y="35313"/>
                </a:lnTo>
                <a:lnTo>
                  <a:pt x="7087" y="35253"/>
                </a:lnTo>
                <a:lnTo>
                  <a:pt x="7147" y="35193"/>
                </a:lnTo>
                <a:lnTo>
                  <a:pt x="7207" y="35073"/>
                </a:lnTo>
                <a:lnTo>
                  <a:pt x="7147" y="34953"/>
                </a:lnTo>
                <a:lnTo>
                  <a:pt x="7147" y="34833"/>
                </a:lnTo>
                <a:lnTo>
                  <a:pt x="7328" y="34773"/>
                </a:lnTo>
                <a:lnTo>
                  <a:pt x="7448" y="34713"/>
                </a:lnTo>
                <a:lnTo>
                  <a:pt x="7568" y="34653"/>
                </a:lnTo>
                <a:lnTo>
                  <a:pt x="7628" y="34532"/>
                </a:lnTo>
                <a:lnTo>
                  <a:pt x="7748" y="34232"/>
                </a:lnTo>
                <a:lnTo>
                  <a:pt x="7688" y="34052"/>
                </a:lnTo>
                <a:lnTo>
                  <a:pt x="7628" y="33932"/>
                </a:lnTo>
                <a:lnTo>
                  <a:pt x="7448" y="33632"/>
                </a:lnTo>
                <a:lnTo>
                  <a:pt x="7207" y="33331"/>
                </a:lnTo>
                <a:lnTo>
                  <a:pt x="6907" y="33091"/>
                </a:lnTo>
                <a:lnTo>
                  <a:pt x="6547" y="32911"/>
                </a:lnTo>
                <a:lnTo>
                  <a:pt x="6427" y="32370"/>
                </a:lnTo>
                <a:lnTo>
                  <a:pt x="6487" y="32130"/>
                </a:lnTo>
                <a:lnTo>
                  <a:pt x="6487" y="31890"/>
                </a:lnTo>
                <a:lnTo>
                  <a:pt x="6967" y="31530"/>
                </a:lnTo>
                <a:lnTo>
                  <a:pt x="7388" y="31109"/>
                </a:lnTo>
                <a:lnTo>
                  <a:pt x="8228" y="30268"/>
                </a:lnTo>
                <a:lnTo>
                  <a:pt x="8709" y="29788"/>
                </a:lnTo>
                <a:lnTo>
                  <a:pt x="9129" y="29248"/>
                </a:lnTo>
                <a:lnTo>
                  <a:pt x="9550" y="28647"/>
                </a:lnTo>
                <a:lnTo>
                  <a:pt x="9850" y="28046"/>
                </a:lnTo>
                <a:lnTo>
                  <a:pt x="9850" y="27926"/>
                </a:lnTo>
                <a:lnTo>
                  <a:pt x="9790" y="27806"/>
                </a:lnTo>
                <a:lnTo>
                  <a:pt x="9730" y="27686"/>
                </a:lnTo>
                <a:lnTo>
                  <a:pt x="9670" y="27626"/>
                </a:lnTo>
                <a:lnTo>
                  <a:pt x="9850" y="27386"/>
                </a:lnTo>
                <a:lnTo>
                  <a:pt x="10030" y="27085"/>
                </a:lnTo>
                <a:lnTo>
                  <a:pt x="10030" y="26785"/>
                </a:lnTo>
                <a:lnTo>
                  <a:pt x="10030" y="26665"/>
                </a:lnTo>
                <a:lnTo>
                  <a:pt x="9910" y="26485"/>
                </a:lnTo>
                <a:lnTo>
                  <a:pt x="9730" y="26305"/>
                </a:lnTo>
                <a:lnTo>
                  <a:pt x="9550" y="26185"/>
                </a:lnTo>
                <a:lnTo>
                  <a:pt x="9850" y="25884"/>
                </a:lnTo>
                <a:lnTo>
                  <a:pt x="10150" y="25584"/>
                </a:lnTo>
                <a:lnTo>
                  <a:pt x="10210" y="25464"/>
                </a:lnTo>
                <a:lnTo>
                  <a:pt x="10270" y="25344"/>
                </a:lnTo>
                <a:lnTo>
                  <a:pt x="10150" y="25104"/>
                </a:lnTo>
                <a:lnTo>
                  <a:pt x="10030" y="24923"/>
                </a:lnTo>
                <a:lnTo>
                  <a:pt x="9790" y="24863"/>
                </a:lnTo>
                <a:lnTo>
                  <a:pt x="9430" y="24863"/>
                </a:lnTo>
                <a:lnTo>
                  <a:pt x="9069" y="24923"/>
                </a:lnTo>
                <a:lnTo>
                  <a:pt x="8709" y="25044"/>
                </a:lnTo>
                <a:lnTo>
                  <a:pt x="8409" y="25164"/>
                </a:lnTo>
                <a:lnTo>
                  <a:pt x="7688" y="25524"/>
                </a:lnTo>
                <a:lnTo>
                  <a:pt x="7087" y="25884"/>
                </a:lnTo>
                <a:lnTo>
                  <a:pt x="6367" y="26305"/>
                </a:lnTo>
                <a:lnTo>
                  <a:pt x="5946" y="25884"/>
                </a:lnTo>
                <a:lnTo>
                  <a:pt x="5526" y="25464"/>
                </a:lnTo>
                <a:lnTo>
                  <a:pt x="6547" y="24923"/>
                </a:lnTo>
                <a:lnTo>
                  <a:pt x="7568" y="24323"/>
                </a:lnTo>
                <a:lnTo>
                  <a:pt x="8649" y="23662"/>
                </a:lnTo>
                <a:lnTo>
                  <a:pt x="9129" y="23242"/>
                </a:lnTo>
                <a:lnTo>
                  <a:pt x="9490" y="22761"/>
                </a:lnTo>
                <a:lnTo>
                  <a:pt x="9610" y="22641"/>
                </a:lnTo>
                <a:lnTo>
                  <a:pt x="9610" y="22461"/>
                </a:lnTo>
                <a:lnTo>
                  <a:pt x="9550" y="22341"/>
                </a:lnTo>
                <a:lnTo>
                  <a:pt x="9490" y="22221"/>
                </a:lnTo>
                <a:lnTo>
                  <a:pt x="9249" y="22101"/>
                </a:lnTo>
                <a:lnTo>
                  <a:pt x="9129" y="22041"/>
                </a:lnTo>
                <a:lnTo>
                  <a:pt x="8949" y="22041"/>
                </a:lnTo>
                <a:lnTo>
                  <a:pt x="8649" y="22161"/>
                </a:lnTo>
                <a:lnTo>
                  <a:pt x="8348" y="22221"/>
                </a:lnTo>
                <a:lnTo>
                  <a:pt x="7688" y="22521"/>
                </a:lnTo>
                <a:lnTo>
                  <a:pt x="7147" y="22942"/>
                </a:lnTo>
                <a:lnTo>
                  <a:pt x="6547" y="23302"/>
                </a:lnTo>
                <a:lnTo>
                  <a:pt x="5406" y="24143"/>
                </a:lnTo>
                <a:lnTo>
                  <a:pt x="5406" y="23963"/>
                </a:lnTo>
                <a:lnTo>
                  <a:pt x="5346" y="23842"/>
                </a:lnTo>
                <a:lnTo>
                  <a:pt x="5226" y="23602"/>
                </a:lnTo>
                <a:lnTo>
                  <a:pt x="4985" y="23362"/>
                </a:lnTo>
                <a:lnTo>
                  <a:pt x="4985" y="23062"/>
                </a:lnTo>
                <a:lnTo>
                  <a:pt x="5766" y="22882"/>
                </a:lnTo>
                <a:lnTo>
                  <a:pt x="6547" y="22581"/>
                </a:lnTo>
                <a:lnTo>
                  <a:pt x="7988" y="21921"/>
                </a:lnTo>
                <a:lnTo>
                  <a:pt x="8709" y="21620"/>
                </a:lnTo>
                <a:lnTo>
                  <a:pt x="9490" y="21260"/>
                </a:lnTo>
                <a:lnTo>
                  <a:pt x="9790" y="21020"/>
                </a:lnTo>
                <a:lnTo>
                  <a:pt x="10150" y="20780"/>
                </a:lnTo>
                <a:lnTo>
                  <a:pt x="10390" y="20539"/>
                </a:lnTo>
                <a:lnTo>
                  <a:pt x="10631" y="20239"/>
                </a:lnTo>
                <a:lnTo>
                  <a:pt x="10691" y="19999"/>
                </a:lnTo>
                <a:lnTo>
                  <a:pt x="10631" y="19759"/>
                </a:lnTo>
                <a:lnTo>
                  <a:pt x="10450" y="19578"/>
                </a:lnTo>
                <a:lnTo>
                  <a:pt x="10210" y="19518"/>
                </a:lnTo>
                <a:lnTo>
                  <a:pt x="9850" y="19518"/>
                </a:lnTo>
                <a:lnTo>
                  <a:pt x="9490" y="19638"/>
                </a:lnTo>
                <a:lnTo>
                  <a:pt x="9069" y="19759"/>
                </a:lnTo>
                <a:lnTo>
                  <a:pt x="8709" y="19939"/>
                </a:lnTo>
                <a:lnTo>
                  <a:pt x="7988" y="20359"/>
                </a:lnTo>
                <a:lnTo>
                  <a:pt x="7328" y="20719"/>
                </a:lnTo>
                <a:lnTo>
                  <a:pt x="6126" y="21500"/>
                </a:lnTo>
                <a:lnTo>
                  <a:pt x="5526" y="21861"/>
                </a:lnTo>
                <a:lnTo>
                  <a:pt x="4985" y="22341"/>
                </a:lnTo>
                <a:lnTo>
                  <a:pt x="4985" y="22041"/>
                </a:lnTo>
                <a:lnTo>
                  <a:pt x="5165" y="22041"/>
                </a:lnTo>
                <a:lnTo>
                  <a:pt x="5286" y="21981"/>
                </a:lnTo>
                <a:lnTo>
                  <a:pt x="5346" y="21861"/>
                </a:lnTo>
                <a:lnTo>
                  <a:pt x="5346" y="21740"/>
                </a:lnTo>
                <a:lnTo>
                  <a:pt x="5226" y="21380"/>
                </a:lnTo>
                <a:lnTo>
                  <a:pt x="5045" y="20960"/>
                </a:lnTo>
                <a:lnTo>
                  <a:pt x="5045" y="20539"/>
                </a:lnTo>
                <a:lnTo>
                  <a:pt x="5406" y="20479"/>
                </a:lnTo>
                <a:lnTo>
                  <a:pt x="5766" y="20419"/>
                </a:lnTo>
                <a:lnTo>
                  <a:pt x="6487" y="20179"/>
                </a:lnTo>
                <a:lnTo>
                  <a:pt x="7147" y="19879"/>
                </a:lnTo>
                <a:lnTo>
                  <a:pt x="7808" y="19518"/>
                </a:lnTo>
                <a:lnTo>
                  <a:pt x="8649" y="19158"/>
                </a:lnTo>
                <a:lnTo>
                  <a:pt x="9369" y="18738"/>
                </a:lnTo>
                <a:lnTo>
                  <a:pt x="9730" y="18497"/>
                </a:lnTo>
                <a:lnTo>
                  <a:pt x="10030" y="18197"/>
                </a:lnTo>
                <a:lnTo>
                  <a:pt x="10330" y="17897"/>
                </a:lnTo>
                <a:lnTo>
                  <a:pt x="10571" y="17536"/>
                </a:lnTo>
                <a:lnTo>
                  <a:pt x="10631" y="17416"/>
                </a:lnTo>
                <a:lnTo>
                  <a:pt x="10691" y="17296"/>
                </a:lnTo>
                <a:lnTo>
                  <a:pt x="10571" y="17056"/>
                </a:lnTo>
                <a:lnTo>
                  <a:pt x="10450" y="16876"/>
                </a:lnTo>
                <a:lnTo>
                  <a:pt x="10330" y="16816"/>
                </a:lnTo>
                <a:lnTo>
                  <a:pt x="10210" y="16816"/>
                </a:lnTo>
                <a:lnTo>
                  <a:pt x="9730" y="16876"/>
                </a:lnTo>
                <a:lnTo>
                  <a:pt x="9309" y="16996"/>
                </a:lnTo>
                <a:lnTo>
                  <a:pt x="8889" y="17116"/>
                </a:lnTo>
                <a:lnTo>
                  <a:pt x="8529" y="17296"/>
                </a:lnTo>
                <a:lnTo>
                  <a:pt x="7808" y="17657"/>
                </a:lnTo>
                <a:lnTo>
                  <a:pt x="7027" y="18197"/>
                </a:lnTo>
                <a:lnTo>
                  <a:pt x="6006" y="18858"/>
                </a:lnTo>
                <a:lnTo>
                  <a:pt x="5526" y="19218"/>
                </a:lnTo>
                <a:lnTo>
                  <a:pt x="5105" y="19638"/>
                </a:lnTo>
                <a:lnTo>
                  <a:pt x="5105" y="19638"/>
                </a:lnTo>
                <a:lnTo>
                  <a:pt x="5286" y="18257"/>
                </a:lnTo>
                <a:lnTo>
                  <a:pt x="5286" y="18197"/>
                </a:lnTo>
                <a:lnTo>
                  <a:pt x="6066" y="17957"/>
                </a:lnTo>
                <a:lnTo>
                  <a:pt x="6847" y="17657"/>
                </a:lnTo>
                <a:lnTo>
                  <a:pt x="8409" y="17056"/>
                </a:lnTo>
                <a:lnTo>
                  <a:pt x="9249" y="16756"/>
                </a:lnTo>
                <a:lnTo>
                  <a:pt x="10150" y="16455"/>
                </a:lnTo>
                <a:lnTo>
                  <a:pt x="10571" y="16275"/>
                </a:lnTo>
                <a:lnTo>
                  <a:pt x="10991" y="16095"/>
                </a:lnTo>
                <a:lnTo>
                  <a:pt x="11351" y="15795"/>
                </a:lnTo>
                <a:lnTo>
                  <a:pt x="11592" y="15495"/>
                </a:lnTo>
                <a:lnTo>
                  <a:pt x="11592" y="15314"/>
                </a:lnTo>
                <a:lnTo>
                  <a:pt x="11592" y="15194"/>
                </a:lnTo>
                <a:lnTo>
                  <a:pt x="11532" y="15014"/>
                </a:lnTo>
                <a:lnTo>
                  <a:pt x="11411" y="14954"/>
                </a:lnTo>
                <a:lnTo>
                  <a:pt x="10991" y="14774"/>
                </a:lnTo>
                <a:lnTo>
                  <a:pt x="10571" y="14714"/>
                </a:lnTo>
                <a:lnTo>
                  <a:pt x="10090" y="14774"/>
                </a:lnTo>
                <a:lnTo>
                  <a:pt x="9610" y="14894"/>
                </a:lnTo>
                <a:lnTo>
                  <a:pt x="9129" y="15074"/>
                </a:lnTo>
                <a:lnTo>
                  <a:pt x="8649" y="15254"/>
                </a:lnTo>
                <a:lnTo>
                  <a:pt x="7808" y="15615"/>
                </a:lnTo>
                <a:lnTo>
                  <a:pt x="6547" y="16275"/>
                </a:lnTo>
                <a:lnTo>
                  <a:pt x="6006" y="16636"/>
                </a:lnTo>
                <a:lnTo>
                  <a:pt x="5406" y="16996"/>
                </a:lnTo>
                <a:lnTo>
                  <a:pt x="5826" y="14834"/>
                </a:lnTo>
                <a:lnTo>
                  <a:pt x="7087" y="14414"/>
                </a:lnTo>
                <a:lnTo>
                  <a:pt x="8288" y="13933"/>
                </a:lnTo>
                <a:lnTo>
                  <a:pt x="8949" y="13693"/>
                </a:lnTo>
                <a:lnTo>
                  <a:pt x="9610" y="13393"/>
                </a:lnTo>
                <a:lnTo>
                  <a:pt x="9910" y="13212"/>
                </a:lnTo>
                <a:lnTo>
                  <a:pt x="10210" y="13032"/>
                </a:lnTo>
                <a:lnTo>
                  <a:pt x="10450" y="12792"/>
                </a:lnTo>
                <a:lnTo>
                  <a:pt x="10631" y="12492"/>
                </a:lnTo>
                <a:lnTo>
                  <a:pt x="10631" y="12312"/>
                </a:lnTo>
                <a:lnTo>
                  <a:pt x="10631" y="12131"/>
                </a:lnTo>
                <a:lnTo>
                  <a:pt x="10511" y="11951"/>
                </a:lnTo>
                <a:lnTo>
                  <a:pt x="10330" y="11831"/>
                </a:lnTo>
                <a:lnTo>
                  <a:pt x="9730" y="11831"/>
                </a:lnTo>
                <a:lnTo>
                  <a:pt x="9430" y="11951"/>
                </a:lnTo>
                <a:lnTo>
                  <a:pt x="9129" y="12071"/>
                </a:lnTo>
                <a:lnTo>
                  <a:pt x="8529" y="12372"/>
                </a:lnTo>
                <a:lnTo>
                  <a:pt x="7988" y="12732"/>
                </a:lnTo>
                <a:lnTo>
                  <a:pt x="6967" y="13333"/>
                </a:lnTo>
                <a:lnTo>
                  <a:pt x="6066" y="13933"/>
                </a:lnTo>
                <a:lnTo>
                  <a:pt x="6367" y="12672"/>
                </a:lnTo>
                <a:lnTo>
                  <a:pt x="7628" y="12131"/>
                </a:lnTo>
                <a:lnTo>
                  <a:pt x="8949" y="11651"/>
                </a:lnTo>
                <a:lnTo>
                  <a:pt x="10270" y="11351"/>
                </a:lnTo>
                <a:lnTo>
                  <a:pt x="10871" y="11110"/>
                </a:lnTo>
                <a:lnTo>
                  <a:pt x="11471" y="10870"/>
                </a:lnTo>
                <a:lnTo>
                  <a:pt x="11652" y="10690"/>
                </a:lnTo>
                <a:lnTo>
                  <a:pt x="11772" y="10570"/>
                </a:lnTo>
                <a:lnTo>
                  <a:pt x="11772" y="10390"/>
                </a:lnTo>
                <a:lnTo>
                  <a:pt x="11772" y="10210"/>
                </a:lnTo>
                <a:lnTo>
                  <a:pt x="11652" y="10029"/>
                </a:lnTo>
                <a:lnTo>
                  <a:pt x="11532" y="9909"/>
                </a:lnTo>
                <a:lnTo>
                  <a:pt x="11411" y="9789"/>
                </a:lnTo>
                <a:lnTo>
                  <a:pt x="11171" y="9729"/>
                </a:lnTo>
                <a:lnTo>
                  <a:pt x="10631" y="9729"/>
                </a:lnTo>
                <a:lnTo>
                  <a:pt x="10030" y="9849"/>
                </a:lnTo>
                <a:lnTo>
                  <a:pt x="9430" y="10029"/>
                </a:lnTo>
                <a:lnTo>
                  <a:pt x="8829" y="10330"/>
                </a:lnTo>
                <a:lnTo>
                  <a:pt x="8228" y="10630"/>
                </a:lnTo>
                <a:lnTo>
                  <a:pt x="7688" y="10990"/>
                </a:lnTo>
                <a:lnTo>
                  <a:pt x="6607" y="11831"/>
                </a:lnTo>
                <a:lnTo>
                  <a:pt x="6607" y="11831"/>
                </a:lnTo>
                <a:lnTo>
                  <a:pt x="7207" y="10089"/>
                </a:lnTo>
                <a:lnTo>
                  <a:pt x="7748" y="9969"/>
                </a:lnTo>
                <a:lnTo>
                  <a:pt x="8228" y="9849"/>
                </a:lnTo>
                <a:lnTo>
                  <a:pt x="9249" y="9489"/>
                </a:lnTo>
                <a:lnTo>
                  <a:pt x="9910" y="9249"/>
                </a:lnTo>
                <a:lnTo>
                  <a:pt x="10511" y="9008"/>
                </a:lnTo>
                <a:lnTo>
                  <a:pt x="10811" y="8828"/>
                </a:lnTo>
                <a:lnTo>
                  <a:pt x="11111" y="8648"/>
                </a:lnTo>
                <a:lnTo>
                  <a:pt x="11351" y="8408"/>
                </a:lnTo>
                <a:lnTo>
                  <a:pt x="11532" y="8168"/>
                </a:lnTo>
                <a:lnTo>
                  <a:pt x="11592" y="7927"/>
                </a:lnTo>
                <a:lnTo>
                  <a:pt x="11592" y="7747"/>
                </a:lnTo>
                <a:lnTo>
                  <a:pt x="11471" y="7567"/>
                </a:lnTo>
                <a:lnTo>
                  <a:pt x="11291" y="7507"/>
                </a:lnTo>
                <a:lnTo>
                  <a:pt x="10931" y="7447"/>
                </a:lnTo>
                <a:lnTo>
                  <a:pt x="10631" y="7507"/>
                </a:lnTo>
                <a:lnTo>
                  <a:pt x="10270" y="7567"/>
                </a:lnTo>
                <a:lnTo>
                  <a:pt x="9970" y="7687"/>
                </a:lnTo>
                <a:lnTo>
                  <a:pt x="9309" y="7927"/>
                </a:lnTo>
                <a:lnTo>
                  <a:pt x="8709" y="8288"/>
                </a:lnTo>
                <a:lnTo>
                  <a:pt x="7748" y="8768"/>
                </a:lnTo>
                <a:lnTo>
                  <a:pt x="7868" y="8468"/>
                </a:lnTo>
                <a:lnTo>
                  <a:pt x="8409" y="8228"/>
                </a:lnTo>
                <a:lnTo>
                  <a:pt x="9009" y="7927"/>
                </a:lnTo>
                <a:lnTo>
                  <a:pt x="10030" y="7267"/>
                </a:lnTo>
                <a:lnTo>
                  <a:pt x="11291" y="6546"/>
                </a:lnTo>
                <a:lnTo>
                  <a:pt x="11892" y="6126"/>
                </a:lnTo>
                <a:lnTo>
                  <a:pt x="12132" y="5825"/>
                </a:lnTo>
                <a:lnTo>
                  <a:pt x="12372" y="5585"/>
                </a:lnTo>
                <a:lnTo>
                  <a:pt x="12432" y="5405"/>
                </a:lnTo>
                <a:lnTo>
                  <a:pt x="12432" y="5225"/>
                </a:lnTo>
                <a:lnTo>
                  <a:pt x="12312" y="5105"/>
                </a:lnTo>
                <a:lnTo>
                  <a:pt x="12072" y="5105"/>
                </a:lnTo>
                <a:lnTo>
                  <a:pt x="11772" y="5225"/>
                </a:lnTo>
                <a:lnTo>
                  <a:pt x="11411" y="5345"/>
                </a:lnTo>
                <a:lnTo>
                  <a:pt x="10811" y="5705"/>
                </a:lnTo>
                <a:lnTo>
                  <a:pt x="9610" y="6546"/>
                </a:lnTo>
                <a:lnTo>
                  <a:pt x="8949" y="6967"/>
                </a:lnTo>
                <a:lnTo>
                  <a:pt x="8288" y="7447"/>
                </a:lnTo>
                <a:lnTo>
                  <a:pt x="9009" y="6066"/>
                </a:lnTo>
                <a:lnTo>
                  <a:pt x="9069" y="5886"/>
                </a:lnTo>
                <a:lnTo>
                  <a:pt x="9850" y="5525"/>
                </a:lnTo>
                <a:lnTo>
                  <a:pt x="10631" y="5105"/>
                </a:lnTo>
                <a:lnTo>
                  <a:pt x="11231" y="4684"/>
                </a:lnTo>
                <a:lnTo>
                  <a:pt x="11832" y="4324"/>
                </a:lnTo>
                <a:lnTo>
                  <a:pt x="12372" y="3904"/>
                </a:lnTo>
                <a:lnTo>
                  <a:pt x="12853" y="3423"/>
                </a:lnTo>
                <a:lnTo>
                  <a:pt x="12973" y="3243"/>
                </a:lnTo>
                <a:lnTo>
                  <a:pt x="12913" y="3063"/>
                </a:lnTo>
                <a:lnTo>
                  <a:pt x="12793" y="2883"/>
                </a:lnTo>
                <a:lnTo>
                  <a:pt x="12613" y="2823"/>
                </a:lnTo>
                <a:lnTo>
                  <a:pt x="13093" y="2582"/>
                </a:lnTo>
                <a:lnTo>
                  <a:pt x="13333" y="2402"/>
                </a:lnTo>
                <a:lnTo>
                  <a:pt x="13453" y="2162"/>
                </a:lnTo>
                <a:lnTo>
                  <a:pt x="13513" y="1982"/>
                </a:lnTo>
                <a:lnTo>
                  <a:pt x="13453" y="1802"/>
                </a:lnTo>
                <a:lnTo>
                  <a:pt x="13393" y="1682"/>
                </a:lnTo>
                <a:lnTo>
                  <a:pt x="13213" y="1561"/>
                </a:lnTo>
                <a:lnTo>
                  <a:pt x="12733" y="1561"/>
                </a:lnTo>
                <a:lnTo>
                  <a:pt x="12192" y="1622"/>
                </a:lnTo>
                <a:lnTo>
                  <a:pt x="11712" y="1862"/>
                </a:lnTo>
                <a:lnTo>
                  <a:pt x="11291" y="2042"/>
                </a:lnTo>
                <a:lnTo>
                  <a:pt x="10991" y="2162"/>
                </a:lnTo>
                <a:lnTo>
                  <a:pt x="10991" y="2162"/>
                </a:lnTo>
                <a:lnTo>
                  <a:pt x="11411" y="1862"/>
                </a:lnTo>
                <a:lnTo>
                  <a:pt x="12072" y="1321"/>
                </a:lnTo>
                <a:lnTo>
                  <a:pt x="12432" y="1021"/>
                </a:lnTo>
                <a:lnTo>
                  <a:pt x="12673" y="721"/>
                </a:lnTo>
                <a:lnTo>
                  <a:pt x="12673" y="541"/>
                </a:lnTo>
                <a:lnTo>
                  <a:pt x="12613" y="360"/>
                </a:lnTo>
                <a:lnTo>
                  <a:pt x="12492" y="300"/>
                </a:lnTo>
                <a:lnTo>
                  <a:pt x="12312" y="300"/>
                </a:lnTo>
                <a:lnTo>
                  <a:pt x="11952" y="420"/>
                </a:lnTo>
                <a:lnTo>
                  <a:pt x="11652" y="661"/>
                </a:lnTo>
                <a:lnTo>
                  <a:pt x="11051" y="1141"/>
                </a:lnTo>
                <a:lnTo>
                  <a:pt x="10330" y="1742"/>
                </a:lnTo>
                <a:lnTo>
                  <a:pt x="9670" y="2342"/>
                </a:lnTo>
                <a:lnTo>
                  <a:pt x="9550" y="2462"/>
                </a:lnTo>
                <a:lnTo>
                  <a:pt x="9550" y="2642"/>
                </a:lnTo>
                <a:lnTo>
                  <a:pt x="9610" y="2763"/>
                </a:lnTo>
                <a:lnTo>
                  <a:pt x="9730" y="2883"/>
                </a:lnTo>
                <a:lnTo>
                  <a:pt x="9369" y="3183"/>
                </a:lnTo>
                <a:lnTo>
                  <a:pt x="9069" y="3543"/>
                </a:lnTo>
                <a:lnTo>
                  <a:pt x="9309" y="2522"/>
                </a:lnTo>
                <a:lnTo>
                  <a:pt x="9430" y="1922"/>
                </a:lnTo>
                <a:lnTo>
                  <a:pt x="9550" y="1321"/>
                </a:lnTo>
                <a:lnTo>
                  <a:pt x="9610" y="661"/>
                </a:lnTo>
                <a:lnTo>
                  <a:pt x="9550" y="60"/>
                </a:lnTo>
                <a:lnTo>
                  <a:pt x="9490" y="0"/>
                </a:lnTo>
                <a:close/>
              </a:path>
            </a:pathLst>
          </a:custGeom>
          <a:solidFill>
            <a:srgbClr val="5E9B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2509225" y="873600"/>
            <a:ext cx="4125600" cy="33963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762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2635749" y="994500"/>
            <a:ext cx="3872400" cy="3154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dot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 txBox="1">
            <a:spLocks noGrp="1"/>
          </p:cNvSpPr>
          <p:nvPr>
            <p:ph type="ctrTitle"/>
          </p:nvPr>
        </p:nvSpPr>
        <p:spPr>
          <a:xfrm>
            <a:off x="2635750" y="994500"/>
            <a:ext cx="3872400" cy="31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9269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/>
          <p:nvPr/>
        </p:nvSpPr>
        <p:spPr>
          <a:xfrm>
            <a:off x="531750" y="3582789"/>
            <a:ext cx="326326" cy="324374"/>
          </a:xfrm>
          <a:custGeom>
            <a:avLst/>
            <a:gdLst/>
            <a:ahLst/>
            <a:cxnLst/>
            <a:rect l="l" t="t" r="r" b="b"/>
            <a:pathLst>
              <a:path w="20060" h="19940" extrusionOk="0">
                <a:moveTo>
                  <a:pt x="12372" y="13093"/>
                </a:moveTo>
                <a:lnTo>
                  <a:pt x="12913" y="13574"/>
                </a:lnTo>
                <a:lnTo>
                  <a:pt x="12973" y="13874"/>
                </a:lnTo>
                <a:lnTo>
                  <a:pt x="13093" y="14114"/>
                </a:lnTo>
                <a:lnTo>
                  <a:pt x="13093" y="14114"/>
                </a:lnTo>
                <a:lnTo>
                  <a:pt x="12372" y="13093"/>
                </a:lnTo>
                <a:close/>
                <a:moveTo>
                  <a:pt x="14114" y="1"/>
                </a:moveTo>
                <a:lnTo>
                  <a:pt x="13874" y="962"/>
                </a:lnTo>
                <a:lnTo>
                  <a:pt x="13694" y="1983"/>
                </a:lnTo>
                <a:lnTo>
                  <a:pt x="13694" y="2463"/>
                </a:lnTo>
                <a:lnTo>
                  <a:pt x="13694" y="3004"/>
                </a:lnTo>
                <a:lnTo>
                  <a:pt x="13754" y="3484"/>
                </a:lnTo>
                <a:lnTo>
                  <a:pt x="13934" y="3965"/>
                </a:lnTo>
                <a:lnTo>
                  <a:pt x="10090" y="9130"/>
                </a:lnTo>
                <a:lnTo>
                  <a:pt x="10030" y="9250"/>
                </a:lnTo>
                <a:lnTo>
                  <a:pt x="10090" y="7328"/>
                </a:lnTo>
                <a:lnTo>
                  <a:pt x="10150" y="6067"/>
                </a:lnTo>
                <a:lnTo>
                  <a:pt x="10391" y="5947"/>
                </a:lnTo>
                <a:lnTo>
                  <a:pt x="10571" y="5826"/>
                </a:lnTo>
                <a:lnTo>
                  <a:pt x="10751" y="5646"/>
                </a:lnTo>
                <a:lnTo>
                  <a:pt x="10871" y="5406"/>
                </a:lnTo>
                <a:lnTo>
                  <a:pt x="10931" y="5226"/>
                </a:lnTo>
                <a:lnTo>
                  <a:pt x="10931" y="4986"/>
                </a:lnTo>
                <a:lnTo>
                  <a:pt x="10931" y="4745"/>
                </a:lnTo>
                <a:lnTo>
                  <a:pt x="10811" y="4565"/>
                </a:lnTo>
                <a:lnTo>
                  <a:pt x="10751" y="4325"/>
                </a:lnTo>
                <a:lnTo>
                  <a:pt x="10571" y="4145"/>
                </a:lnTo>
                <a:lnTo>
                  <a:pt x="10451" y="4025"/>
                </a:lnTo>
                <a:lnTo>
                  <a:pt x="10210" y="3905"/>
                </a:lnTo>
                <a:lnTo>
                  <a:pt x="10030" y="3845"/>
                </a:lnTo>
                <a:lnTo>
                  <a:pt x="9550" y="3845"/>
                </a:lnTo>
                <a:lnTo>
                  <a:pt x="9310" y="3905"/>
                </a:lnTo>
                <a:lnTo>
                  <a:pt x="9129" y="4025"/>
                </a:lnTo>
                <a:lnTo>
                  <a:pt x="8949" y="4145"/>
                </a:lnTo>
                <a:lnTo>
                  <a:pt x="8829" y="4325"/>
                </a:lnTo>
                <a:lnTo>
                  <a:pt x="8709" y="4565"/>
                </a:lnTo>
                <a:lnTo>
                  <a:pt x="8649" y="4745"/>
                </a:lnTo>
                <a:lnTo>
                  <a:pt x="8649" y="4986"/>
                </a:lnTo>
                <a:lnTo>
                  <a:pt x="8709" y="5346"/>
                </a:lnTo>
                <a:lnTo>
                  <a:pt x="8889" y="5706"/>
                </a:lnTo>
                <a:lnTo>
                  <a:pt x="9129" y="5947"/>
                </a:lnTo>
                <a:lnTo>
                  <a:pt x="9490" y="6067"/>
                </a:lnTo>
                <a:lnTo>
                  <a:pt x="9430" y="6847"/>
                </a:lnTo>
                <a:lnTo>
                  <a:pt x="9250" y="8469"/>
                </a:lnTo>
                <a:lnTo>
                  <a:pt x="6907" y="5166"/>
                </a:lnTo>
                <a:lnTo>
                  <a:pt x="6006" y="3965"/>
                </a:lnTo>
                <a:lnTo>
                  <a:pt x="6427" y="2764"/>
                </a:lnTo>
                <a:lnTo>
                  <a:pt x="6547" y="2463"/>
                </a:lnTo>
                <a:lnTo>
                  <a:pt x="6607" y="2163"/>
                </a:lnTo>
                <a:lnTo>
                  <a:pt x="6667" y="1863"/>
                </a:lnTo>
                <a:lnTo>
                  <a:pt x="6547" y="1562"/>
                </a:lnTo>
                <a:lnTo>
                  <a:pt x="6487" y="1502"/>
                </a:lnTo>
                <a:lnTo>
                  <a:pt x="6367" y="1502"/>
                </a:lnTo>
                <a:lnTo>
                  <a:pt x="6127" y="1683"/>
                </a:lnTo>
                <a:lnTo>
                  <a:pt x="5946" y="1923"/>
                </a:lnTo>
                <a:lnTo>
                  <a:pt x="5826" y="2163"/>
                </a:lnTo>
                <a:lnTo>
                  <a:pt x="5706" y="2463"/>
                </a:lnTo>
                <a:lnTo>
                  <a:pt x="5406" y="3244"/>
                </a:lnTo>
                <a:lnTo>
                  <a:pt x="5226" y="2944"/>
                </a:lnTo>
                <a:lnTo>
                  <a:pt x="4565" y="2043"/>
                </a:lnTo>
                <a:lnTo>
                  <a:pt x="4205" y="1683"/>
                </a:lnTo>
                <a:lnTo>
                  <a:pt x="3965" y="1502"/>
                </a:lnTo>
                <a:lnTo>
                  <a:pt x="3724" y="1382"/>
                </a:lnTo>
                <a:lnTo>
                  <a:pt x="3604" y="1382"/>
                </a:lnTo>
                <a:lnTo>
                  <a:pt x="3604" y="1442"/>
                </a:lnTo>
                <a:lnTo>
                  <a:pt x="3724" y="1923"/>
                </a:lnTo>
                <a:lnTo>
                  <a:pt x="3904" y="2343"/>
                </a:lnTo>
                <a:lnTo>
                  <a:pt x="4505" y="3124"/>
                </a:lnTo>
                <a:lnTo>
                  <a:pt x="5046" y="3965"/>
                </a:lnTo>
                <a:lnTo>
                  <a:pt x="4385" y="3905"/>
                </a:lnTo>
                <a:lnTo>
                  <a:pt x="3784" y="3845"/>
                </a:lnTo>
                <a:lnTo>
                  <a:pt x="3544" y="3784"/>
                </a:lnTo>
                <a:lnTo>
                  <a:pt x="3244" y="3845"/>
                </a:lnTo>
                <a:lnTo>
                  <a:pt x="3064" y="3905"/>
                </a:lnTo>
                <a:lnTo>
                  <a:pt x="3004" y="4025"/>
                </a:lnTo>
                <a:lnTo>
                  <a:pt x="2944" y="4205"/>
                </a:lnTo>
                <a:lnTo>
                  <a:pt x="3064" y="4385"/>
                </a:lnTo>
                <a:lnTo>
                  <a:pt x="3304" y="4505"/>
                </a:lnTo>
                <a:lnTo>
                  <a:pt x="3604" y="4685"/>
                </a:lnTo>
                <a:lnTo>
                  <a:pt x="3904" y="4745"/>
                </a:lnTo>
                <a:lnTo>
                  <a:pt x="4265" y="4805"/>
                </a:lnTo>
                <a:lnTo>
                  <a:pt x="4565" y="4865"/>
                </a:lnTo>
                <a:lnTo>
                  <a:pt x="4925" y="4865"/>
                </a:lnTo>
                <a:lnTo>
                  <a:pt x="5226" y="4805"/>
                </a:lnTo>
                <a:lnTo>
                  <a:pt x="5466" y="4685"/>
                </a:lnTo>
                <a:lnTo>
                  <a:pt x="5526" y="4625"/>
                </a:lnTo>
                <a:lnTo>
                  <a:pt x="6067" y="5406"/>
                </a:lnTo>
                <a:lnTo>
                  <a:pt x="8229" y="8469"/>
                </a:lnTo>
                <a:lnTo>
                  <a:pt x="7148" y="7688"/>
                </a:lnTo>
                <a:lnTo>
                  <a:pt x="6847" y="7388"/>
                </a:lnTo>
                <a:lnTo>
                  <a:pt x="6487" y="7208"/>
                </a:lnTo>
                <a:lnTo>
                  <a:pt x="6487" y="7148"/>
                </a:lnTo>
                <a:lnTo>
                  <a:pt x="6427" y="6787"/>
                </a:lnTo>
                <a:lnTo>
                  <a:pt x="6247" y="6487"/>
                </a:lnTo>
                <a:lnTo>
                  <a:pt x="5946" y="6307"/>
                </a:lnTo>
                <a:lnTo>
                  <a:pt x="5766" y="6247"/>
                </a:lnTo>
                <a:lnTo>
                  <a:pt x="5406" y="6247"/>
                </a:lnTo>
                <a:lnTo>
                  <a:pt x="5226" y="6307"/>
                </a:lnTo>
                <a:lnTo>
                  <a:pt x="4925" y="6487"/>
                </a:lnTo>
                <a:lnTo>
                  <a:pt x="4685" y="6787"/>
                </a:lnTo>
                <a:lnTo>
                  <a:pt x="4685" y="6967"/>
                </a:lnTo>
                <a:lnTo>
                  <a:pt x="4625" y="7148"/>
                </a:lnTo>
                <a:lnTo>
                  <a:pt x="4745" y="7508"/>
                </a:lnTo>
                <a:lnTo>
                  <a:pt x="4925" y="7808"/>
                </a:lnTo>
                <a:lnTo>
                  <a:pt x="5226" y="7988"/>
                </a:lnTo>
                <a:lnTo>
                  <a:pt x="5406" y="8048"/>
                </a:lnTo>
                <a:lnTo>
                  <a:pt x="5826" y="8048"/>
                </a:lnTo>
                <a:lnTo>
                  <a:pt x="6127" y="7928"/>
                </a:lnTo>
                <a:lnTo>
                  <a:pt x="6487" y="8229"/>
                </a:lnTo>
                <a:lnTo>
                  <a:pt x="6907" y="8589"/>
                </a:lnTo>
                <a:lnTo>
                  <a:pt x="7328" y="8949"/>
                </a:lnTo>
                <a:lnTo>
                  <a:pt x="7328" y="8949"/>
                </a:lnTo>
                <a:lnTo>
                  <a:pt x="4925" y="8409"/>
                </a:lnTo>
                <a:lnTo>
                  <a:pt x="4565" y="8289"/>
                </a:lnTo>
                <a:lnTo>
                  <a:pt x="4265" y="7928"/>
                </a:lnTo>
                <a:lnTo>
                  <a:pt x="3965" y="7568"/>
                </a:lnTo>
                <a:lnTo>
                  <a:pt x="2884" y="6367"/>
                </a:lnTo>
                <a:lnTo>
                  <a:pt x="2823" y="6307"/>
                </a:lnTo>
                <a:lnTo>
                  <a:pt x="2703" y="6367"/>
                </a:lnTo>
                <a:lnTo>
                  <a:pt x="2643" y="6487"/>
                </a:lnTo>
                <a:lnTo>
                  <a:pt x="2643" y="6607"/>
                </a:lnTo>
                <a:lnTo>
                  <a:pt x="3664" y="7988"/>
                </a:lnTo>
                <a:lnTo>
                  <a:pt x="3724" y="8109"/>
                </a:lnTo>
                <a:lnTo>
                  <a:pt x="3724" y="8109"/>
                </a:lnTo>
                <a:lnTo>
                  <a:pt x="2823" y="7868"/>
                </a:lnTo>
                <a:lnTo>
                  <a:pt x="1983" y="7688"/>
                </a:lnTo>
                <a:lnTo>
                  <a:pt x="1082" y="7508"/>
                </a:lnTo>
                <a:lnTo>
                  <a:pt x="61" y="7508"/>
                </a:lnTo>
                <a:lnTo>
                  <a:pt x="1" y="7628"/>
                </a:lnTo>
                <a:lnTo>
                  <a:pt x="61" y="7748"/>
                </a:lnTo>
                <a:lnTo>
                  <a:pt x="121" y="7868"/>
                </a:lnTo>
                <a:lnTo>
                  <a:pt x="601" y="8048"/>
                </a:lnTo>
                <a:lnTo>
                  <a:pt x="1082" y="8289"/>
                </a:lnTo>
                <a:lnTo>
                  <a:pt x="2043" y="8589"/>
                </a:lnTo>
                <a:lnTo>
                  <a:pt x="4085" y="9009"/>
                </a:lnTo>
                <a:lnTo>
                  <a:pt x="3664" y="9310"/>
                </a:lnTo>
                <a:lnTo>
                  <a:pt x="3244" y="9550"/>
                </a:lnTo>
                <a:lnTo>
                  <a:pt x="2523" y="10030"/>
                </a:lnTo>
                <a:lnTo>
                  <a:pt x="2163" y="10271"/>
                </a:lnTo>
                <a:lnTo>
                  <a:pt x="1863" y="10571"/>
                </a:lnTo>
                <a:lnTo>
                  <a:pt x="1863" y="10691"/>
                </a:lnTo>
                <a:lnTo>
                  <a:pt x="1863" y="10751"/>
                </a:lnTo>
                <a:lnTo>
                  <a:pt x="1923" y="10811"/>
                </a:lnTo>
                <a:lnTo>
                  <a:pt x="2043" y="10811"/>
                </a:lnTo>
                <a:lnTo>
                  <a:pt x="2403" y="10631"/>
                </a:lnTo>
                <a:lnTo>
                  <a:pt x="2763" y="10451"/>
                </a:lnTo>
                <a:lnTo>
                  <a:pt x="3484" y="9970"/>
                </a:lnTo>
                <a:lnTo>
                  <a:pt x="4085" y="9550"/>
                </a:lnTo>
                <a:lnTo>
                  <a:pt x="4325" y="9370"/>
                </a:lnTo>
                <a:lnTo>
                  <a:pt x="4625" y="9130"/>
                </a:lnTo>
                <a:lnTo>
                  <a:pt x="4745" y="9190"/>
                </a:lnTo>
                <a:lnTo>
                  <a:pt x="8469" y="10150"/>
                </a:lnTo>
                <a:lnTo>
                  <a:pt x="7087" y="10571"/>
                </a:lnTo>
                <a:lnTo>
                  <a:pt x="6367" y="10871"/>
                </a:lnTo>
                <a:lnTo>
                  <a:pt x="5706" y="11171"/>
                </a:lnTo>
                <a:lnTo>
                  <a:pt x="5526" y="10991"/>
                </a:lnTo>
                <a:lnTo>
                  <a:pt x="5286" y="10931"/>
                </a:lnTo>
                <a:lnTo>
                  <a:pt x="4986" y="10871"/>
                </a:lnTo>
                <a:lnTo>
                  <a:pt x="4685" y="10931"/>
                </a:lnTo>
                <a:lnTo>
                  <a:pt x="4445" y="10991"/>
                </a:lnTo>
                <a:lnTo>
                  <a:pt x="4205" y="11171"/>
                </a:lnTo>
                <a:lnTo>
                  <a:pt x="4085" y="11352"/>
                </a:lnTo>
                <a:lnTo>
                  <a:pt x="3965" y="11532"/>
                </a:lnTo>
                <a:lnTo>
                  <a:pt x="3904" y="11712"/>
                </a:lnTo>
                <a:lnTo>
                  <a:pt x="3904" y="11952"/>
                </a:lnTo>
                <a:lnTo>
                  <a:pt x="3904" y="12132"/>
                </a:lnTo>
                <a:lnTo>
                  <a:pt x="3965" y="12373"/>
                </a:lnTo>
                <a:lnTo>
                  <a:pt x="4085" y="12553"/>
                </a:lnTo>
                <a:lnTo>
                  <a:pt x="4205" y="12733"/>
                </a:lnTo>
                <a:lnTo>
                  <a:pt x="4445" y="12913"/>
                </a:lnTo>
                <a:lnTo>
                  <a:pt x="4685" y="12973"/>
                </a:lnTo>
                <a:lnTo>
                  <a:pt x="4986" y="13033"/>
                </a:lnTo>
                <a:lnTo>
                  <a:pt x="5286" y="12973"/>
                </a:lnTo>
                <a:lnTo>
                  <a:pt x="5526" y="12853"/>
                </a:lnTo>
                <a:lnTo>
                  <a:pt x="5826" y="12673"/>
                </a:lnTo>
                <a:lnTo>
                  <a:pt x="6006" y="12373"/>
                </a:lnTo>
                <a:lnTo>
                  <a:pt x="6067" y="12072"/>
                </a:lnTo>
                <a:lnTo>
                  <a:pt x="6727" y="11952"/>
                </a:lnTo>
                <a:lnTo>
                  <a:pt x="7328" y="11712"/>
                </a:lnTo>
                <a:lnTo>
                  <a:pt x="8529" y="11231"/>
                </a:lnTo>
                <a:lnTo>
                  <a:pt x="8529" y="11231"/>
                </a:lnTo>
                <a:lnTo>
                  <a:pt x="6127" y="14595"/>
                </a:lnTo>
                <a:lnTo>
                  <a:pt x="5286" y="15856"/>
                </a:lnTo>
                <a:lnTo>
                  <a:pt x="4865" y="15736"/>
                </a:lnTo>
                <a:lnTo>
                  <a:pt x="4445" y="15616"/>
                </a:lnTo>
                <a:lnTo>
                  <a:pt x="3904" y="15495"/>
                </a:lnTo>
                <a:lnTo>
                  <a:pt x="3304" y="15435"/>
                </a:lnTo>
                <a:lnTo>
                  <a:pt x="3064" y="15375"/>
                </a:lnTo>
                <a:lnTo>
                  <a:pt x="2884" y="15435"/>
                </a:lnTo>
                <a:lnTo>
                  <a:pt x="2463" y="15495"/>
                </a:lnTo>
                <a:lnTo>
                  <a:pt x="2403" y="15616"/>
                </a:lnTo>
                <a:lnTo>
                  <a:pt x="2403" y="15676"/>
                </a:lnTo>
                <a:lnTo>
                  <a:pt x="2703" y="15976"/>
                </a:lnTo>
                <a:lnTo>
                  <a:pt x="3004" y="16156"/>
                </a:lnTo>
                <a:lnTo>
                  <a:pt x="3664" y="16336"/>
                </a:lnTo>
                <a:lnTo>
                  <a:pt x="4265" y="16456"/>
                </a:lnTo>
                <a:lnTo>
                  <a:pt x="4745" y="16577"/>
                </a:lnTo>
                <a:lnTo>
                  <a:pt x="4205" y="17357"/>
                </a:lnTo>
                <a:lnTo>
                  <a:pt x="3965" y="17718"/>
                </a:lnTo>
                <a:lnTo>
                  <a:pt x="3724" y="18018"/>
                </a:lnTo>
                <a:lnTo>
                  <a:pt x="3604" y="18378"/>
                </a:lnTo>
                <a:lnTo>
                  <a:pt x="3604" y="18618"/>
                </a:lnTo>
                <a:lnTo>
                  <a:pt x="3664" y="18799"/>
                </a:lnTo>
                <a:lnTo>
                  <a:pt x="3724" y="18859"/>
                </a:lnTo>
                <a:lnTo>
                  <a:pt x="3965" y="18799"/>
                </a:lnTo>
                <a:lnTo>
                  <a:pt x="4205" y="18739"/>
                </a:lnTo>
                <a:lnTo>
                  <a:pt x="4385" y="18558"/>
                </a:lnTo>
                <a:lnTo>
                  <a:pt x="4565" y="18438"/>
                </a:lnTo>
                <a:lnTo>
                  <a:pt x="4865" y="18018"/>
                </a:lnTo>
                <a:lnTo>
                  <a:pt x="5166" y="17597"/>
                </a:lnTo>
                <a:lnTo>
                  <a:pt x="5646" y="16997"/>
                </a:lnTo>
                <a:lnTo>
                  <a:pt x="5766" y="17778"/>
                </a:lnTo>
                <a:lnTo>
                  <a:pt x="5886" y="18558"/>
                </a:lnTo>
                <a:lnTo>
                  <a:pt x="6067" y="19279"/>
                </a:lnTo>
                <a:lnTo>
                  <a:pt x="6187" y="19579"/>
                </a:lnTo>
                <a:lnTo>
                  <a:pt x="6367" y="19940"/>
                </a:lnTo>
                <a:lnTo>
                  <a:pt x="6427" y="19940"/>
                </a:lnTo>
                <a:lnTo>
                  <a:pt x="6547" y="19880"/>
                </a:lnTo>
                <a:lnTo>
                  <a:pt x="6547" y="19519"/>
                </a:lnTo>
                <a:lnTo>
                  <a:pt x="6547" y="19159"/>
                </a:lnTo>
                <a:lnTo>
                  <a:pt x="6427" y="18438"/>
                </a:lnTo>
                <a:lnTo>
                  <a:pt x="6247" y="17597"/>
                </a:lnTo>
                <a:lnTo>
                  <a:pt x="6006" y="16757"/>
                </a:lnTo>
                <a:lnTo>
                  <a:pt x="5946" y="16637"/>
                </a:lnTo>
                <a:lnTo>
                  <a:pt x="7208" y="14955"/>
                </a:lnTo>
                <a:lnTo>
                  <a:pt x="8949" y="12673"/>
                </a:lnTo>
                <a:lnTo>
                  <a:pt x="8829" y="14655"/>
                </a:lnTo>
                <a:lnTo>
                  <a:pt x="8589" y="14715"/>
                </a:lnTo>
                <a:lnTo>
                  <a:pt x="8409" y="14775"/>
                </a:lnTo>
                <a:lnTo>
                  <a:pt x="8289" y="14895"/>
                </a:lnTo>
                <a:lnTo>
                  <a:pt x="8169" y="15015"/>
                </a:lnTo>
                <a:lnTo>
                  <a:pt x="7988" y="15375"/>
                </a:lnTo>
                <a:lnTo>
                  <a:pt x="7928" y="15736"/>
                </a:lnTo>
                <a:lnTo>
                  <a:pt x="8048" y="16096"/>
                </a:lnTo>
                <a:lnTo>
                  <a:pt x="8229" y="16396"/>
                </a:lnTo>
                <a:lnTo>
                  <a:pt x="8349" y="16516"/>
                </a:lnTo>
                <a:lnTo>
                  <a:pt x="8529" y="16637"/>
                </a:lnTo>
                <a:lnTo>
                  <a:pt x="8709" y="16697"/>
                </a:lnTo>
                <a:lnTo>
                  <a:pt x="8949" y="16697"/>
                </a:lnTo>
                <a:lnTo>
                  <a:pt x="9250" y="16637"/>
                </a:lnTo>
                <a:lnTo>
                  <a:pt x="9550" y="16516"/>
                </a:lnTo>
                <a:lnTo>
                  <a:pt x="9730" y="16336"/>
                </a:lnTo>
                <a:lnTo>
                  <a:pt x="9850" y="16096"/>
                </a:lnTo>
                <a:lnTo>
                  <a:pt x="9910" y="15796"/>
                </a:lnTo>
                <a:lnTo>
                  <a:pt x="9910" y="15495"/>
                </a:lnTo>
                <a:lnTo>
                  <a:pt x="9850" y="15255"/>
                </a:lnTo>
                <a:lnTo>
                  <a:pt x="9730" y="15015"/>
                </a:lnTo>
                <a:lnTo>
                  <a:pt x="9910" y="11352"/>
                </a:lnTo>
                <a:lnTo>
                  <a:pt x="10030" y="11171"/>
                </a:lnTo>
                <a:lnTo>
                  <a:pt x="10150" y="11231"/>
                </a:lnTo>
                <a:lnTo>
                  <a:pt x="12493" y="14775"/>
                </a:lnTo>
                <a:lnTo>
                  <a:pt x="13634" y="16456"/>
                </a:lnTo>
                <a:lnTo>
                  <a:pt x="13514" y="16577"/>
                </a:lnTo>
                <a:lnTo>
                  <a:pt x="13393" y="16697"/>
                </a:lnTo>
                <a:lnTo>
                  <a:pt x="13213" y="16997"/>
                </a:lnTo>
                <a:lnTo>
                  <a:pt x="13033" y="17658"/>
                </a:lnTo>
                <a:lnTo>
                  <a:pt x="12913" y="18018"/>
                </a:lnTo>
                <a:lnTo>
                  <a:pt x="12793" y="18438"/>
                </a:lnTo>
                <a:lnTo>
                  <a:pt x="12793" y="18799"/>
                </a:lnTo>
                <a:lnTo>
                  <a:pt x="12793" y="18979"/>
                </a:lnTo>
                <a:lnTo>
                  <a:pt x="12913" y="19159"/>
                </a:lnTo>
                <a:lnTo>
                  <a:pt x="12973" y="19219"/>
                </a:lnTo>
                <a:lnTo>
                  <a:pt x="13093" y="19219"/>
                </a:lnTo>
                <a:lnTo>
                  <a:pt x="13213" y="19099"/>
                </a:lnTo>
                <a:lnTo>
                  <a:pt x="13393" y="18979"/>
                </a:lnTo>
                <a:lnTo>
                  <a:pt x="13574" y="18678"/>
                </a:lnTo>
                <a:lnTo>
                  <a:pt x="13694" y="18378"/>
                </a:lnTo>
                <a:lnTo>
                  <a:pt x="13814" y="18018"/>
                </a:lnTo>
                <a:lnTo>
                  <a:pt x="13934" y="17597"/>
                </a:lnTo>
                <a:lnTo>
                  <a:pt x="14054" y="17117"/>
                </a:lnTo>
                <a:lnTo>
                  <a:pt x="14835" y="18138"/>
                </a:lnTo>
                <a:lnTo>
                  <a:pt x="15676" y="19099"/>
                </a:lnTo>
                <a:lnTo>
                  <a:pt x="15736" y="19159"/>
                </a:lnTo>
                <a:lnTo>
                  <a:pt x="15856" y="19159"/>
                </a:lnTo>
                <a:lnTo>
                  <a:pt x="15916" y="19039"/>
                </a:lnTo>
                <a:lnTo>
                  <a:pt x="15916" y="18919"/>
                </a:lnTo>
                <a:lnTo>
                  <a:pt x="15556" y="18078"/>
                </a:lnTo>
                <a:lnTo>
                  <a:pt x="15075" y="17237"/>
                </a:lnTo>
                <a:lnTo>
                  <a:pt x="15616" y="17237"/>
                </a:lnTo>
                <a:lnTo>
                  <a:pt x="16697" y="17417"/>
                </a:lnTo>
                <a:lnTo>
                  <a:pt x="17237" y="17477"/>
                </a:lnTo>
                <a:lnTo>
                  <a:pt x="17718" y="17477"/>
                </a:lnTo>
                <a:lnTo>
                  <a:pt x="17898" y="17417"/>
                </a:lnTo>
                <a:lnTo>
                  <a:pt x="17958" y="17237"/>
                </a:lnTo>
                <a:lnTo>
                  <a:pt x="17958" y="17117"/>
                </a:lnTo>
                <a:lnTo>
                  <a:pt x="17838" y="16997"/>
                </a:lnTo>
                <a:lnTo>
                  <a:pt x="17357" y="16877"/>
                </a:lnTo>
                <a:lnTo>
                  <a:pt x="16817" y="16757"/>
                </a:lnTo>
                <a:lnTo>
                  <a:pt x="15736" y="16577"/>
                </a:lnTo>
                <a:lnTo>
                  <a:pt x="15135" y="16456"/>
                </a:lnTo>
                <a:lnTo>
                  <a:pt x="14535" y="16336"/>
                </a:lnTo>
                <a:lnTo>
                  <a:pt x="13333" y="14535"/>
                </a:lnTo>
                <a:lnTo>
                  <a:pt x="13093" y="14174"/>
                </a:lnTo>
                <a:lnTo>
                  <a:pt x="13273" y="14354"/>
                </a:lnTo>
                <a:lnTo>
                  <a:pt x="13454" y="14535"/>
                </a:lnTo>
                <a:lnTo>
                  <a:pt x="13634" y="14595"/>
                </a:lnTo>
                <a:lnTo>
                  <a:pt x="13814" y="14655"/>
                </a:lnTo>
                <a:lnTo>
                  <a:pt x="14054" y="14655"/>
                </a:lnTo>
                <a:lnTo>
                  <a:pt x="14294" y="14595"/>
                </a:lnTo>
                <a:lnTo>
                  <a:pt x="14474" y="14475"/>
                </a:lnTo>
                <a:lnTo>
                  <a:pt x="14655" y="14354"/>
                </a:lnTo>
                <a:lnTo>
                  <a:pt x="14715" y="14174"/>
                </a:lnTo>
                <a:lnTo>
                  <a:pt x="14835" y="13994"/>
                </a:lnTo>
                <a:lnTo>
                  <a:pt x="14895" y="13634"/>
                </a:lnTo>
                <a:lnTo>
                  <a:pt x="14835" y="13273"/>
                </a:lnTo>
                <a:lnTo>
                  <a:pt x="14715" y="13093"/>
                </a:lnTo>
                <a:lnTo>
                  <a:pt x="14655" y="12913"/>
                </a:lnTo>
                <a:lnTo>
                  <a:pt x="14474" y="12793"/>
                </a:lnTo>
                <a:lnTo>
                  <a:pt x="14294" y="12673"/>
                </a:lnTo>
                <a:lnTo>
                  <a:pt x="14054" y="12613"/>
                </a:lnTo>
                <a:lnTo>
                  <a:pt x="13694" y="12613"/>
                </a:lnTo>
                <a:lnTo>
                  <a:pt x="13454" y="12733"/>
                </a:lnTo>
                <a:lnTo>
                  <a:pt x="11111" y="10811"/>
                </a:lnTo>
                <a:lnTo>
                  <a:pt x="14414" y="11592"/>
                </a:lnTo>
                <a:lnTo>
                  <a:pt x="16096" y="12072"/>
                </a:lnTo>
                <a:lnTo>
                  <a:pt x="16216" y="12433"/>
                </a:lnTo>
                <a:lnTo>
                  <a:pt x="16456" y="12793"/>
                </a:lnTo>
                <a:lnTo>
                  <a:pt x="16937" y="13394"/>
                </a:lnTo>
                <a:lnTo>
                  <a:pt x="17477" y="14174"/>
                </a:lnTo>
                <a:lnTo>
                  <a:pt x="17718" y="14535"/>
                </a:lnTo>
                <a:lnTo>
                  <a:pt x="18018" y="14895"/>
                </a:lnTo>
                <a:lnTo>
                  <a:pt x="18138" y="14955"/>
                </a:lnTo>
                <a:lnTo>
                  <a:pt x="18198" y="14895"/>
                </a:lnTo>
                <a:lnTo>
                  <a:pt x="18258" y="14835"/>
                </a:lnTo>
                <a:lnTo>
                  <a:pt x="18258" y="14775"/>
                </a:lnTo>
                <a:lnTo>
                  <a:pt x="18018" y="14354"/>
                </a:lnTo>
                <a:lnTo>
                  <a:pt x="17778" y="13934"/>
                </a:lnTo>
                <a:lnTo>
                  <a:pt x="17297" y="13153"/>
                </a:lnTo>
                <a:lnTo>
                  <a:pt x="17057" y="12733"/>
                </a:lnTo>
                <a:lnTo>
                  <a:pt x="16757" y="12252"/>
                </a:lnTo>
                <a:lnTo>
                  <a:pt x="16757" y="12252"/>
                </a:lnTo>
                <a:lnTo>
                  <a:pt x="18138" y="12553"/>
                </a:lnTo>
                <a:lnTo>
                  <a:pt x="18799" y="12673"/>
                </a:lnTo>
                <a:lnTo>
                  <a:pt x="19519" y="12793"/>
                </a:lnTo>
                <a:lnTo>
                  <a:pt x="19699" y="12733"/>
                </a:lnTo>
                <a:lnTo>
                  <a:pt x="19820" y="12673"/>
                </a:lnTo>
                <a:lnTo>
                  <a:pt x="19940" y="12553"/>
                </a:lnTo>
                <a:lnTo>
                  <a:pt x="20060" y="12433"/>
                </a:lnTo>
                <a:lnTo>
                  <a:pt x="20060" y="12252"/>
                </a:lnTo>
                <a:lnTo>
                  <a:pt x="20060" y="12132"/>
                </a:lnTo>
                <a:lnTo>
                  <a:pt x="20000" y="12012"/>
                </a:lnTo>
                <a:lnTo>
                  <a:pt x="19820" y="11892"/>
                </a:lnTo>
                <a:lnTo>
                  <a:pt x="18739" y="11532"/>
                </a:lnTo>
                <a:lnTo>
                  <a:pt x="17657" y="11231"/>
                </a:lnTo>
                <a:lnTo>
                  <a:pt x="18018" y="11051"/>
                </a:lnTo>
                <a:lnTo>
                  <a:pt x="18618" y="10631"/>
                </a:lnTo>
                <a:lnTo>
                  <a:pt x="18919" y="10391"/>
                </a:lnTo>
                <a:lnTo>
                  <a:pt x="19219" y="10090"/>
                </a:lnTo>
                <a:lnTo>
                  <a:pt x="19279" y="9970"/>
                </a:lnTo>
                <a:lnTo>
                  <a:pt x="19279" y="9850"/>
                </a:lnTo>
                <a:lnTo>
                  <a:pt x="19279" y="9670"/>
                </a:lnTo>
                <a:lnTo>
                  <a:pt x="19219" y="9550"/>
                </a:lnTo>
                <a:lnTo>
                  <a:pt x="19159" y="9490"/>
                </a:lnTo>
                <a:lnTo>
                  <a:pt x="19039" y="9370"/>
                </a:lnTo>
                <a:lnTo>
                  <a:pt x="18739" y="9370"/>
                </a:lnTo>
                <a:lnTo>
                  <a:pt x="18378" y="9550"/>
                </a:lnTo>
                <a:lnTo>
                  <a:pt x="18018" y="9790"/>
                </a:lnTo>
                <a:lnTo>
                  <a:pt x="17417" y="10271"/>
                </a:lnTo>
                <a:lnTo>
                  <a:pt x="16937" y="10631"/>
                </a:lnTo>
                <a:lnTo>
                  <a:pt x="16516" y="10991"/>
                </a:lnTo>
                <a:lnTo>
                  <a:pt x="15075" y="10691"/>
                </a:lnTo>
                <a:lnTo>
                  <a:pt x="11952" y="9970"/>
                </a:lnTo>
                <a:lnTo>
                  <a:pt x="13153" y="9430"/>
                </a:lnTo>
                <a:lnTo>
                  <a:pt x="13333" y="9610"/>
                </a:lnTo>
                <a:lnTo>
                  <a:pt x="13574" y="9730"/>
                </a:lnTo>
                <a:lnTo>
                  <a:pt x="13874" y="9850"/>
                </a:lnTo>
                <a:lnTo>
                  <a:pt x="14174" y="9730"/>
                </a:lnTo>
                <a:lnTo>
                  <a:pt x="14414" y="9610"/>
                </a:lnTo>
                <a:lnTo>
                  <a:pt x="14595" y="9310"/>
                </a:lnTo>
                <a:lnTo>
                  <a:pt x="14655" y="9009"/>
                </a:lnTo>
                <a:lnTo>
                  <a:pt x="14655" y="8949"/>
                </a:lnTo>
                <a:lnTo>
                  <a:pt x="14655" y="8769"/>
                </a:lnTo>
                <a:lnTo>
                  <a:pt x="14595" y="8649"/>
                </a:lnTo>
                <a:lnTo>
                  <a:pt x="14414" y="8409"/>
                </a:lnTo>
                <a:lnTo>
                  <a:pt x="14174" y="8229"/>
                </a:lnTo>
                <a:lnTo>
                  <a:pt x="13994" y="8169"/>
                </a:lnTo>
                <a:lnTo>
                  <a:pt x="13634" y="8169"/>
                </a:lnTo>
                <a:lnTo>
                  <a:pt x="13454" y="8289"/>
                </a:lnTo>
                <a:lnTo>
                  <a:pt x="13273" y="8409"/>
                </a:lnTo>
                <a:lnTo>
                  <a:pt x="13153" y="8589"/>
                </a:lnTo>
                <a:lnTo>
                  <a:pt x="12372" y="8769"/>
                </a:lnTo>
                <a:lnTo>
                  <a:pt x="11652" y="9009"/>
                </a:lnTo>
                <a:lnTo>
                  <a:pt x="14775" y="4745"/>
                </a:lnTo>
                <a:lnTo>
                  <a:pt x="14835" y="4745"/>
                </a:lnTo>
                <a:lnTo>
                  <a:pt x="15676" y="4865"/>
                </a:lnTo>
                <a:lnTo>
                  <a:pt x="16576" y="4926"/>
                </a:lnTo>
                <a:lnTo>
                  <a:pt x="17057" y="4926"/>
                </a:lnTo>
                <a:lnTo>
                  <a:pt x="17477" y="4865"/>
                </a:lnTo>
                <a:lnTo>
                  <a:pt x="17898" y="4745"/>
                </a:lnTo>
                <a:lnTo>
                  <a:pt x="18258" y="4565"/>
                </a:lnTo>
                <a:lnTo>
                  <a:pt x="18378" y="4505"/>
                </a:lnTo>
                <a:lnTo>
                  <a:pt x="18378" y="4385"/>
                </a:lnTo>
                <a:lnTo>
                  <a:pt x="18318" y="4265"/>
                </a:lnTo>
                <a:lnTo>
                  <a:pt x="18198" y="4265"/>
                </a:lnTo>
                <a:lnTo>
                  <a:pt x="17898" y="4205"/>
                </a:lnTo>
                <a:lnTo>
                  <a:pt x="17537" y="4145"/>
                </a:lnTo>
                <a:lnTo>
                  <a:pt x="16817" y="4145"/>
                </a:lnTo>
                <a:lnTo>
                  <a:pt x="16096" y="4205"/>
                </a:lnTo>
                <a:lnTo>
                  <a:pt x="15195" y="4205"/>
                </a:lnTo>
                <a:lnTo>
                  <a:pt x="15255" y="4145"/>
                </a:lnTo>
                <a:lnTo>
                  <a:pt x="17237" y="1442"/>
                </a:lnTo>
                <a:lnTo>
                  <a:pt x="17357" y="1142"/>
                </a:lnTo>
                <a:lnTo>
                  <a:pt x="17357" y="962"/>
                </a:lnTo>
                <a:lnTo>
                  <a:pt x="17237" y="782"/>
                </a:lnTo>
                <a:lnTo>
                  <a:pt x="17057" y="662"/>
                </a:lnTo>
                <a:lnTo>
                  <a:pt x="16817" y="601"/>
                </a:lnTo>
                <a:lnTo>
                  <a:pt x="16576" y="662"/>
                </a:lnTo>
                <a:lnTo>
                  <a:pt x="16336" y="782"/>
                </a:lnTo>
                <a:lnTo>
                  <a:pt x="16096" y="1022"/>
                </a:lnTo>
                <a:lnTo>
                  <a:pt x="14414" y="3304"/>
                </a:lnTo>
                <a:lnTo>
                  <a:pt x="14294" y="2223"/>
                </a:lnTo>
                <a:lnTo>
                  <a:pt x="14234" y="1142"/>
                </a:lnTo>
                <a:lnTo>
                  <a:pt x="14234" y="1"/>
                </a:lnTo>
                <a:close/>
              </a:path>
            </a:pathLst>
          </a:custGeom>
          <a:solidFill>
            <a:srgbClr val="79C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803720" y="1634372"/>
            <a:ext cx="279325" cy="272178"/>
          </a:xfrm>
          <a:custGeom>
            <a:avLst/>
            <a:gdLst/>
            <a:ahLst/>
            <a:cxnLst/>
            <a:rect l="l" t="t" r="r" b="b"/>
            <a:pathLst>
              <a:path w="21141" h="20600" extrusionOk="0">
                <a:moveTo>
                  <a:pt x="10991" y="7687"/>
                </a:moveTo>
                <a:lnTo>
                  <a:pt x="11411" y="7867"/>
                </a:lnTo>
                <a:lnTo>
                  <a:pt x="11771" y="7988"/>
                </a:lnTo>
                <a:lnTo>
                  <a:pt x="10931" y="8888"/>
                </a:lnTo>
                <a:lnTo>
                  <a:pt x="10991" y="7687"/>
                </a:lnTo>
                <a:close/>
                <a:moveTo>
                  <a:pt x="10090" y="7507"/>
                </a:moveTo>
                <a:lnTo>
                  <a:pt x="10030" y="9549"/>
                </a:lnTo>
                <a:lnTo>
                  <a:pt x="8048" y="8708"/>
                </a:lnTo>
                <a:lnTo>
                  <a:pt x="8709" y="8288"/>
                </a:lnTo>
                <a:lnTo>
                  <a:pt x="10090" y="7507"/>
                </a:lnTo>
                <a:close/>
                <a:moveTo>
                  <a:pt x="12973" y="7988"/>
                </a:moveTo>
                <a:lnTo>
                  <a:pt x="12973" y="8348"/>
                </a:lnTo>
                <a:lnTo>
                  <a:pt x="13033" y="8648"/>
                </a:lnTo>
                <a:lnTo>
                  <a:pt x="13153" y="9369"/>
                </a:lnTo>
                <a:lnTo>
                  <a:pt x="13273" y="10270"/>
                </a:lnTo>
                <a:lnTo>
                  <a:pt x="13453" y="11110"/>
                </a:lnTo>
                <a:lnTo>
                  <a:pt x="13453" y="11110"/>
                </a:lnTo>
                <a:lnTo>
                  <a:pt x="11351" y="10150"/>
                </a:lnTo>
                <a:lnTo>
                  <a:pt x="11051" y="10029"/>
                </a:lnTo>
                <a:lnTo>
                  <a:pt x="12792" y="8168"/>
                </a:lnTo>
                <a:lnTo>
                  <a:pt x="12912" y="8108"/>
                </a:lnTo>
                <a:lnTo>
                  <a:pt x="12973" y="7988"/>
                </a:lnTo>
                <a:close/>
                <a:moveTo>
                  <a:pt x="7207" y="9549"/>
                </a:moveTo>
                <a:lnTo>
                  <a:pt x="9369" y="10570"/>
                </a:lnTo>
                <a:lnTo>
                  <a:pt x="7267" y="12672"/>
                </a:lnTo>
                <a:lnTo>
                  <a:pt x="7327" y="11831"/>
                </a:lnTo>
                <a:lnTo>
                  <a:pt x="7327" y="10990"/>
                </a:lnTo>
                <a:lnTo>
                  <a:pt x="7327" y="10270"/>
                </a:lnTo>
                <a:lnTo>
                  <a:pt x="7267" y="9909"/>
                </a:lnTo>
                <a:lnTo>
                  <a:pt x="7207" y="9549"/>
                </a:lnTo>
                <a:close/>
                <a:moveTo>
                  <a:pt x="9910" y="11171"/>
                </a:moveTo>
                <a:lnTo>
                  <a:pt x="9790" y="14233"/>
                </a:lnTo>
                <a:lnTo>
                  <a:pt x="9429" y="13993"/>
                </a:lnTo>
                <a:lnTo>
                  <a:pt x="9009" y="13813"/>
                </a:lnTo>
                <a:lnTo>
                  <a:pt x="8168" y="13513"/>
                </a:lnTo>
                <a:lnTo>
                  <a:pt x="7808" y="13393"/>
                </a:lnTo>
                <a:lnTo>
                  <a:pt x="9910" y="11171"/>
                </a:lnTo>
                <a:close/>
                <a:moveTo>
                  <a:pt x="10931" y="11291"/>
                </a:moveTo>
                <a:lnTo>
                  <a:pt x="11171" y="11411"/>
                </a:lnTo>
                <a:lnTo>
                  <a:pt x="13573" y="12492"/>
                </a:lnTo>
                <a:lnTo>
                  <a:pt x="12552" y="13152"/>
                </a:lnTo>
                <a:lnTo>
                  <a:pt x="11651" y="13693"/>
                </a:lnTo>
                <a:lnTo>
                  <a:pt x="10871" y="14233"/>
                </a:lnTo>
                <a:lnTo>
                  <a:pt x="10931" y="11291"/>
                </a:lnTo>
                <a:close/>
                <a:moveTo>
                  <a:pt x="10750" y="0"/>
                </a:moveTo>
                <a:lnTo>
                  <a:pt x="10630" y="60"/>
                </a:lnTo>
                <a:lnTo>
                  <a:pt x="10570" y="120"/>
                </a:lnTo>
                <a:lnTo>
                  <a:pt x="10450" y="661"/>
                </a:lnTo>
                <a:lnTo>
                  <a:pt x="10330" y="1141"/>
                </a:lnTo>
                <a:lnTo>
                  <a:pt x="10270" y="2162"/>
                </a:lnTo>
                <a:lnTo>
                  <a:pt x="10210" y="4264"/>
                </a:lnTo>
                <a:lnTo>
                  <a:pt x="9850" y="3904"/>
                </a:lnTo>
                <a:lnTo>
                  <a:pt x="9489" y="3543"/>
                </a:lnTo>
                <a:lnTo>
                  <a:pt x="8889" y="2943"/>
                </a:lnTo>
                <a:lnTo>
                  <a:pt x="8588" y="2642"/>
                </a:lnTo>
                <a:lnTo>
                  <a:pt x="8228" y="2402"/>
                </a:lnTo>
                <a:lnTo>
                  <a:pt x="8168" y="2402"/>
                </a:lnTo>
                <a:lnTo>
                  <a:pt x="8108" y="2462"/>
                </a:lnTo>
                <a:lnTo>
                  <a:pt x="8048" y="2522"/>
                </a:lnTo>
                <a:lnTo>
                  <a:pt x="8048" y="2582"/>
                </a:lnTo>
                <a:lnTo>
                  <a:pt x="8288" y="2943"/>
                </a:lnTo>
                <a:lnTo>
                  <a:pt x="8588" y="3303"/>
                </a:lnTo>
                <a:lnTo>
                  <a:pt x="9189" y="3844"/>
                </a:lnTo>
                <a:lnTo>
                  <a:pt x="9669" y="4384"/>
                </a:lnTo>
                <a:lnTo>
                  <a:pt x="9910" y="4624"/>
                </a:lnTo>
                <a:lnTo>
                  <a:pt x="10210" y="4805"/>
                </a:lnTo>
                <a:lnTo>
                  <a:pt x="10210" y="4925"/>
                </a:lnTo>
                <a:lnTo>
                  <a:pt x="10090" y="6666"/>
                </a:lnTo>
                <a:lnTo>
                  <a:pt x="8348" y="7687"/>
                </a:lnTo>
                <a:lnTo>
                  <a:pt x="7808" y="7988"/>
                </a:lnTo>
                <a:lnTo>
                  <a:pt x="7267" y="8348"/>
                </a:lnTo>
                <a:lnTo>
                  <a:pt x="5165" y="7447"/>
                </a:lnTo>
                <a:lnTo>
                  <a:pt x="3784" y="6786"/>
                </a:lnTo>
                <a:lnTo>
                  <a:pt x="3784" y="6366"/>
                </a:lnTo>
                <a:lnTo>
                  <a:pt x="3784" y="6006"/>
                </a:lnTo>
                <a:lnTo>
                  <a:pt x="3844" y="5405"/>
                </a:lnTo>
                <a:lnTo>
                  <a:pt x="3784" y="4805"/>
                </a:lnTo>
                <a:lnTo>
                  <a:pt x="3784" y="4564"/>
                </a:lnTo>
                <a:lnTo>
                  <a:pt x="3724" y="4384"/>
                </a:lnTo>
                <a:lnTo>
                  <a:pt x="3544" y="3964"/>
                </a:lnTo>
                <a:lnTo>
                  <a:pt x="3363" y="3964"/>
                </a:lnTo>
                <a:lnTo>
                  <a:pt x="3183" y="4324"/>
                </a:lnTo>
                <a:lnTo>
                  <a:pt x="3063" y="4684"/>
                </a:lnTo>
                <a:lnTo>
                  <a:pt x="3003" y="5345"/>
                </a:lnTo>
                <a:lnTo>
                  <a:pt x="3003" y="6006"/>
                </a:lnTo>
                <a:lnTo>
                  <a:pt x="2943" y="6486"/>
                </a:lnTo>
                <a:lnTo>
                  <a:pt x="2102" y="6066"/>
                </a:lnTo>
                <a:lnTo>
                  <a:pt x="1682" y="5886"/>
                </a:lnTo>
                <a:lnTo>
                  <a:pt x="1322" y="5765"/>
                </a:lnTo>
                <a:lnTo>
                  <a:pt x="721" y="5765"/>
                </a:lnTo>
                <a:lnTo>
                  <a:pt x="541" y="5886"/>
                </a:lnTo>
                <a:lnTo>
                  <a:pt x="601" y="6126"/>
                </a:lnTo>
                <a:lnTo>
                  <a:pt x="721" y="6366"/>
                </a:lnTo>
                <a:lnTo>
                  <a:pt x="901" y="6546"/>
                </a:lnTo>
                <a:lnTo>
                  <a:pt x="1141" y="6666"/>
                </a:lnTo>
                <a:lnTo>
                  <a:pt x="1562" y="6907"/>
                </a:lnTo>
                <a:lnTo>
                  <a:pt x="2042" y="7087"/>
                </a:lnTo>
                <a:lnTo>
                  <a:pt x="2703" y="7447"/>
                </a:lnTo>
                <a:lnTo>
                  <a:pt x="1982" y="7687"/>
                </a:lnTo>
                <a:lnTo>
                  <a:pt x="1261" y="7988"/>
                </a:lnTo>
                <a:lnTo>
                  <a:pt x="601" y="8288"/>
                </a:lnTo>
                <a:lnTo>
                  <a:pt x="301" y="8468"/>
                </a:lnTo>
                <a:lnTo>
                  <a:pt x="0" y="8708"/>
                </a:lnTo>
                <a:lnTo>
                  <a:pt x="0" y="8828"/>
                </a:lnTo>
                <a:lnTo>
                  <a:pt x="60" y="8888"/>
                </a:lnTo>
                <a:lnTo>
                  <a:pt x="421" y="8828"/>
                </a:lnTo>
                <a:lnTo>
                  <a:pt x="781" y="8768"/>
                </a:lnTo>
                <a:lnTo>
                  <a:pt x="1442" y="8468"/>
                </a:lnTo>
                <a:lnTo>
                  <a:pt x="2282" y="8168"/>
                </a:lnTo>
                <a:lnTo>
                  <a:pt x="3063" y="7747"/>
                </a:lnTo>
                <a:lnTo>
                  <a:pt x="3123" y="7627"/>
                </a:lnTo>
                <a:lnTo>
                  <a:pt x="5105" y="8588"/>
                </a:lnTo>
                <a:lnTo>
                  <a:pt x="6607" y="9249"/>
                </a:lnTo>
                <a:lnTo>
                  <a:pt x="6486" y="9669"/>
                </a:lnTo>
                <a:lnTo>
                  <a:pt x="6546" y="10150"/>
                </a:lnTo>
                <a:lnTo>
                  <a:pt x="6607" y="10990"/>
                </a:lnTo>
                <a:lnTo>
                  <a:pt x="6546" y="11651"/>
                </a:lnTo>
                <a:lnTo>
                  <a:pt x="6486" y="12312"/>
                </a:lnTo>
                <a:lnTo>
                  <a:pt x="6426" y="12972"/>
                </a:lnTo>
                <a:lnTo>
                  <a:pt x="6426" y="13573"/>
                </a:lnTo>
                <a:lnTo>
                  <a:pt x="6306" y="13693"/>
                </a:lnTo>
                <a:lnTo>
                  <a:pt x="4865" y="15134"/>
                </a:lnTo>
                <a:lnTo>
                  <a:pt x="4745" y="15014"/>
                </a:lnTo>
                <a:lnTo>
                  <a:pt x="4625" y="14954"/>
                </a:lnTo>
                <a:lnTo>
                  <a:pt x="4264" y="14834"/>
                </a:lnTo>
                <a:lnTo>
                  <a:pt x="3604" y="14774"/>
                </a:lnTo>
                <a:lnTo>
                  <a:pt x="3183" y="14714"/>
                </a:lnTo>
                <a:lnTo>
                  <a:pt x="2823" y="14714"/>
                </a:lnTo>
                <a:lnTo>
                  <a:pt x="2403" y="14774"/>
                </a:lnTo>
                <a:lnTo>
                  <a:pt x="2282" y="14834"/>
                </a:lnTo>
                <a:lnTo>
                  <a:pt x="2102" y="14954"/>
                </a:lnTo>
                <a:lnTo>
                  <a:pt x="2042" y="15074"/>
                </a:lnTo>
                <a:lnTo>
                  <a:pt x="2102" y="15134"/>
                </a:lnTo>
                <a:lnTo>
                  <a:pt x="2222" y="15314"/>
                </a:lnTo>
                <a:lnTo>
                  <a:pt x="2343" y="15374"/>
                </a:lnTo>
                <a:lnTo>
                  <a:pt x="2643" y="15555"/>
                </a:lnTo>
                <a:lnTo>
                  <a:pt x="3063" y="15555"/>
                </a:lnTo>
                <a:lnTo>
                  <a:pt x="3363" y="15615"/>
                </a:lnTo>
                <a:lnTo>
                  <a:pt x="3844" y="15675"/>
                </a:lnTo>
                <a:lnTo>
                  <a:pt x="4324" y="15675"/>
                </a:lnTo>
                <a:lnTo>
                  <a:pt x="3484" y="16636"/>
                </a:lnTo>
                <a:lnTo>
                  <a:pt x="2703" y="17657"/>
                </a:lnTo>
                <a:lnTo>
                  <a:pt x="2643" y="17777"/>
                </a:lnTo>
                <a:lnTo>
                  <a:pt x="2703" y="17837"/>
                </a:lnTo>
                <a:lnTo>
                  <a:pt x="2823" y="17897"/>
                </a:lnTo>
                <a:lnTo>
                  <a:pt x="2943" y="17897"/>
                </a:lnTo>
                <a:lnTo>
                  <a:pt x="3724" y="17296"/>
                </a:lnTo>
                <a:lnTo>
                  <a:pt x="4444" y="16696"/>
                </a:lnTo>
                <a:lnTo>
                  <a:pt x="4505" y="17236"/>
                </a:lnTo>
                <a:lnTo>
                  <a:pt x="4565" y="18317"/>
                </a:lnTo>
                <a:lnTo>
                  <a:pt x="4625" y="18858"/>
                </a:lnTo>
                <a:lnTo>
                  <a:pt x="4745" y="19338"/>
                </a:lnTo>
                <a:lnTo>
                  <a:pt x="4865" y="19458"/>
                </a:lnTo>
                <a:lnTo>
                  <a:pt x="4985" y="19518"/>
                </a:lnTo>
                <a:lnTo>
                  <a:pt x="5105" y="19518"/>
                </a:lnTo>
                <a:lnTo>
                  <a:pt x="5225" y="19338"/>
                </a:lnTo>
                <a:lnTo>
                  <a:pt x="5225" y="18858"/>
                </a:lnTo>
                <a:lnTo>
                  <a:pt x="5225" y="18317"/>
                </a:lnTo>
                <a:lnTo>
                  <a:pt x="5225" y="17236"/>
                </a:lnTo>
                <a:lnTo>
                  <a:pt x="5225" y="16636"/>
                </a:lnTo>
                <a:lnTo>
                  <a:pt x="5165" y="15975"/>
                </a:lnTo>
                <a:lnTo>
                  <a:pt x="6727" y="14474"/>
                </a:lnTo>
                <a:lnTo>
                  <a:pt x="7147" y="14053"/>
                </a:lnTo>
                <a:lnTo>
                  <a:pt x="7387" y="14173"/>
                </a:lnTo>
                <a:lnTo>
                  <a:pt x="7688" y="14354"/>
                </a:lnTo>
                <a:lnTo>
                  <a:pt x="8228" y="14534"/>
                </a:lnTo>
                <a:lnTo>
                  <a:pt x="9009" y="14894"/>
                </a:lnTo>
                <a:lnTo>
                  <a:pt x="9369" y="15014"/>
                </a:lnTo>
                <a:lnTo>
                  <a:pt x="9790" y="15134"/>
                </a:lnTo>
                <a:lnTo>
                  <a:pt x="9669" y="16636"/>
                </a:lnTo>
                <a:lnTo>
                  <a:pt x="9369" y="16876"/>
                </a:lnTo>
                <a:lnTo>
                  <a:pt x="9069" y="17176"/>
                </a:lnTo>
                <a:lnTo>
                  <a:pt x="8588" y="17777"/>
                </a:lnTo>
                <a:lnTo>
                  <a:pt x="7928" y="18437"/>
                </a:lnTo>
                <a:lnTo>
                  <a:pt x="7567" y="18738"/>
                </a:lnTo>
                <a:lnTo>
                  <a:pt x="7327" y="19158"/>
                </a:lnTo>
                <a:lnTo>
                  <a:pt x="7267" y="19218"/>
                </a:lnTo>
                <a:lnTo>
                  <a:pt x="7327" y="19278"/>
                </a:lnTo>
                <a:lnTo>
                  <a:pt x="7387" y="19338"/>
                </a:lnTo>
                <a:lnTo>
                  <a:pt x="7447" y="19278"/>
                </a:lnTo>
                <a:lnTo>
                  <a:pt x="7808" y="19038"/>
                </a:lnTo>
                <a:lnTo>
                  <a:pt x="8168" y="18678"/>
                </a:lnTo>
                <a:lnTo>
                  <a:pt x="8829" y="18017"/>
                </a:lnTo>
                <a:lnTo>
                  <a:pt x="9249" y="17717"/>
                </a:lnTo>
                <a:lnTo>
                  <a:pt x="9669" y="17296"/>
                </a:lnTo>
                <a:lnTo>
                  <a:pt x="9609" y="18738"/>
                </a:lnTo>
                <a:lnTo>
                  <a:pt x="9669" y="19458"/>
                </a:lnTo>
                <a:lnTo>
                  <a:pt x="9669" y="20119"/>
                </a:lnTo>
                <a:lnTo>
                  <a:pt x="9729" y="20299"/>
                </a:lnTo>
                <a:lnTo>
                  <a:pt x="9850" y="20419"/>
                </a:lnTo>
                <a:lnTo>
                  <a:pt x="9970" y="20539"/>
                </a:lnTo>
                <a:lnTo>
                  <a:pt x="10150" y="20599"/>
                </a:lnTo>
                <a:lnTo>
                  <a:pt x="10330" y="20599"/>
                </a:lnTo>
                <a:lnTo>
                  <a:pt x="10450" y="20539"/>
                </a:lnTo>
                <a:lnTo>
                  <a:pt x="10570" y="20419"/>
                </a:lnTo>
                <a:lnTo>
                  <a:pt x="10630" y="20239"/>
                </a:lnTo>
                <a:lnTo>
                  <a:pt x="10750" y="19158"/>
                </a:lnTo>
                <a:lnTo>
                  <a:pt x="10811" y="18017"/>
                </a:lnTo>
                <a:lnTo>
                  <a:pt x="11111" y="18317"/>
                </a:lnTo>
                <a:lnTo>
                  <a:pt x="11651" y="18858"/>
                </a:lnTo>
                <a:lnTo>
                  <a:pt x="11952" y="19098"/>
                </a:lnTo>
                <a:lnTo>
                  <a:pt x="12252" y="19278"/>
                </a:lnTo>
                <a:lnTo>
                  <a:pt x="12372" y="19338"/>
                </a:lnTo>
                <a:lnTo>
                  <a:pt x="12552" y="19338"/>
                </a:lnTo>
                <a:lnTo>
                  <a:pt x="12672" y="19278"/>
                </a:lnTo>
                <a:lnTo>
                  <a:pt x="12792" y="19218"/>
                </a:lnTo>
                <a:lnTo>
                  <a:pt x="12852" y="19098"/>
                </a:lnTo>
                <a:lnTo>
                  <a:pt x="12912" y="18978"/>
                </a:lnTo>
                <a:lnTo>
                  <a:pt x="12912" y="18858"/>
                </a:lnTo>
                <a:lnTo>
                  <a:pt x="12852" y="18678"/>
                </a:lnTo>
                <a:lnTo>
                  <a:pt x="12612" y="18377"/>
                </a:lnTo>
                <a:lnTo>
                  <a:pt x="12312" y="18077"/>
                </a:lnTo>
                <a:lnTo>
                  <a:pt x="11711" y="17536"/>
                </a:lnTo>
                <a:lnTo>
                  <a:pt x="11291" y="17176"/>
                </a:lnTo>
                <a:lnTo>
                  <a:pt x="10811" y="16816"/>
                </a:lnTo>
                <a:lnTo>
                  <a:pt x="10811" y="15374"/>
                </a:lnTo>
                <a:lnTo>
                  <a:pt x="10811" y="15314"/>
                </a:lnTo>
                <a:lnTo>
                  <a:pt x="11892" y="14654"/>
                </a:lnTo>
                <a:lnTo>
                  <a:pt x="12912" y="13873"/>
                </a:lnTo>
                <a:lnTo>
                  <a:pt x="13573" y="13393"/>
                </a:lnTo>
                <a:lnTo>
                  <a:pt x="14234" y="12792"/>
                </a:lnTo>
                <a:lnTo>
                  <a:pt x="16576" y="13873"/>
                </a:lnTo>
                <a:lnTo>
                  <a:pt x="16576" y="13933"/>
                </a:lnTo>
                <a:lnTo>
                  <a:pt x="16636" y="14774"/>
                </a:lnTo>
                <a:lnTo>
                  <a:pt x="16756" y="15675"/>
                </a:lnTo>
                <a:lnTo>
                  <a:pt x="16876" y="16095"/>
                </a:lnTo>
                <a:lnTo>
                  <a:pt x="17056" y="16516"/>
                </a:lnTo>
                <a:lnTo>
                  <a:pt x="17237" y="16936"/>
                </a:lnTo>
                <a:lnTo>
                  <a:pt x="17477" y="17236"/>
                </a:lnTo>
                <a:lnTo>
                  <a:pt x="17597" y="17296"/>
                </a:lnTo>
                <a:lnTo>
                  <a:pt x="17657" y="17296"/>
                </a:lnTo>
                <a:lnTo>
                  <a:pt x="17777" y="17236"/>
                </a:lnTo>
                <a:lnTo>
                  <a:pt x="17777" y="17116"/>
                </a:lnTo>
                <a:lnTo>
                  <a:pt x="17777" y="16816"/>
                </a:lnTo>
                <a:lnTo>
                  <a:pt x="17717" y="16455"/>
                </a:lnTo>
                <a:lnTo>
                  <a:pt x="17597" y="15735"/>
                </a:lnTo>
                <a:lnTo>
                  <a:pt x="17357" y="15074"/>
                </a:lnTo>
                <a:lnTo>
                  <a:pt x="17237" y="14354"/>
                </a:lnTo>
                <a:lnTo>
                  <a:pt x="17237" y="14173"/>
                </a:lnTo>
                <a:lnTo>
                  <a:pt x="17297" y="14173"/>
                </a:lnTo>
                <a:lnTo>
                  <a:pt x="20360" y="15615"/>
                </a:lnTo>
                <a:lnTo>
                  <a:pt x="20600" y="15675"/>
                </a:lnTo>
                <a:lnTo>
                  <a:pt x="20840" y="15615"/>
                </a:lnTo>
                <a:lnTo>
                  <a:pt x="20960" y="15495"/>
                </a:lnTo>
                <a:lnTo>
                  <a:pt x="21080" y="15254"/>
                </a:lnTo>
                <a:lnTo>
                  <a:pt x="21080" y="15014"/>
                </a:lnTo>
                <a:lnTo>
                  <a:pt x="20960" y="14774"/>
                </a:lnTo>
                <a:lnTo>
                  <a:pt x="20780" y="14534"/>
                </a:lnTo>
                <a:lnTo>
                  <a:pt x="20480" y="14354"/>
                </a:lnTo>
                <a:lnTo>
                  <a:pt x="17957" y="13212"/>
                </a:lnTo>
                <a:lnTo>
                  <a:pt x="18918" y="12912"/>
                </a:lnTo>
                <a:lnTo>
                  <a:pt x="19999" y="12612"/>
                </a:lnTo>
                <a:lnTo>
                  <a:pt x="21080" y="12372"/>
                </a:lnTo>
                <a:lnTo>
                  <a:pt x="21140" y="12312"/>
                </a:lnTo>
                <a:lnTo>
                  <a:pt x="21080" y="12252"/>
                </a:lnTo>
                <a:lnTo>
                  <a:pt x="19098" y="12252"/>
                </a:lnTo>
                <a:lnTo>
                  <a:pt x="18558" y="12312"/>
                </a:lnTo>
                <a:lnTo>
                  <a:pt x="18077" y="12432"/>
                </a:lnTo>
                <a:lnTo>
                  <a:pt x="17597" y="12612"/>
                </a:lnTo>
                <a:lnTo>
                  <a:pt x="17177" y="12852"/>
                </a:lnTo>
                <a:lnTo>
                  <a:pt x="14474" y="11591"/>
                </a:lnTo>
                <a:lnTo>
                  <a:pt x="14414" y="11050"/>
                </a:lnTo>
                <a:lnTo>
                  <a:pt x="14354" y="10450"/>
                </a:lnTo>
                <a:lnTo>
                  <a:pt x="14054" y="9309"/>
                </a:lnTo>
                <a:lnTo>
                  <a:pt x="13873" y="8348"/>
                </a:lnTo>
                <a:lnTo>
                  <a:pt x="13693" y="7867"/>
                </a:lnTo>
                <a:lnTo>
                  <a:pt x="13513" y="7687"/>
                </a:lnTo>
                <a:lnTo>
                  <a:pt x="13393" y="7507"/>
                </a:lnTo>
                <a:lnTo>
                  <a:pt x="14534" y="6246"/>
                </a:lnTo>
                <a:lnTo>
                  <a:pt x="15555" y="5105"/>
                </a:lnTo>
                <a:lnTo>
                  <a:pt x="16876" y="5285"/>
                </a:lnTo>
                <a:lnTo>
                  <a:pt x="17177" y="5345"/>
                </a:lnTo>
                <a:lnTo>
                  <a:pt x="17477" y="5345"/>
                </a:lnTo>
                <a:lnTo>
                  <a:pt x="17717" y="5285"/>
                </a:lnTo>
                <a:lnTo>
                  <a:pt x="18017" y="5165"/>
                </a:lnTo>
                <a:lnTo>
                  <a:pt x="18077" y="5045"/>
                </a:lnTo>
                <a:lnTo>
                  <a:pt x="18077" y="4925"/>
                </a:lnTo>
                <a:lnTo>
                  <a:pt x="17837" y="4744"/>
                </a:lnTo>
                <a:lnTo>
                  <a:pt x="17537" y="4624"/>
                </a:lnTo>
                <a:lnTo>
                  <a:pt x="17237" y="4564"/>
                </a:lnTo>
                <a:lnTo>
                  <a:pt x="16936" y="4504"/>
                </a:lnTo>
                <a:lnTo>
                  <a:pt x="16156" y="4384"/>
                </a:lnTo>
                <a:lnTo>
                  <a:pt x="16396" y="4144"/>
                </a:lnTo>
                <a:lnTo>
                  <a:pt x="17116" y="3303"/>
                </a:lnTo>
                <a:lnTo>
                  <a:pt x="17417" y="2883"/>
                </a:lnTo>
                <a:lnTo>
                  <a:pt x="17537" y="2642"/>
                </a:lnTo>
                <a:lnTo>
                  <a:pt x="17597" y="2342"/>
                </a:lnTo>
                <a:lnTo>
                  <a:pt x="17597" y="2282"/>
                </a:lnTo>
                <a:lnTo>
                  <a:pt x="17477" y="2222"/>
                </a:lnTo>
                <a:lnTo>
                  <a:pt x="17056" y="2462"/>
                </a:lnTo>
                <a:lnTo>
                  <a:pt x="16696" y="2763"/>
                </a:lnTo>
                <a:lnTo>
                  <a:pt x="16035" y="3483"/>
                </a:lnTo>
                <a:lnTo>
                  <a:pt x="15375" y="4204"/>
                </a:lnTo>
                <a:lnTo>
                  <a:pt x="15255" y="3483"/>
                </a:lnTo>
                <a:lnTo>
                  <a:pt x="15255" y="2943"/>
                </a:lnTo>
                <a:lnTo>
                  <a:pt x="15195" y="2642"/>
                </a:lnTo>
                <a:lnTo>
                  <a:pt x="15135" y="2402"/>
                </a:lnTo>
                <a:lnTo>
                  <a:pt x="15014" y="2222"/>
                </a:lnTo>
                <a:lnTo>
                  <a:pt x="14894" y="2162"/>
                </a:lnTo>
                <a:lnTo>
                  <a:pt x="14714" y="2222"/>
                </a:lnTo>
                <a:lnTo>
                  <a:pt x="14534" y="2342"/>
                </a:lnTo>
                <a:lnTo>
                  <a:pt x="14474" y="2582"/>
                </a:lnTo>
                <a:lnTo>
                  <a:pt x="14354" y="2883"/>
                </a:lnTo>
                <a:lnTo>
                  <a:pt x="14354" y="3243"/>
                </a:lnTo>
                <a:lnTo>
                  <a:pt x="14354" y="3543"/>
                </a:lnTo>
                <a:lnTo>
                  <a:pt x="14414" y="3904"/>
                </a:lnTo>
                <a:lnTo>
                  <a:pt x="14474" y="4264"/>
                </a:lnTo>
                <a:lnTo>
                  <a:pt x="14594" y="4504"/>
                </a:lnTo>
                <a:lnTo>
                  <a:pt x="14774" y="4744"/>
                </a:lnTo>
                <a:lnTo>
                  <a:pt x="14774" y="4805"/>
                </a:lnTo>
                <a:lnTo>
                  <a:pt x="14114" y="5465"/>
                </a:lnTo>
                <a:lnTo>
                  <a:pt x="12552" y="7147"/>
                </a:lnTo>
                <a:lnTo>
                  <a:pt x="12192" y="6967"/>
                </a:lnTo>
                <a:lnTo>
                  <a:pt x="11771" y="6786"/>
                </a:lnTo>
                <a:lnTo>
                  <a:pt x="11351" y="6666"/>
                </a:lnTo>
                <a:lnTo>
                  <a:pt x="10991" y="6546"/>
                </a:lnTo>
                <a:lnTo>
                  <a:pt x="10991" y="4925"/>
                </a:lnTo>
                <a:lnTo>
                  <a:pt x="11051" y="4564"/>
                </a:lnTo>
                <a:lnTo>
                  <a:pt x="11351" y="4204"/>
                </a:lnTo>
                <a:lnTo>
                  <a:pt x="11591" y="3844"/>
                </a:lnTo>
                <a:lnTo>
                  <a:pt x="12612" y="2582"/>
                </a:lnTo>
                <a:lnTo>
                  <a:pt x="12612" y="2462"/>
                </a:lnTo>
                <a:lnTo>
                  <a:pt x="12552" y="2342"/>
                </a:lnTo>
                <a:lnTo>
                  <a:pt x="12432" y="2282"/>
                </a:lnTo>
                <a:lnTo>
                  <a:pt x="12312" y="2342"/>
                </a:lnTo>
                <a:lnTo>
                  <a:pt x="11111" y="3663"/>
                </a:lnTo>
                <a:lnTo>
                  <a:pt x="11051" y="3724"/>
                </a:lnTo>
                <a:lnTo>
                  <a:pt x="11111" y="2823"/>
                </a:lnTo>
                <a:lnTo>
                  <a:pt x="11111" y="1922"/>
                </a:lnTo>
                <a:lnTo>
                  <a:pt x="11051" y="1021"/>
                </a:lnTo>
                <a:lnTo>
                  <a:pt x="10931" y="120"/>
                </a:lnTo>
                <a:lnTo>
                  <a:pt x="10871" y="60"/>
                </a:lnTo>
                <a:lnTo>
                  <a:pt x="10750" y="0"/>
                </a:lnTo>
                <a:close/>
              </a:path>
            </a:pathLst>
          </a:custGeom>
          <a:solidFill>
            <a:srgbClr val="79C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 rot="2077429">
            <a:off x="8263207" y="2349940"/>
            <a:ext cx="349010" cy="340079"/>
          </a:xfrm>
          <a:custGeom>
            <a:avLst/>
            <a:gdLst/>
            <a:ahLst/>
            <a:cxnLst/>
            <a:rect l="l" t="t" r="r" b="b"/>
            <a:pathLst>
              <a:path w="21141" h="20600" extrusionOk="0">
                <a:moveTo>
                  <a:pt x="10630" y="1"/>
                </a:moveTo>
                <a:lnTo>
                  <a:pt x="10570" y="121"/>
                </a:lnTo>
                <a:lnTo>
                  <a:pt x="10450" y="601"/>
                </a:lnTo>
                <a:lnTo>
                  <a:pt x="10330" y="1142"/>
                </a:lnTo>
                <a:lnTo>
                  <a:pt x="10270" y="2163"/>
                </a:lnTo>
                <a:lnTo>
                  <a:pt x="10210" y="4265"/>
                </a:lnTo>
                <a:lnTo>
                  <a:pt x="9850" y="3904"/>
                </a:lnTo>
                <a:lnTo>
                  <a:pt x="9489" y="3544"/>
                </a:lnTo>
                <a:lnTo>
                  <a:pt x="8889" y="2943"/>
                </a:lnTo>
                <a:lnTo>
                  <a:pt x="8588" y="2643"/>
                </a:lnTo>
                <a:lnTo>
                  <a:pt x="8228" y="2403"/>
                </a:lnTo>
                <a:lnTo>
                  <a:pt x="8108" y="2403"/>
                </a:lnTo>
                <a:lnTo>
                  <a:pt x="8048" y="2523"/>
                </a:lnTo>
                <a:lnTo>
                  <a:pt x="8048" y="2583"/>
                </a:lnTo>
                <a:lnTo>
                  <a:pt x="8288" y="2943"/>
                </a:lnTo>
                <a:lnTo>
                  <a:pt x="8588" y="3244"/>
                </a:lnTo>
                <a:lnTo>
                  <a:pt x="9189" y="3844"/>
                </a:lnTo>
                <a:lnTo>
                  <a:pt x="9669" y="4325"/>
                </a:lnTo>
                <a:lnTo>
                  <a:pt x="9910" y="4565"/>
                </a:lnTo>
                <a:lnTo>
                  <a:pt x="10210" y="4745"/>
                </a:lnTo>
                <a:lnTo>
                  <a:pt x="10210" y="4925"/>
                </a:lnTo>
                <a:lnTo>
                  <a:pt x="10030" y="9550"/>
                </a:lnTo>
                <a:lnTo>
                  <a:pt x="5165" y="7388"/>
                </a:lnTo>
                <a:lnTo>
                  <a:pt x="3784" y="6787"/>
                </a:lnTo>
                <a:lnTo>
                  <a:pt x="3784" y="6367"/>
                </a:lnTo>
                <a:lnTo>
                  <a:pt x="3784" y="5946"/>
                </a:lnTo>
                <a:lnTo>
                  <a:pt x="3844" y="5406"/>
                </a:lnTo>
                <a:lnTo>
                  <a:pt x="3784" y="4805"/>
                </a:lnTo>
                <a:lnTo>
                  <a:pt x="3784" y="4565"/>
                </a:lnTo>
                <a:lnTo>
                  <a:pt x="3724" y="4385"/>
                </a:lnTo>
                <a:lnTo>
                  <a:pt x="3544" y="3964"/>
                </a:lnTo>
                <a:lnTo>
                  <a:pt x="3424" y="3904"/>
                </a:lnTo>
                <a:lnTo>
                  <a:pt x="3363" y="3964"/>
                </a:lnTo>
                <a:lnTo>
                  <a:pt x="3183" y="4325"/>
                </a:lnTo>
                <a:lnTo>
                  <a:pt x="3063" y="4685"/>
                </a:lnTo>
                <a:lnTo>
                  <a:pt x="3003" y="5346"/>
                </a:lnTo>
                <a:lnTo>
                  <a:pt x="3003" y="5946"/>
                </a:lnTo>
                <a:lnTo>
                  <a:pt x="2943" y="6427"/>
                </a:lnTo>
                <a:lnTo>
                  <a:pt x="2102" y="6066"/>
                </a:lnTo>
                <a:lnTo>
                  <a:pt x="1682" y="5886"/>
                </a:lnTo>
                <a:lnTo>
                  <a:pt x="1322" y="5766"/>
                </a:lnTo>
                <a:lnTo>
                  <a:pt x="961" y="5706"/>
                </a:lnTo>
                <a:lnTo>
                  <a:pt x="721" y="5766"/>
                </a:lnTo>
                <a:lnTo>
                  <a:pt x="541" y="5826"/>
                </a:lnTo>
                <a:lnTo>
                  <a:pt x="541" y="5886"/>
                </a:lnTo>
                <a:lnTo>
                  <a:pt x="601" y="6126"/>
                </a:lnTo>
                <a:lnTo>
                  <a:pt x="721" y="6307"/>
                </a:lnTo>
                <a:lnTo>
                  <a:pt x="901" y="6487"/>
                </a:lnTo>
                <a:lnTo>
                  <a:pt x="1141" y="6667"/>
                </a:lnTo>
                <a:lnTo>
                  <a:pt x="1562" y="6847"/>
                </a:lnTo>
                <a:lnTo>
                  <a:pt x="2042" y="7087"/>
                </a:lnTo>
                <a:lnTo>
                  <a:pt x="2703" y="7388"/>
                </a:lnTo>
                <a:lnTo>
                  <a:pt x="1982" y="7688"/>
                </a:lnTo>
                <a:lnTo>
                  <a:pt x="1261" y="7988"/>
                </a:lnTo>
                <a:lnTo>
                  <a:pt x="601" y="8288"/>
                </a:lnTo>
                <a:lnTo>
                  <a:pt x="301" y="8469"/>
                </a:lnTo>
                <a:lnTo>
                  <a:pt x="0" y="8709"/>
                </a:lnTo>
                <a:lnTo>
                  <a:pt x="0" y="8769"/>
                </a:lnTo>
                <a:lnTo>
                  <a:pt x="60" y="8829"/>
                </a:lnTo>
                <a:lnTo>
                  <a:pt x="421" y="8829"/>
                </a:lnTo>
                <a:lnTo>
                  <a:pt x="781" y="8709"/>
                </a:lnTo>
                <a:lnTo>
                  <a:pt x="1442" y="8469"/>
                </a:lnTo>
                <a:lnTo>
                  <a:pt x="2282" y="8108"/>
                </a:lnTo>
                <a:lnTo>
                  <a:pt x="3063" y="7688"/>
                </a:lnTo>
                <a:lnTo>
                  <a:pt x="3123" y="7628"/>
                </a:lnTo>
                <a:lnTo>
                  <a:pt x="5105" y="8529"/>
                </a:lnTo>
                <a:lnTo>
                  <a:pt x="9369" y="10510"/>
                </a:lnTo>
                <a:lnTo>
                  <a:pt x="6306" y="13693"/>
                </a:lnTo>
                <a:lnTo>
                  <a:pt x="4865" y="15135"/>
                </a:lnTo>
                <a:lnTo>
                  <a:pt x="4745" y="15015"/>
                </a:lnTo>
                <a:lnTo>
                  <a:pt x="4625" y="14895"/>
                </a:lnTo>
                <a:lnTo>
                  <a:pt x="4264" y="14835"/>
                </a:lnTo>
                <a:lnTo>
                  <a:pt x="3604" y="14774"/>
                </a:lnTo>
                <a:lnTo>
                  <a:pt x="3183" y="14714"/>
                </a:lnTo>
                <a:lnTo>
                  <a:pt x="2823" y="14714"/>
                </a:lnTo>
                <a:lnTo>
                  <a:pt x="2403" y="14774"/>
                </a:lnTo>
                <a:lnTo>
                  <a:pt x="2282" y="14835"/>
                </a:lnTo>
                <a:lnTo>
                  <a:pt x="2102" y="14955"/>
                </a:lnTo>
                <a:lnTo>
                  <a:pt x="2042" y="15015"/>
                </a:lnTo>
                <a:lnTo>
                  <a:pt x="2102" y="15135"/>
                </a:lnTo>
                <a:lnTo>
                  <a:pt x="2222" y="15255"/>
                </a:lnTo>
                <a:lnTo>
                  <a:pt x="2343" y="15375"/>
                </a:lnTo>
                <a:lnTo>
                  <a:pt x="2643" y="15495"/>
                </a:lnTo>
                <a:lnTo>
                  <a:pt x="3063" y="15555"/>
                </a:lnTo>
                <a:lnTo>
                  <a:pt x="3363" y="15615"/>
                </a:lnTo>
                <a:lnTo>
                  <a:pt x="3844" y="15675"/>
                </a:lnTo>
                <a:lnTo>
                  <a:pt x="4324" y="15675"/>
                </a:lnTo>
                <a:lnTo>
                  <a:pt x="3484" y="16636"/>
                </a:lnTo>
                <a:lnTo>
                  <a:pt x="2703" y="17657"/>
                </a:lnTo>
                <a:lnTo>
                  <a:pt x="2643" y="17777"/>
                </a:lnTo>
                <a:lnTo>
                  <a:pt x="2703" y="17837"/>
                </a:lnTo>
                <a:lnTo>
                  <a:pt x="2823" y="17897"/>
                </a:lnTo>
                <a:lnTo>
                  <a:pt x="2943" y="17897"/>
                </a:lnTo>
                <a:lnTo>
                  <a:pt x="3724" y="17297"/>
                </a:lnTo>
                <a:lnTo>
                  <a:pt x="4444" y="16696"/>
                </a:lnTo>
                <a:lnTo>
                  <a:pt x="4505" y="17237"/>
                </a:lnTo>
                <a:lnTo>
                  <a:pt x="4565" y="18258"/>
                </a:lnTo>
                <a:lnTo>
                  <a:pt x="4625" y="18798"/>
                </a:lnTo>
                <a:lnTo>
                  <a:pt x="4745" y="19339"/>
                </a:lnTo>
                <a:lnTo>
                  <a:pt x="4865" y="19459"/>
                </a:lnTo>
                <a:lnTo>
                  <a:pt x="4985" y="19519"/>
                </a:lnTo>
                <a:lnTo>
                  <a:pt x="5105" y="19459"/>
                </a:lnTo>
                <a:lnTo>
                  <a:pt x="5225" y="19339"/>
                </a:lnTo>
                <a:lnTo>
                  <a:pt x="5225" y="18798"/>
                </a:lnTo>
                <a:lnTo>
                  <a:pt x="5225" y="18258"/>
                </a:lnTo>
                <a:lnTo>
                  <a:pt x="5225" y="17237"/>
                </a:lnTo>
                <a:lnTo>
                  <a:pt x="5225" y="16576"/>
                </a:lnTo>
                <a:lnTo>
                  <a:pt x="5165" y="15976"/>
                </a:lnTo>
                <a:lnTo>
                  <a:pt x="6727" y="14414"/>
                </a:lnTo>
                <a:lnTo>
                  <a:pt x="9910" y="11171"/>
                </a:lnTo>
                <a:lnTo>
                  <a:pt x="9790" y="14895"/>
                </a:lnTo>
                <a:lnTo>
                  <a:pt x="9669" y="16636"/>
                </a:lnTo>
                <a:lnTo>
                  <a:pt x="9369" y="16816"/>
                </a:lnTo>
                <a:lnTo>
                  <a:pt x="9069" y="17117"/>
                </a:lnTo>
                <a:lnTo>
                  <a:pt x="8588" y="17717"/>
                </a:lnTo>
                <a:lnTo>
                  <a:pt x="7928" y="18378"/>
                </a:lnTo>
                <a:lnTo>
                  <a:pt x="7567" y="18738"/>
                </a:lnTo>
                <a:lnTo>
                  <a:pt x="7327" y="19099"/>
                </a:lnTo>
                <a:lnTo>
                  <a:pt x="7267" y="19219"/>
                </a:lnTo>
                <a:lnTo>
                  <a:pt x="7327" y="19279"/>
                </a:lnTo>
                <a:lnTo>
                  <a:pt x="7447" y="19279"/>
                </a:lnTo>
                <a:lnTo>
                  <a:pt x="7808" y="18978"/>
                </a:lnTo>
                <a:lnTo>
                  <a:pt x="8168" y="18678"/>
                </a:lnTo>
                <a:lnTo>
                  <a:pt x="8829" y="18018"/>
                </a:lnTo>
                <a:lnTo>
                  <a:pt x="9249" y="17657"/>
                </a:lnTo>
                <a:lnTo>
                  <a:pt x="9669" y="17297"/>
                </a:lnTo>
                <a:lnTo>
                  <a:pt x="9609" y="18738"/>
                </a:lnTo>
                <a:lnTo>
                  <a:pt x="9669" y="19399"/>
                </a:lnTo>
                <a:lnTo>
                  <a:pt x="9669" y="20120"/>
                </a:lnTo>
                <a:lnTo>
                  <a:pt x="9729" y="20300"/>
                </a:lnTo>
                <a:lnTo>
                  <a:pt x="9850" y="20420"/>
                </a:lnTo>
                <a:lnTo>
                  <a:pt x="9970" y="20540"/>
                </a:lnTo>
                <a:lnTo>
                  <a:pt x="10150" y="20600"/>
                </a:lnTo>
                <a:lnTo>
                  <a:pt x="10330" y="20600"/>
                </a:lnTo>
                <a:lnTo>
                  <a:pt x="10450" y="20540"/>
                </a:lnTo>
                <a:lnTo>
                  <a:pt x="10570" y="20420"/>
                </a:lnTo>
                <a:lnTo>
                  <a:pt x="10630" y="20240"/>
                </a:lnTo>
                <a:lnTo>
                  <a:pt x="10750" y="19159"/>
                </a:lnTo>
                <a:lnTo>
                  <a:pt x="10811" y="18018"/>
                </a:lnTo>
                <a:lnTo>
                  <a:pt x="11111" y="18258"/>
                </a:lnTo>
                <a:lnTo>
                  <a:pt x="11651" y="18798"/>
                </a:lnTo>
                <a:lnTo>
                  <a:pt x="11952" y="19099"/>
                </a:lnTo>
                <a:lnTo>
                  <a:pt x="12252" y="19279"/>
                </a:lnTo>
                <a:lnTo>
                  <a:pt x="12672" y="19279"/>
                </a:lnTo>
                <a:lnTo>
                  <a:pt x="12792" y="19159"/>
                </a:lnTo>
                <a:lnTo>
                  <a:pt x="12852" y="19099"/>
                </a:lnTo>
                <a:lnTo>
                  <a:pt x="12912" y="18978"/>
                </a:lnTo>
                <a:lnTo>
                  <a:pt x="12912" y="18798"/>
                </a:lnTo>
                <a:lnTo>
                  <a:pt x="12852" y="18678"/>
                </a:lnTo>
                <a:lnTo>
                  <a:pt x="12612" y="18318"/>
                </a:lnTo>
                <a:lnTo>
                  <a:pt x="12312" y="18078"/>
                </a:lnTo>
                <a:lnTo>
                  <a:pt x="11711" y="17537"/>
                </a:lnTo>
                <a:lnTo>
                  <a:pt x="11291" y="17177"/>
                </a:lnTo>
                <a:lnTo>
                  <a:pt x="10811" y="16816"/>
                </a:lnTo>
                <a:lnTo>
                  <a:pt x="10811" y="15375"/>
                </a:lnTo>
                <a:lnTo>
                  <a:pt x="10931" y="11231"/>
                </a:lnTo>
                <a:lnTo>
                  <a:pt x="11171" y="11351"/>
                </a:lnTo>
                <a:lnTo>
                  <a:pt x="16576" y="13874"/>
                </a:lnTo>
                <a:lnTo>
                  <a:pt x="16636" y="14714"/>
                </a:lnTo>
                <a:lnTo>
                  <a:pt x="16756" y="15675"/>
                </a:lnTo>
                <a:lnTo>
                  <a:pt x="16876" y="16096"/>
                </a:lnTo>
                <a:lnTo>
                  <a:pt x="17056" y="16516"/>
                </a:lnTo>
                <a:lnTo>
                  <a:pt x="17237" y="16876"/>
                </a:lnTo>
                <a:lnTo>
                  <a:pt x="17477" y="17237"/>
                </a:lnTo>
                <a:lnTo>
                  <a:pt x="17597" y="17297"/>
                </a:lnTo>
                <a:lnTo>
                  <a:pt x="17657" y="17297"/>
                </a:lnTo>
                <a:lnTo>
                  <a:pt x="17777" y="17237"/>
                </a:lnTo>
                <a:lnTo>
                  <a:pt x="17777" y="17117"/>
                </a:lnTo>
                <a:lnTo>
                  <a:pt x="17777" y="16756"/>
                </a:lnTo>
                <a:lnTo>
                  <a:pt x="17717" y="16456"/>
                </a:lnTo>
                <a:lnTo>
                  <a:pt x="17597" y="15735"/>
                </a:lnTo>
                <a:lnTo>
                  <a:pt x="17357" y="15015"/>
                </a:lnTo>
                <a:lnTo>
                  <a:pt x="17237" y="14354"/>
                </a:lnTo>
                <a:lnTo>
                  <a:pt x="17237" y="14174"/>
                </a:lnTo>
                <a:lnTo>
                  <a:pt x="17297" y="14174"/>
                </a:lnTo>
                <a:lnTo>
                  <a:pt x="20360" y="15555"/>
                </a:lnTo>
                <a:lnTo>
                  <a:pt x="20600" y="15675"/>
                </a:lnTo>
                <a:lnTo>
                  <a:pt x="20840" y="15615"/>
                </a:lnTo>
                <a:lnTo>
                  <a:pt x="20960" y="15435"/>
                </a:lnTo>
                <a:lnTo>
                  <a:pt x="21080" y="15255"/>
                </a:lnTo>
                <a:lnTo>
                  <a:pt x="21080" y="15015"/>
                </a:lnTo>
                <a:lnTo>
                  <a:pt x="20960" y="14774"/>
                </a:lnTo>
                <a:lnTo>
                  <a:pt x="20780" y="14534"/>
                </a:lnTo>
                <a:lnTo>
                  <a:pt x="20480" y="14354"/>
                </a:lnTo>
                <a:lnTo>
                  <a:pt x="17957" y="13153"/>
                </a:lnTo>
                <a:lnTo>
                  <a:pt x="18918" y="12853"/>
                </a:lnTo>
                <a:lnTo>
                  <a:pt x="19999" y="12612"/>
                </a:lnTo>
                <a:lnTo>
                  <a:pt x="21080" y="12312"/>
                </a:lnTo>
                <a:lnTo>
                  <a:pt x="21140" y="12312"/>
                </a:lnTo>
                <a:lnTo>
                  <a:pt x="21080" y="12252"/>
                </a:lnTo>
                <a:lnTo>
                  <a:pt x="20119" y="12192"/>
                </a:lnTo>
                <a:lnTo>
                  <a:pt x="19098" y="12252"/>
                </a:lnTo>
                <a:lnTo>
                  <a:pt x="18558" y="12312"/>
                </a:lnTo>
                <a:lnTo>
                  <a:pt x="18077" y="12432"/>
                </a:lnTo>
                <a:lnTo>
                  <a:pt x="17597" y="12612"/>
                </a:lnTo>
                <a:lnTo>
                  <a:pt x="17177" y="12853"/>
                </a:lnTo>
                <a:lnTo>
                  <a:pt x="11351" y="10150"/>
                </a:lnTo>
                <a:lnTo>
                  <a:pt x="11051" y="10030"/>
                </a:lnTo>
                <a:lnTo>
                  <a:pt x="12792" y="8108"/>
                </a:lnTo>
                <a:lnTo>
                  <a:pt x="14534" y="6186"/>
                </a:lnTo>
                <a:lnTo>
                  <a:pt x="15555" y="5105"/>
                </a:lnTo>
                <a:lnTo>
                  <a:pt x="16876" y="5286"/>
                </a:lnTo>
                <a:lnTo>
                  <a:pt x="17177" y="5346"/>
                </a:lnTo>
                <a:lnTo>
                  <a:pt x="17477" y="5346"/>
                </a:lnTo>
                <a:lnTo>
                  <a:pt x="17717" y="5286"/>
                </a:lnTo>
                <a:lnTo>
                  <a:pt x="18017" y="5165"/>
                </a:lnTo>
                <a:lnTo>
                  <a:pt x="18077" y="5045"/>
                </a:lnTo>
                <a:lnTo>
                  <a:pt x="18077" y="4925"/>
                </a:lnTo>
                <a:lnTo>
                  <a:pt x="17837" y="4745"/>
                </a:lnTo>
                <a:lnTo>
                  <a:pt x="17537" y="4625"/>
                </a:lnTo>
                <a:lnTo>
                  <a:pt x="17237" y="4505"/>
                </a:lnTo>
                <a:lnTo>
                  <a:pt x="16936" y="4505"/>
                </a:lnTo>
                <a:lnTo>
                  <a:pt x="16156" y="4385"/>
                </a:lnTo>
                <a:lnTo>
                  <a:pt x="16396" y="4084"/>
                </a:lnTo>
                <a:lnTo>
                  <a:pt x="17116" y="3304"/>
                </a:lnTo>
                <a:lnTo>
                  <a:pt x="17417" y="2823"/>
                </a:lnTo>
                <a:lnTo>
                  <a:pt x="17537" y="2583"/>
                </a:lnTo>
                <a:lnTo>
                  <a:pt x="17597" y="2343"/>
                </a:lnTo>
                <a:lnTo>
                  <a:pt x="17597" y="2223"/>
                </a:lnTo>
                <a:lnTo>
                  <a:pt x="17477" y="2223"/>
                </a:lnTo>
                <a:lnTo>
                  <a:pt x="17056" y="2463"/>
                </a:lnTo>
                <a:lnTo>
                  <a:pt x="16696" y="2703"/>
                </a:lnTo>
                <a:lnTo>
                  <a:pt x="16035" y="3424"/>
                </a:lnTo>
                <a:lnTo>
                  <a:pt x="15375" y="4145"/>
                </a:lnTo>
                <a:lnTo>
                  <a:pt x="15255" y="3484"/>
                </a:lnTo>
                <a:lnTo>
                  <a:pt x="15255" y="2943"/>
                </a:lnTo>
                <a:lnTo>
                  <a:pt x="15195" y="2643"/>
                </a:lnTo>
                <a:lnTo>
                  <a:pt x="15135" y="2403"/>
                </a:lnTo>
                <a:lnTo>
                  <a:pt x="15014" y="2223"/>
                </a:lnTo>
                <a:lnTo>
                  <a:pt x="14894" y="2163"/>
                </a:lnTo>
                <a:lnTo>
                  <a:pt x="14714" y="2163"/>
                </a:lnTo>
                <a:lnTo>
                  <a:pt x="14534" y="2283"/>
                </a:lnTo>
                <a:lnTo>
                  <a:pt x="14474" y="2583"/>
                </a:lnTo>
                <a:lnTo>
                  <a:pt x="14354" y="2883"/>
                </a:lnTo>
                <a:lnTo>
                  <a:pt x="14354" y="3184"/>
                </a:lnTo>
                <a:lnTo>
                  <a:pt x="14354" y="3544"/>
                </a:lnTo>
                <a:lnTo>
                  <a:pt x="14414" y="3904"/>
                </a:lnTo>
                <a:lnTo>
                  <a:pt x="14474" y="4205"/>
                </a:lnTo>
                <a:lnTo>
                  <a:pt x="14594" y="4505"/>
                </a:lnTo>
                <a:lnTo>
                  <a:pt x="14774" y="4745"/>
                </a:lnTo>
                <a:lnTo>
                  <a:pt x="14114" y="5466"/>
                </a:lnTo>
                <a:lnTo>
                  <a:pt x="10931" y="8829"/>
                </a:lnTo>
                <a:lnTo>
                  <a:pt x="10991" y="4925"/>
                </a:lnTo>
                <a:lnTo>
                  <a:pt x="11051" y="4565"/>
                </a:lnTo>
                <a:lnTo>
                  <a:pt x="11351" y="4205"/>
                </a:lnTo>
                <a:lnTo>
                  <a:pt x="11591" y="3844"/>
                </a:lnTo>
                <a:lnTo>
                  <a:pt x="12612" y="2523"/>
                </a:lnTo>
                <a:lnTo>
                  <a:pt x="12612" y="2403"/>
                </a:lnTo>
                <a:lnTo>
                  <a:pt x="12552" y="2343"/>
                </a:lnTo>
                <a:lnTo>
                  <a:pt x="12432" y="2283"/>
                </a:lnTo>
                <a:lnTo>
                  <a:pt x="12312" y="2343"/>
                </a:lnTo>
                <a:lnTo>
                  <a:pt x="11111" y="3604"/>
                </a:lnTo>
                <a:lnTo>
                  <a:pt x="11051" y="3724"/>
                </a:lnTo>
                <a:lnTo>
                  <a:pt x="11111" y="2763"/>
                </a:lnTo>
                <a:lnTo>
                  <a:pt x="11111" y="1862"/>
                </a:lnTo>
                <a:lnTo>
                  <a:pt x="11051" y="1022"/>
                </a:lnTo>
                <a:lnTo>
                  <a:pt x="10931" y="121"/>
                </a:lnTo>
                <a:lnTo>
                  <a:pt x="10871" y="1"/>
                </a:lnTo>
                <a:close/>
              </a:path>
            </a:pathLst>
          </a:custGeom>
          <a:solidFill>
            <a:srgbClr val="79C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7106138" y="808112"/>
            <a:ext cx="318248" cy="331140"/>
          </a:xfrm>
          <a:custGeom>
            <a:avLst/>
            <a:gdLst/>
            <a:ahLst/>
            <a:cxnLst/>
            <a:rect l="l" t="t" r="r" b="b"/>
            <a:pathLst>
              <a:path w="19279" h="20060" extrusionOk="0">
                <a:moveTo>
                  <a:pt x="6727" y="5405"/>
                </a:moveTo>
                <a:lnTo>
                  <a:pt x="7447" y="5946"/>
                </a:lnTo>
                <a:lnTo>
                  <a:pt x="8108" y="6366"/>
                </a:lnTo>
                <a:lnTo>
                  <a:pt x="8528" y="6546"/>
                </a:lnTo>
                <a:lnTo>
                  <a:pt x="8889" y="6666"/>
                </a:lnTo>
                <a:lnTo>
                  <a:pt x="8949" y="8949"/>
                </a:lnTo>
                <a:lnTo>
                  <a:pt x="8949" y="8949"/>
                </a:lnTo>
                <a:lnTo>
                  <a:pt x="6546" y="7567"/>
                </a:lnTo>
                <a:lnTo>
                  <a:pt x="6546" y="7507"/>
                </a:lnTo>
                <a:lnTo>
                  <a:pt x="6606" y="6967"/>
                </a:lnTo>
                <a:lnTo>
                  <a:pt x="6666" y="6486"/>
                </a:lnTo>
                <a:lnTo>
                  <a:pt x="6727" y="5405"/>
                </a:lnTo>
                <a:close/>
                <a:moveTo>
                  <a:pt x="12732" y="4564"/>
                </a:moveTo>
                <a:lnTo>
                  <a:pt x="12432" y="5766"/>
                </a:lnTo>
                <a:lnTo>
                  <a:pt x="12192" y="6666"/>
                </a:lnTo>
                <a:lnTo>
                  <a:pt x="12132" y="7087"/>
                </a:lnTo>
                <a:lnTo>
                  <a:pt x="12132" y="7567"/>
                </a:lnTo>
                <a:lnTo>
                  <a:pt x="10090" y="8828"/>
                </a:lnTo>
                <a:lnTo>
                  <a:pt x="9729" y="9069"/>
                </a:lnTo>
                <a:lnTo>
                  <a:pt x="9789" y="6186"/>
                </a:lnTo>
                <a:lnTo>
                  <a:pt x="10210" y="6006"/>
                </a:lnTo>
                <a:lnTo>
                  <a:pt x="10630" y="5766"/>
                </a:lnTo>
                <a:lnTo>
                  <a:pt x="11471" y="5285"/>
                </a:lnTo>
                <a:lnTo>
                  <a:pt x="12732" y="4564"/>
                </a:lnTo>
                <a:close/>
                <a:moveTo>
                  <a:pt x="12672" y="8228"/>
                </a:moveTo>
                <a:lnTo>
                  <a:pt x="13273" y="8708"/>
                </a:lnTo>
                <a:lnTo>
                  <a:pt x="13873" y="9189"/>
                </a:lnTo>
                <a:lnTo>
                  <a:pt x="15074" y="10210"/>
                </a:lnTo>
                <a:lnTo>
                  <a:pt x="14354" y="10210"/>
                </a:lnTo>
                <a:lnTo>
                  <a:pt x="13693" y="10330"/>
                </a:lnTo>
                <a:lnTo>
                  <a:pt x="12852" y="10570"/>
                </a:lnTo>
                <a:lnTo>
                  <a:pt x="12072" y="10991"/>
                </a:lnTo>
                <a:lnTo>
                  <a:pt x="10330" y="9789"/>
                </a:lnTo>
                <a:lnTo>
                  <a:pt x="10750" y="9489"/>
                </a:lnTo>
                <a:lnTo>
                  <a:pt x="12672" y="8228"/>
                </a:lnTo>
                <a:close/>
                <a:moveTo>
                  <a:pt x="6366" y="8228"/>
                </a:moveTo>
                <a:lnTo>
                  <a:pt x="8708" y="9669"/>
                </a:lnTo>
                <a:lnTo>
                  <a:pt x="6006" y="11411"/>
                </a:lnTo>
                <a:lnTo>
                  <a:pt x="5525" y="11051"/>
                </a:lnTo>
                <a:lnTo>
                  <a:pt x="5045" y="10690"/>
                </a:lnTo>
                <a:lnTo>
                  <a:pt x="4565" y="10390"/>
                </a:lnTo>
                <a:lnTo>
                  <a:pt x="4024" y="10090"/>
                </a:lnTo>
                <a:lnTo>
                  <a:pt x="4504" y="9789"/>
                </a:lnTo>
                <a:lnTo>
                  <a:pt x="4865" y="9489"/>
                </a:lnTo>
                <a:lnTo>
                  <a:pt x="5706" y="8949"/>
                </a:lnTo>
                <a:lnTo>
                  <a:pt x="6126" y="8648"/>
                </a:lnTo>
                <a:lnTo>
                  <a:pt x="6246" y="8468"/>
                </a:lnTo>
                <a:lnTo>
                  <a:pt x="6366" y="8228"/>
                </a:lnTo>
                <a:close/>
                <a:moveTo>
                  <a:pt x="9669" y="10330"/>
                </a:moveTo>
                <a:lnTo>
                  <a:pt x="10991" y="11231"/>
                </a:lnTo>
                <a:lnTo>
                  <a:pt x="10931" y="11411"/>
                </a:lnTo>
                <a:lnTo>
                  <a:pt x="10931" y="11591"/>
                </a:lnTo>
                <a:lnTo>
                  <a:pt x="11471" y="14113"/>
                </a:lnTo>
                <a:lnTo>
                  <a:pt x="11471" y="14113"/>
                </a:lnTo>
                <a:lnTo>
                  <a:pt x="10690" y="13693"/>
                </a:lnTo>
                <a:lnTo>
                  <a:pt x="10150" y="13513"/>
                </a:lnTo>
                <a:lnTo>
                  <a:pt x="9669" y="13273"/>
                </a:lnTo>
                <a:lnTo>
                  <a:pt x="9669" y="10330"/>
                </a:lnTo>
                <a:close/>
                <a:moveTo>
                  <a:pt x="8949" y="10690"/>
                </a:moveTo>
                <a:lnTo>
                  <a:pt x="9009" y="13213"/>
                </a:lnTo>
                <a:lnTo>
                  <a:pt x="8949" y="13213"/>
                </a:lnTo>
                <a:lnTo>
                  <a:pt x="8168" y="13513"/>
                </a:lnTo>
                <a:lnTo>
                  <a:pt x="7387" y="13873"/>
                </a:lnTo>
                <a:lnTo>
                  <a:pt x="5886" y="14654"/>
                </a:lnTo>
                <a:lnTo>
                  <a:pt x="5946" y="14053"/>
                </a:lnTo>
                <a:lnTo>
                  <a:pt x="6126" y="13453"/>
                </a:lnTo>
                <a:lnTo>
                  <a:pt x="6426" y="12312"/>
                </a:lnTo>
                <a:lnTo>
                  <a:pt x="8949" y="10690"/>
                </a:lnTo>
                <a:close/>
                <a:moveTo>
                  <a:pt x="9249" y="0"/>
                </a:moveTo>
                <a:lnTo>
                  <a:pt x="9189" y="60"/>
                </a:lnTo>
                <a:lnTo>
                  <a:pt x="9069" y="1021"/>
                </a:lnTo>
                <a:lnTo>
                  <a:pt x="8949" y="2042"/>
                </a:lnTo>
                <a:lnTo>
                  <a:pt x="8648" y="1982"/>
                </a:lnTo>
                <a:lnTo>
                  <a:pt x="8348" y="1862"/>
                </a:lnTo>
                <a:lnTo>
                  <a:pt x="8108" y="1622"/>
                </a:lnTo>
                <a:lnTo>
                  <a:pt x="7808" y="1261"/>
                </a:lnTo>
                <a:lnTo>
                  <a:pt x="7748" y="1201"/>
                </a:lnTo>
                <a:lnTo>
                  <a:pt x="7627" y="1201"/>
                </a:lnTo>
                <a:lnTo>
                  <a:pt x="7567" y="1261"/>
                </a:lnTo>
                <a:lnTo>
                  <a:pt x="7507" y="1381"/>
                </a:lnTo>
                <a:lnTo>
                  <a:pt x="7507" y="1622"/>
                </a:lnTo>
                <a:lnTo>
                  <a:pt x="7567" y="1862"/>
                </a:lnTo>
                <a:lnTo>
                  <a:pt x="7748" y="2102"/>
                </a:lnTo>
                <a:lnTo>
                  <a:pt x="7928" y="2282"/>
                </a:lnTo>
                <a:lnTo>
                  <a:pt x="8108" y="2463"/>
                </a:lnTo>
                <a:lnTo>
                  <a:pt x="8348" y="2583"/>
                </a:lnTo>
                <a:lnTo>
                  <a:pt x="8889" y="2823"/>
                </a:lnTo>
                <a:lnTo>
                  <a:pt x="8829" y="4204"/>
                </a:lnTo>
                <a:lnTo>
                  <a:pt x="8829" y="5525"/>
                </a:lnTo>
                <a:lnTo>
                  <a:pt x="8048" y="5105"/>
                </a:lnTo>
                <a:lnTo>
                  <a:pt x="7267" y="4625"/>
                </a:lnTo>
                <a:lnTo>
                  <a:pt x="6546" y="4084"/>
                </a:lnTo>
                <a:lnTo>
                  <a:pt x="6426" y="4024"/>
                </a:lnTo>
                <a:lnTo>
                  <a:pt x="6306" y="3964"/>
                </a:lnTo>
                <a:lnTo>
                  <a:pt x="6066" y="4024"/>
                </a:lnTo>
                <a:lnTo>
                  <a:pt x="5946" y="4084"/>
                </a:lnTo>
                <a:lnTo>
                  <a:pt x="5826" y="4144"/>
                </a:lnTo>
                <a:lnTo>
                  <a:pt x="5766" y="4264"/>
                </a:lnTo>
                <a:lnTo>
                  <a:pt x="5766" y="4444"/>
                </a:lnTo>
                <a:lnTo>
                  <a:pt x="5766" y="5826"/>
                </a:lnTo>
                <a:lnTo>
                  <a:pt x="5766" y="6486"/>
                </a:lnTo>
                <a:lnTo>
                  <a:pt x="5826" y="7147"/>
                </a:lnTo>
                <a:lnTo>
                  <a:pt x="5826" y="7147"/>
                </a:lnTo>
                <a:lnTo>
                  <a:pt x="5225" y="6847"/>
                </a:lnTo>
                <a:lnTo>
                  <a:pt x="4204" y="6246"/>
                </a:lnTo>
                <a:lnTo>
                  <a:pt x="3063" y="5646"/>
                </a:lnTo>
                <a:lnTo>
                  <a:pt x="3063" y="5165"/>
                </a:lnTo>
                <a:lnTo>
                  <a:pt x="3063" y="4564"/>
                </a:lnTo>
                <a:lnTo>
                  <a:pt x="3063" y="4264"/>
                </a:lnTo>
                <a:lnTo>
                  <a:pt x="3003" y="3964"/>
                </a:lnTo>
                <a:lnTo>
                  <a:pt x="2943" y="3784"/>
                </a:lnTo>
                <a:lnTo>
                  <a:pt x="2823" y="3724"/>
                </a:lnTo>
                <a:lnTo>
                  <a:pt x="2763" y="3664"/>
                </a:lnTo>
                <a:lnTo>
                  <a:pt x="2463" y="3664"/>
                </a:lnTo>
                <a:lnTo>
                  <a:pt x="2402" y="3724"/>
                </a:lnTo>
                <a:lnTo>
                  <a:pt x="2282" y="3784"/>
                </a:lnTo>
                <a:lnTo>
                  <a:pt x="2222" y="3964"/>
                </a:lnTo>
                <a:lnTo>
                  <a:pt x="2162" y="4264"/>
                </a:lnTo>
                <a:lnTo>
                  <a:pt x="2162" y="4564"/>
                </a:lnTo>
                <a:lnTo>
                  <a:pt x="2162" y="5165"/>
                </a:lnTo>
                <a:lnTo>
                  <a:pt x="2162" y="5285"/>
                </a:lnTo>
                <a:lnTo>
                  <a:pt x="1622" y="5165"/>
                </a:lnTo>
                <a:lnTo>
                  <a:pt x="1141" y="5105"/>
                </a:lnTo>
                <a:lnTo>
                  <a:pt x="1081" y="5165"/>
                </a:lnTo>
                <a:lnTo>
                  <a:pt x="1081" y="5225"/>
                </a:lnTo>
                <a:lnTo>
                  <a:pt x="1562" y="5646"/>
                </a:lnTo>
                <a:lnTo>
                  <a:pt x="2102" y="6006"/>
                </a:lnTo>
                <a:lnTo>
                  <a:pt x="2102" y="6066"/>
                </a:lnTo>
                <a:lnTo>
                  <a:pt x="1382" y="6186"/>
                </a:lnTo>
                <a:lnTo>
                  <a:pt x="661" y="6306"/>
                </a:lnTo>
                <a:lnTo>
                  <a:pt x="361" y="6426"/>
                </a:lnTo>
                <a:lnTo>
                  <a:pt x="120" y="6546"/>
                </a:lnTo>
                <a:lnTo>
                  <a:pt x="0" y="6727"/>
                </a:lnTo>
                <a:lnTo>
                  <a:pt x="0" y="6787"/>
                </a:lnTo>
                <a:lnTo>
                  <a:pt x="0" y="6907"/>
                </a:lnTo>
                <a:lnTo>
                  <a:pt x="60" y="7027"/>
                </a:lnTo>
                <a:lnTo>
                  <a:pt x="180" y="7087"/>
                </a:lnTo>
                <a:lnTo>
                  <a:pt x="481" y="7147"/>
                </a:lnTo>
                <a:lnTo>
                  <a:pt x="1021" y="7207"/>
                </a:lnTo>
                <a:lnTo>
                  <a:pt x="1862" y="7147"/>
                </a:lnTo>
                <a:lnTo>
                  <a:pt x="2703" y="7027"/>
                </a:lnTo>
                <a:lnTo>
                  <a:pt x="2883" y="6967"/>
                </a:lnTo>
                <a:lnTo>
                  <a:pt x="3003" y="6847"/>
                </a:lnTo>
                <a:lnTo>
                  <a:pt x="3063" y="6666"/>
                </a:lnTo>
                <a:lnTo>
                  <a:pt x="3123" y="6546"/>
                </a:lnTo>
                <a:lnTo>
                  <a:pt x="4024" y="6967"/>
                </a:lnTo>
                <a:lnTo>
                  <a:pt x="4925" y="7387"/>
                </a:lnTo>
                <a:lnTo>
                  <a:pt x="5585" y="7747"/>
                </a:lnTo>
                <a:lnTo>
                  <a:pt x="5165" y="7928"/>
                </a:lnTo>
                <a:lnTo>
                  <a:pt x="4805" y="8168"/>
                </a:lnTo>
                <a:lnTo>
                  <a:pt x="4144" y="8648"/>
                </a:lnTo>
                <a:lnTo>
                  <a:pt x="3784" y="8949"/>
                </a:lnTo>
                <a:lnTo>
                  <a:pt x="3363" y="9189"/>
                </a:lnTo>
                <a:lnTo>
                  <a:pt x="3003" y="9549"/>
                </a:lnTo>
                <a:lnTo>
                  <a:pt x="2883" y="9729"/>
                </a:lnTo>
                <a:lnTo>
                  <a:pt x="2823" y="9970"/>
                </a:lnTo>
                <a:lnTo>
                  <a:pt x="2823" y="10090"/>
                </a:lnTo>
                <a:lnTo>
                  <a:pt x="2883" y="10210"/>
                </a:lnTo>
                <a:lnTo>
                  <a:pt x="2943" y="10270"/>
                </a:lnTo>
                <a:lnTo>
                  <a:pt x="3063" y="10330"/>
                </a:lnTo>
                <a:lnTo>
                  <a:pt x="3423" y="10330"/>
                </a:lnTo>
                <a:lnTo>
                  <a:pt x="3664" y="10630"/>
                </a:lnTo>
                <a:lnTo>
                  <a:pt x="3964" y="10870"/>
                </a:lnTo>
                <a:lnTo>
                  <a:pt x="4565" y="11411"/>
                </a:lnTo>
                <a:lnTo>
                  <a:pt x="5165" y="11891"/>
                </a:lnTo>
                <a:lnTo>
                  <a:pt x="4144" y="12492"/>
                </a:lnTo>
                <a:lnTo>
                  <a:pt x="3123" y="13093"/>
                </a:lnTo>
                <a:lnTo>
                  <a:pt x="2583" y="12852"/>
                </a:lnTo>
                <a:lnTo>
                  <a:pt x="2042" y="12672"/>
                </a:lnTo>
                <a:lnTo>
                  <a:pt x="1502" y="12612"/>
                </a:lnTo>
                <a:lnTo>
                  <a:pt x="901" y="12732"/>
                </a:lnTo>
                <a:lnTo>
                  <a:pt x="841" y="12792"/>
                </a:lnTo>
                <a:lnTo>
                  <a:pt x="901" y="12912"/>
                </a:lnTo>
                <a:lnTo>
                  <a:pt x="1622" y="13273"/>
                </a:lnTo>
                <a:lnTo>
                  <a:pt x="2402" y="13693"/>
                </a:lnTo>
                <a:lnTo>
                  <a:pt x="2042" y="13993"/>
                </a:lnTo>
                <a:lnTo>
                  <a:pt x="1682" y="14354"/>
                </a:lnTo>
                <a:lnTo>
                  <a:pt x="1622" y="14474"/>
                </a:lnTo>
                <a:lnTo>
                  <a:pt x="1682" y="14594"/>
                </a:lnTo>
                <a:lnTo>
                  <a:pt x="1742" y="14654"/>
                </a:lnTo>
                <a:lnTo>
                  <a:pt x="1862" y="14654"/>
                </a:lnTo>
                <a:lnTo>
                  <a:pt x="2282" y="14594"/>
                </a:lnTo>
                <a:lnTo>
                  <a:pt x="2162" y="15134"/>
                </a:lnTo>
                <a:lnTo>
                  <a:pt x="2162" y="15675"/>
                </a:lnTo>
                <a:lnTo>
                  <a:pt x="2162" y="15795"/>
                </a:lnTo>
                <a:lnTo>
                  <a:pt x="2282" y="15915"/>
                </a:lnTo>
                <a:lnTo>
                  <a:pt x="2342" y="15975"/>
                </a:lnTo>
                <a:lnTo>
                  <a:pt x="2463" y="16035"/>
                </a:lnTo>
                <a:lnTo>
                  <a:pt x="2583" y="16035"/>
                </a:lnTo>
                <a:lnTo>
                  <a:pt x="2703" y="15975"/>
                </a:lnTo>
                <a:lnTo>
                  <a:pt x="2763" y="15915"/>
                </a:lnTo>
                <a:lnTo>
                  <a:pt x="2823" y="15795"/>
                </a:lnTo>
                <a:lnTo>
                  <a:pt x="2943" y="15014"/>
                </a:lnTo>
                <a:lnTo>
                  <a:pt x="3123" y="14294"/>
                </a:lnTo>
                <a:lnTo>
                  <a:pt x="3724" y="13993"/>
                </a:lnTo>
                <a:lnTo>
                  <a:pt x="4324" y="13633"/>
                </a:lnTo>
                <a:lnTo>
                  <a:pt x="5405" y="12912"/>
                </a:lnTo>
                <a:lnTo>
                  <a:pt x="5225" y="13573"/>
                </a:lnTo>
                <a:lnTo>
                  <a:pt x="5105" y="14174"/>
                </a:lnTo>
                <a:lnTo>
                  <a:pt x="4925" y="15435"/>
                </a:lnTo>
                <a:lnTo>
                  <a:pt x="4925" y="15555"/>
                </a:lnTo>
                <a:lnTo>
                  <a:pt x="4985" y="15675"/>
                </a:lnTo>
                <a:lnTo>
                  <a:pt x="5165" y="15795"/>
                </a:lnTo>
                <a:lnTo>
                  <a:pt x="5405" y="15855"/>
                </a:lnTo>
                <a:lnTo>
                  <a:pt x="5585" y="15795"/>
                </a:lnTo>
                <a:lnTo>
                  <a:pt x="7327" y="15014"/>
                </a:lnTo>
                <a:lnTo>
                  <a:pt x="8228" y="14534"/>
                </a:lnTo>
                <a:lnTo>
                  <a:pt x="9009" y="14053"/>
                </a:lnTo>
                <a:lnTo>
                  <a:pt x="9069" y="17777"/>
                </a:lnTo>
                <a:lnTo>
                  <a:pt x="9009" y="17777"/>
                </a:lnTo>
                <a:lnTo>
                  <a:pt x="8768" y="17837"/>
                </a:lnTo>
                <a:lnTo>
                  <a:pt x="8528" y="17957"/>
                </a:lnTo>
                <a:lnTo>
                  <a:pt x="8288" y="18197"/>
                </a:lnTo>
                <a:lnTo>
                  <a:pt x="8048" y="18438"/>
                </a:lnTo>
                <a:lnTo>
                  <a:pt x="7868" y="18738"/>
                </a:lnTo>
                <a:lnTo>
                  <a:pt x="7748" y="19038"/>
                </a:lnTo>
                <a:lnTo>
                  <a:pt x="7748" y="19338"/>
                </a:lnTo>
                <a:lnTo>
                  <a:pt x="7808" y="19579"/>
                </a:lnTo>
                <a:lnTo>
                  <a:pt x="7868" y="19639"/>
                </a:lnTo>
                <a:lnTo>
                  <a:pt x="7988" y="19699"/>
                </a:lnTo>
                <a:lnTo>
                  <a:pt x="8168" y="19639"/>
                </a:lnTo>
                <a:lnTo>
                  <a:pt x="8288" y="19519"/>
                </a:lnTo>
                <a:lnTo>
                  <a:pt x="8588" y="19278"/>
                </a:lnTo>
                <a:lnTo>
                  <a:pt x="8829" y="18978"/>
                </a:lnTo>
                <a:lnTo>
                  <a:pt x="9069" y="18678"/>
                </a:lnTo>
                <a:lnTo>
                  <a:pt x="9069" y="19759"/>
                </a:lnTo>
                <a:lnTo>
                  <a:pt x="9129" y="19879"/>
                </a:lnTo>
                <a:lnTo>
                  <a:pt x="9189" y="19999"/>
                </a:lnTo>
                <a:lnTo>
                  <a:pt x="9249" y="20059"/>
                </a:lnTo>
                <a:lnTo>
                  <a:pt x="9489" y="20059"/>
                </a:lnTo>
                <a:lnTo>
                  <a:pt x="9549" y="19999"/>
                </a:lnTo>
                <a:lnTo>
                  <a:pt x="9609" y="19879"/>
                </a:lnTo>
                <a:lnTo>
                  <a:pt x="9669" y="19759"/>
                </a:lnTo>
                <a:lnTo>
                  <a:pt x="9669" y="18317"/>
                </a:lnTo>
                <a:lnTo>
                  <a:pt x="9850" y="18377"/>
                </a:lnTo>
                <a:lnTo>
                  <a:pt x="9970" y="18438"/>
                </a:lnTo>
                <a:lnTo>
                  <a:pt x="10090" y="18498"/>
                </a:lnTo>
                <a:lnTo>
                  <a:pt x="10210" y="18618"/>
                </a:lnTo>
                <a:lnTo>
                  <a:pt x="10330" y="18738"/>
                </a:lnTo>
                <a:lnTo>
                  <a:pt x="10390" y="18798"/>
                </a:lnTo>
                <a:lnTo>
                  <a:pt x="10510" y="18738"/>
                </a:lnTo>
                <a:lnTo>
                  <a:pt x="10630" y="18738"/>
                </a:lnTo>
                <a:lnTo>
                  <a:pt x="10690" y="18678"/>
                </a:lnTo>
                <a:lnTo>
                  <a:pt x="10750" y="18558"/>
                </a:lnTo>
                <a:lnTo>
                  <a:pt x="10750" y="18498"/>
                </a:lnTo>
                <a:lnTo>
                  <a:pt x="10690" y="18377"/>
                </a:lnTo>
                <a:lnTo>
                  <a:pt x="10510" y="18077"/>
                </a:lnTo>
                <a:lnTo>
                  <a:pt x="10270" y="17897"/>
                </a:lnTo>
                <a:lnTo>
                  <a:pt x="9970" y="17777"/>
                </a:lnTo>
                <a:lnTo>
                  <a:pt x="9669" y="17717"/>
                </a:lnTo>
                <a:lnTo>
                  <a:pt x="9669" y="14354"/>
                </a:lnTo>
                <a:lnTo>
                  <a:pt x="10210" y="14714"/>
                </a:lnTo>
                <a:lnTo>
                  <a:pt x="10810" y="15014"/>
                </a:lnTo>
                <a:lnTo>
                  <a:pt x="11951" y="15555"/>
                </a:lnTo>
                <a:lnTo>
                  <a:pt x="12132" y="15615"/>
                </a:lnTo>
                <a:lnTo>
                  <a:pt x="12432" y="15615"/>
                </a:lnTo>
                <a:lnTo>
                  <a:pt x="12552" y="15495"/>
                </a:lnTo>
                <a:lnTo>
                  <a:pt x="12612" y="15435"/>
                </a:lnTo>
                <a:lnTo>
                  <a:pt x="12732" y="15315"/>
                </a:lnTo>
                <a:lnTo>
                  <a:pt x="12732" y="15134"/>
                </a:lnTo>
                <a:lnTo>
                  <a:pt x="12732" y="14954"/>
                </a:lnTo>
                <a:lnTo>
                  <a:pt x="12132" y="12072"/>
                </a:lnTo>
                <a:lnTo>
                  <a:pt x="15135" y="14414"/>
                </a:lnTo>
                <a:lnTo>
                  <a:pt x="14834" y="14894"/>
                </a:lnTo>
                <a:lnTo>
                  <a:pt x="14594" y="15435"/>
                </a:lnTo>
                <a:lnTo>
                  <a:pt x="14474" y="16035"/>
                </a:lnTo>
                <a:lnTo>
                  <a:pt x="14474" y="16576"/>
                </a:lnTo>
                <a:lnTo>
                  <a:pt x="14534" y="16756"/>
                </a:lnTo>
                <a:lnTo>
                  <a:pt x="14594" y="16816"/>
                </a:lnTo>
                <a:lnTo>
                  <a:pt x="14714" y="16876"/>
                </a:lnTo>
                <a:lnTo>
                  <a:pt x="14834" y="16876"/>
                </a:lnTo>
                <a:lnTo>
                  <a:pt x="15074" y="16816"/>
                </a:lnTo>
                <a:lnTo>
                  <a:pt x="15195" y="16696"/>
                </a:lnTo>
                <a:lnTo>
                  <a:pt x="15255" y="16576"/>
                </a:lnTo>
                <a:lnTo>
                  <a:pt x="15435" y="15975"/>
                </a:lnTo>
                <a:lnTo>
                  <a:pt x="15615" y="15375"/>
                </a:lnTo>
                <a:lnTo>
                  <a:pt x="15795" y="14894"/>
                </a:lnTo>
                <a:lnTo>
                  <a:pt x="16996" y="15855"/>
                </a:lnTo>
                <a:lnTo>
                  <a:pt x="17116" y="15915"/>
                </a:lnTo>
                <a:lnTo>
                  <a:pt x="17417" y="15915"/>
                </a:lnTo>
                <a:lnTo>
                  <a:pt x="17537" y="15795"/>
                </a:lnTo>
                <a:lnTo>
                  <a:pt x="17597" y="15735"/>
                </a:lnTo>
                <a:lnTo>
                  <a:pt x="17657" y="15555"/>
                </a:lnTo>
                <a:lnTo>
                  <a:pt x="17597" y="15435"/>
                </a:lnTo>
                <a:lnTo>
                  <a:pt x="17537" y="15315"/>
                </a:lnTo>
                <a:lnTo>
                  <a:pt x="16756" y="14654"/>
                </a:lnTo>
                <a:lnTo>
                  <a:pt x="17176" y="14534"/>
                </a:lnTo>
                <a:lnTo>
                  <a:pt x="17477" y="14474"/>
                </a:lnTo>
                <a:lnTo>
                  <a:pt x="17837" y="14354"/>
                </a:lnTo>
                <a:lnTo>
                  <a:pt x="18137" y="14174"/>
                </a:lnTo>
                <a:lnTo>
                  <a:pt x="18197" y="14053"/>
                </a:lnTo>
                <a:lnTo>
                  <a:pt x="18318" y="13933"/>
                </a:lnTo>
                <a:lnTo>
                  <a:pt x="18318" y="13753"/>
                </a:lnTo>
                <a:lnTo>
                  <a:pt x="18257" y="13633"/>
                </a:lnTo>
                <a:lnTo>
                  <a:pt x="18137" y="13513"/>
                </a:lnTo>
                <a:lnTo>
                  <a:pt x="17957" y="13393"/>
                </a:lnTo>
                <a:lnTo>
                  <a:pt x="17597" y="13333"/>
                </a:lnTo>
                <a:lnTo>
                  <a:pt x="17236" y="13333"/>
                </a:lnTo>
                <a:lnTo>
                  <a:pt x="16876" y="13393"/>
                </a:lnTo>
                <a:lnTo>
                  <a:pt x="16276" y="13513"/>
                </a:lnTo>
                <a:lnTo>
                  <a:pt x="15975" y="13573"/>
                </a:lnTo>
                <a:lnTo>
                  <a:pt x="15735" y="13693"/>
                </a:lnTo>
                <a:lnTo>
                  <a:pt x="14354" y="12612"/>
                </a:lnTo>
                <a:lnTo>
                  <a:pt x="13033" y="11591"/>
                </a:lnTo>
                <a:lnTo>
                  <a:pt x="13693" y="11291"/>
                </a:lnTo>
                <a:lnTo>
                  <a:pt x="14354" y="10991"/>
                </a:lnTo>
                <a:lnTo>
                  <a:pt x="15074" y="10750"/>
                </a:lnTo>
                <a:lnTo>
                  <a:pt x="15795" y="10690"/>
                </a:lnTo>
                <a:lnTo>
                  <a:pt x="15915" y="10630"/>
                </a:lnTo>
                <a:lnTo>
                  <a:pt x="16035" y="10510"/>
                </a:lnTo>
                <a:lnTo>
                  <a:pt x="16035" y="10330"/>
                </a:lnTo>
                <a:lnTo>
                  <a:pt x="15975" y="10210"/>
                </a:lnTo>
                <a:lnTo>
                  <a:pt x="15135" y="9549"/>
                </a:lnTo>
                <a:lnTo>
                  <a:pt x="14294" y="8889"/>
                </a:lnTo>
                <a:lnTo>
                  <a:pt x="13693" y="8408"/>
                </a:lnTo>
                <a:lnTo>
                  <a:pt x="13033" y="7988"/>
                </a:lnTo>
                <a:lnTo>
                  <a:pt x="15074" y="6546"/>
                </a:lnTo>
                <a:lnTo>
                  <a:pt x="16756" y="5405"/>
                </a:lnTo>
                <a:lnTo>
                  <a:pt x="16996" y="5525"/>
                </a:lnTo>
                <a:lnTo>
                  <a:pt x="17236" y="5585"/>
                </a:lnTo>
                <a:lnTo>
                  <a:pt x="17717" y="5646"/>
                </a:lnTo>
                <a:lnTo>
                  <a:pt x="18257" y="5525"/>
                </a:lnTo>
                <a:lnTo>
                  <a:pt x="18738" y="5405"/>
                </a:lnTo>
                <a:lnTo>
                  <a:pt x="18858" y="5285"/>
                </a:lnTo>
                <a:lnTo>
                  <a:pt x="18978" y="5165"/>
                </a:lnTo>
                <a:lnTo>
                  <a:pt x="18978" y="4985"/>
                </a:lnTo>
                <a:lnTo>
                  <a:pt x="18978" y="4865"/>
                </a:lnTo>
                <a:lnTo>
                  <a:pt x="18918" y="4745"/>
                </a:lnTo>
                <a:lnTo>
                  <a:pt x="18798" y="4625"/>
                </a:lnTo>
                <a:lnTo>
                  <a:pt x="18678" y="4564"/>
                </a:lnTo>
                <a:lnTo>
                  <a:pt x="18498" y="4625"/>
                </a:lnTo>
                <a:lnTo>
                  <a:pt x="18077" y="4745"/>
                </a:lnTo>
                <a:lnTo>
                  <a:pt x="17837" y="4805"/>
                </a:lnTo>
                <a:lnTo>
                  <a:pt x="17597" y="4865"/>
                </a:lnTo>
                <a:lnTo>
                  <a:pt x="18438" y="4264"/>
                </a:lnTo>
                <a:lnTo>
                  <a:pt x="19218" y="3604"/>
                </a:lnTo>
                <a:lnTo>
                  <a:pt x="19278" y="3483"/>
                </a:lnTo>
                <a:lnTo>
                  <a:pt x="19278" y="3363"/>
                </a:lnTo>
                <a:lnTo>
                  <a:pt x="19278" y="3303"/>
                </a:lnTo>
                <a:lnTo>
                  <a:pt x="19218" y="3183"/>
                </a:lnTo>
                <a:lnTo>
                  <a:pt x="19038" y="3063"/>
                </a:lnTo>
                <a:lnTo>
                  <a:pt x="18918" y="3063"/>
                </a:lnTo>
                <a:lnTo>
                  <a:pt x="18798" y="3123"/>
                </a:lnTo>
                <a:lnTo>
                  <a:pt x="18077" y="3483"/>
                </a:lnTo>
                <a:lnTo>
                  <a:pt x="17357" y="3964"/>
                </a:lnTo>
                <a:lnTo>
                  <a:pt x="17477" y="3724"/>
                </a:lnTo>
                <a:lnTo>
                  <a:pt x="17597" y="3483"/>
                </a:lnTo>
                <a:lnTo>
                  <a:pt x="17657" y="3243"/>
                </a:lnTo>
                <a:lnTo>
                  <a:pt x="17537" y="3003"/>
                </a:lnTo>
                <a:lnTo>
                  <a:pt x="17477" y="2883"/>
                </a:lnTo>
                <a:lnTo>
                  <a:pt x="17176" y="2883"/>
                </a:lnTo>
                <a:lnTo>
                  <a:pt x="17116" y="2943"/>
                </a:lnTo>
                <a:lnTo>
                  <a:pt x="16996" y="3123"/>
                </a:lnTo>
                <a:lnTo>
                  <a:pt x="16876" y="3363"/>
                </a:lnTo>
                <a:lnTo>
                  <a:pt x="16576" y="3784"/>
                </a:lnTo>
                <a:lnTo>
                  <a:pt x="16396" y="4204"/>
                </a:lnTo>
                <a:lnTo>
                  <a:pt x="16336" y="4444"/>
                </a:lnTo>
                <a:lnTo>
                  <a:pt x="16336" y="4685"/>
                </a:lnTo>
                <a:lnTo>
                  <a:pt x="14474" y="6006"/>
                </a:lnTo>
                <a:lnTo>
                  <a:pt x="12972" y="7027"/>
                </a:lnTo>
                <a:lnTo>
                  <a:pt x="13213" y="5946"/>
                </a:lnTo>
                <a:lnTo>
                  <a:pt x="13633" y="3844"/>
                </a:lnTo>
                <a:lnTo>
                  <a:pt x="13633" y="3664"/>
                </a:lnTo>
                <a:lnTo>
                  <a:pt x="13513" y="3483"/>
                </a:lnTo>
                <a:lnTo>
                  <a:pt x="13333" y="3423"/>
                </a:lnTo>
                <a:lnTo>
                  <a:pt x="13093" y="3483"/>
                </a:lnTo>
                <a:lnTo>
                  <a:pt x="12072" y="4024"/>
                </a:lnTo>
                <a:lnTo>
                  <a:pt x="11111" y="4625"/>
                </a:lnTo>
                <a:lnTo>
                  <a:pt x="10450" y="5045"/>
                </a:lnTo>
                <a:lnTo>
                  <a:pt x="9789" y="5465"/>
                </a:lnTo>
                <a:lnTo>
                  <a:pt x="9789" y="4144"/>
                </a:lnTo>
                <a:lnTo>
                  <a:pt x="9729" y="2883"/>
                </a:lnTo>
                <a:lnTo>
                  <a:pt x="9970" y="2763"/>
                </a:lnTo>
                <a:lnTo>
                  <a:pt x="10210" y="2643"/>
                </a:lnTo>
                <a:lnTo>
                  <a:pt x="10570" y="2282"/>
                </a:lnTo>
                <a:lnTo>
                  <a:pt x="11171" y="1622"/>
                </a:lnTo>
                <a:lnTo>
                  <a:pt x="11471" y="1261"/>
                </a:lnTo>
                <a:lnTo>
                  <a:pt x="11591" y="901"/>
                </a:lnTo>
                <a:lnTo>
                  <a:pt x="11591" y="721"/>
                </a:lnTo>
                <a:lnTo>
                  <a:pt x="11591" y="601"/>
                </a:lnTo>
                <a:lnTo>
                  <a:pt x="11471" y="481"/>
                </a:lnTo>
                <a:lnTo>
                  <a:pt x="11351" y="421"/>
                </a:lnTo>
                <a:lnTo>
                  <a:pt x="11111" y="421"/>
                </a:lnTo>
                <a:lnTo>
                  <a:pt x="10870" y="481"/>
                </a:lnTo>
                <a:lnTo>
                  <a:pt x="10630" y="601"/>
                </a:lnTo>
                <a:lnTo>
                  <a:pt x="10450" y="781"/>
                </a:lnTo>
                <a:lnTo>
                  <a:pt x="10150" y="1201"/>
                </a:lnTo>
                <a:lnTo>
                  <a:pt x="9789" y="1562"/>
                </a:lnTo>
                <a:lnTo>
                  <a:pt x="9609" y="1742"/>
                </a:lnTo>
                <a:lnTo>
                  <a:pt x="9549" y="901"/>
                </a:lnTo>
                <a:lnTo>
                  <a:pt x="9369" y="60"/>
                </a:lnTo>
                <a:lnTo>
                  <a:pt x="9369" y="0"/>
                </a:lnTo>
                <a:close/>
              </a:path>
            </a:pathLst>
          </a:custGeom>
          <a:solidFill>
            <a:srgbClr val="79C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 rot="-2852650" flipH="1">
            <a:off x="1796885" y="655682"/>
            <a:ext cx="411759" cy="1406800"/>
          </a:xfrm>
          <a:custGeom>
            <a:avLst/>
            <a:gdLst/>
            <a:ahLst/>
            <a:cxnLst/>
            <a:rect l="l" t="t" r="r" b="b"/>
            <a:pathLst>
              <a:path w="12973" h="44323" extrusionOk="0">
                <a:moveTo>
                  <a:pt x="5645" y="1"/>
                </a:moveTo>
                <a:lnTo>
                  <a:pt x="5465" y="61"/>
                </a:lnTo>
                <a:lnTo>
                  <a:pt x="5465" y="181"/>
                </a:lnTo>
                <a:lnTo>
                  <a:pt x="5405" y="241"/>
                </a:lnTo>
                <a:lnTo>
                  <a:pt x="5525" y="1803"/>
                </a:lnTo>
                <a:lnTo>
                  <a:pt x="5585" y="2403"/>
                </a:lnTo>
                <a:lnTo>
                  <a:pt x="5345" y="2223"/>
                </a:lnTo>
                <a:lnTo>
                  <a:pt x="4685" y="1803"/>
                </a:lnTo>
                <a:lnTo>
                  <a:pt x="4084" y="1322"/>
                </a:lnTo>
                <a:lnTo>
                  <a:pt x="3363" y="962"/>
                </a:lnTo>
                <a:lnTo>
                  <a:pt x="3003" y="842"/>
                </a:lnTo>
                <a:lnTo>
                  <a:pt x="2643" y="722"/>
                </a:lnTo>
                <a:lnTo>
                  <a:pt x="2462" y="782"/>
                </a:lnTo>
                <a:lnTo>
                  <a:pt x="2282" y="902"/>
                </a:lnTo>
                <a:lnTo>
                  <a:pt x="2222" y="1082"/>
                </a:lnTo>
                <a:lnTo>
                  <a:pt x="2222" y="1262"/>
                </a:lnTo>
                <a:lnTo>
                  <a:pt x="2402" y="1562"/>
                </a:lnTo>
                <a:lnTo>
                  <a:pt x="2643" y="1923"/>
                </a:lnTo>
                <a:lnTo>
                  <a:pt x="3123" y="2523"/>
                </a:lnTo>
                <a:lnTo>
                  <a:pt x="3784" y="3004"/>
                </a:lnTo>
                <a:lnTo>
                  <a:pt x="4384" y="3484"/>
                </a:lnTo>
                <a:lnTo>
                  <a:pt x="5345" y="4325"/>
                </a:lnTo>
                <a:lnTo>
                  <a:pt x="5285" y="4565"/>
                </a:lnTo>
                <a:lnTo>
                  <a:pt x="4925" y="4265"/>
                </a:lnTo>
                <a:lnTo>
                  <a:pt x="3423" y="3004"/>
                </a:lnTo>
                <a:lnTo>
                  <a:pt x="2643" y="2403"/>
                </a:lnTo>
                <a:lnTo>
                  <a:pt x="1862" y="1803"/>
                </a:lnTo>
                <a:lnTo>
                  <a:pt x="1682" y="1803"/>
                </a:lnTo>
                <a:lnTo>
                  <a:pt x="1502" y="1863"/>
                </a:lnTo>
                <a:lnTo>
                  <a:pt x="1441" y="2043"/>
                </a:lnTo>
                <a:lnTo>
                  <a:pt x="1441" y="2103"/>
                </a:lnTo>
                <a:lnTo>
                  <a:pt x="1441" y="2223"/>
                </a:lnTo>
                <a:lnTo>
                  <a:pt x="2042" y="3004"/>
                </a:lnTo>
                <a:lnTo>
                  <a:pt x="2643" y="3784"/>
                </a:lnTo>
                <a:lnTo>
                  <a:pt x="3964" y="5286"/>
                </a:lnTo>
                <a:lnTo>
                  <a:pt x="4624" y="6007"/>
                </a:lnTo>
                <a:lnTo>
                  <a:pt x="5285" y="6787"/>
                </a:lnTo>
                <a:lnTo>
                  <a:pt x="5285" y="6907"/>
                </a:lnTo>
                <a:lnTo>
                  <a:pt x="4624" y="6067"/>
                </a:lnTo>
                <a:lnTo>
                  <a:pt x="3844" y="5286"/>
                </a:lnTo>
                <a:lnTo>
                  <a:pt x="3423" y="4926"/>
                </a:lnTo>
                <a:lnTo>
                  <a:pt x="2943" y="4565"/>
                </a:lnTo>
                <a:lnTo>
                  <a:pt x="2523" y="4325"/>
                </a:lnTo>
                <a:lnTo>
                  <a:pt x="1982" y="4145"/>
                </a:lnTo>
                <a:lnTo>
                  <a:pt x="1802" y="4145"/>
                </a:lnTo>
                <a:lnTo>
                  <a:pt x="1622" y="4265"/>
                </a:lnTo>
                <a:lnTo>
                  <a:pt x="1562" y="4445"/>
                </a:lnTo>
                <a:lnTo>
                  <a:pt x="1562" y="4565"/>
                </a:lnTo>
                <a:lnTo>
                  <a:pt x="1622" y="4685"/>
                </a:lnTo>
                <a:lnTo>
                  <a:pt x="1862" y="5106"/>
                </a:lnTo>
                <a:lnTo>
                  <a:pt x="2162" y="5466"/>
                </a:lnTo>
                <a:lnTo>
                  <a:pt x="2883" y="6187"/>
                </a:lnTo>
                <a:lnTo>
                  <a:pt x="3604" y="6907"/>
                </a:lnTo>
                <a:lnTo>
                  <a:pt x="4264" y="7688"/>
                </a:lnTo>
                <a:lnTo>
                  <a:pt x="4624" y="8289"/>
                </a:lnTo>
                <a:lnTo>
                  <a:pt x="3243" y="6847"/>
                </a:lnTo>
                <a:lnTo>
                  <a:pt x="1862" y="5526"/>
                </a:lnTo>
                <a:lnTo>
                  <a:pt x="1742" y="5406"/>
                </a:lnTo>
                <a:lnTo>
                  <a:pt x="1502" y="5406"/>
                </a:lnTo>
                <a:lnTo>
                  <a:pt x="1381" y="5466"/>
                </a:lnTo>
                <a:lnTo>
                  <a:pt x="1261" y="5586"/>
                </a:lnTo>
                <a:lnTo>
                  <a:pt x="1201" y="5706"/>
                </a:lnTo>
                <a:lnTo>
                  <a:pt x="1201" y="5826"/>
                </a:lnTo>
                <a:lnTo>
                  <a:pt x="1261" y="6007"/>
                </a:lnTo>
                <a:lnTo>
                  <a:pt x="2342" y="7448"/>
                </a:lnTo>
                <a:lnTo>
                  <a:pt x="3423" y="8889"/>
                </a:lnTo>
                <a:lnTo>
                  <a:pt x="4324" y="10030"/>
                </a:lnTo>
                <a:lnTo>
                  <a:pt x="4745" y="10571"/>
                </a:lnTo>
                <a:lnTo>
                  <a:pt x="5285" y="11111"/>
                </a:lnTo>
                <a:lnTo>
                  <a:pt x="5285" y="11652"/>
                </a:lnTo>
                <a:lnTo>
                  <a:pt x="5105" y="11472"/>
                </a:lnTo>
                <a:lnTo>
                  <a:pt x="4564" y="10811"/>
                </a:lnTo>
                <a:lnTo>
                  <a:pt x="4024" y="10150"/>
                </a:lnTo>
                <a:lnTo>
                  <a:pt x="3423" y="9610"/>
                </a:lnTo>
                <a:lnTo>
                  <a:pt x="2763" y="9069"/>
                </a:lnTo>
                <a:lnTo>
                  <a:pt x="2703" y="9009"/>
                </a:lnTo>
                <a:lnTo>
                  <a:pt x="2583" y="9009"/>
                </a:lnTo>
                <a:lnTo>
                  <a:pt x="2402" y="9129"/>
                </a:lnTo>
                <a:lnTo>
                  <a:pt x="2282" y="9310"/>
                </a:lnTo>
                <a:lnTo>
                  <a:pt x="2282" y="9370"/>
                </a:lnTo>
                <a:lnTo>
                  <a:pt x="2342" y="9490"/>
                </a:lnTo>
                <a:lnTo>
                  <a:pt x="2763" y="10271"/>
                </a:lnTo>
                <a:lnTo>
                  <a:pt x="3243" y="10991"/>
                </a:lnTo>
                <a:lnTo>
                  <a:pt x="4204" y="12433"/>
                </a:lnTo>
                <a:lnTo>
                  <a:pt x="4685" y="13273"/>
                </a:lnTo>
                <a:lnTo>
                  <a:pt x="4985" y="13694"/>
                </a:lnTo>
                <a:lnTo>
                  <a:pt x="5285" y="14114"/>
                </a:lnTo>
                <a:lnTo>
                  <a:pt x="5225" y="14835"/>
                </a:lnTo>
                <a:lnTo>
                  <a:pt x="4564" y="13874"/>
                </a:lnTo>
                <a:lnTo>
                  <a:pt x="3904" y="13033"/>
                </a:lnTo>
                <a:lnTo>
                  <a:pt x="2763" y="11472"/>
                </a:lnTo>
                <a:lnTo>
                  <a:pt x="2162" y="10691"/>
                </a:lnTo>
                <a:lnTo>
                  <a:pt x="1502" y="9910"/>
                </a:lnTo>
                <a:lnTo>
                  <a:pt x="1381" y="9850"/>
                </a:lnTo>
                <a:lnTo>
                  <a:pt x="1261" y="9790"/>
                </a:lnTo>
                <a:lnTo>
                  <a:pt x="1141" y="9850"/>
                </a:lnTo>
                <a:lnTo>
                  <a:pt x="1081" y="9910"/>
                </a:lnTo>
                <a:lnTo>
                  <a:pt x="961" y="9970"/>
                </a:lnTo>
                <a:lnTo>
                  <a:pt x="961" y="10090"/>
                </a:lnTo>
                <a:lnTo>
                  <a:pt x="901" y="10210"/>
                </a:lnTo>
                <a:lnTo>
                  <a:pt x="961" y="10331"/>
                </a:lnTo>
                <a:lnTo>
                  <a:pt x="1441" y="11352"/>
                </a:lnTo>
                <a:lnTo>
                  <a:pt x="1922" y="12252"/>
                </a:lnTo>
                <a:lnTo>
                  <a:pt x="1742" y="12072"/>
                </a:lnTo>
                <a:lnTo>
                  <a:pt x="1682" y="12012"/>
                </a:lnTo>
                <a:lnTo>
                  <a:pt x="1502" y="12012"/>
                </a:lnTo>
                <a:lnTo>
                  <a:pt x="1381" y="12072"/>
                </a:lnTo>
                <a:lnTo>
                  <a:pt x="1261" y="12252"/>
                </a:lnTo>
                <a:lnTo>
                  <a:pt x="1261" y="12312"/>
                </a:lnTo>
                <a:lnTo>
                  <a:pt x="1321" y="12433"/>
                </a:lnTo>
                <a:lnTo>
                  <a:pt x="1862" y="13514"/>
                </a:lnTo>
                <a:lnTo>
                  <a:pt x="2402" y="14595"/>
                </a:lnTo>
                <a:lnTo>
                  <a:pt x="3063" y="15616"/>
                </a:lnTo>
                <a:lnTo>
                  <a:pt x="3724" y="16637"/>
                </a:lnTo>
                <a:lnTo>
                  <a:pt x="4504" y="17958"/>
                </a:lnTo>
                <a:lnTo>
                  <a:pt x="4504" y="18078"/>
                </a:lnTo>
                <a:lnTo>
                  <a:pt x="4564" y="18198"/>
                </a:lnTo>
                <a:lnTo>
                  <a:pt x="4745" y="18318"/>
                </a:lnTo>
                <a:lnTo>
                  <a:pt x="4925" y="18678"/>
                </a:lnTo>
                <a:lnTo>
                  <a:pt x="5045" y="18859"/>
                </a:lnTo>
                <a:lnTo>
                  <a:pt x="5225" y="19039"/>
                </a:lnTo>
                <a:lnTo>
                  <a:pt x="5225" y="19099"/>
                </a:lnTo>
                <a:lnTo>
                  <a:pt x="5105" y="19039"/>
                </a:lnTo>
                <a:lnTo>
                  <a:pt x="4985" y="18919"/>
                </a:lnTo>
                <a:lnTo>
                  <a:pt x="4865" y="18739"/>
                </a:lnTo>
                <a:lnTo>
                  <a:pt x="4504" y="18318"/>
                </a:lnTo>
                <a:lnTo>
                  <a:pt x="4204" y="17838"/>
                </a:lnTo>
                <a:lnTo>
                  <a:pt x="3664" y="16937"/>
                </a:lnTo>
                <a:lnTo>
                  <a:pt x="3183" y="15976"/>
                </a:lnTo>
                <a:lnTo>
                  <a:pt x="2583" y="15075"/>
                </a:lnTo>
                <a:lnTo>
                  <a:pt x="2462" y="14955"/>
                </a:lnTo>
                <a:lnTo>
                  <a:pt x="2282" y="14895"/>
                </a:lnTo>
                <a:lnTo>
                  <a:pt x="2102" y="14835"/>
                </a:lnTo>
                <a:lnTo>
                  <a:pt x="1982" y="14835"/>
                </a:lnTo>
                <a:lnTo>
                  <a:pt x="1802" y="14895"/>
                </a:lnTo>
                <a:lnTo>
                  <a:pt x="1682" y="15015"/>
                </a:lnTo>
                <a:lnTo>
                  <a:pt x="1562" y="15195"/>
                </a:lnTo>
                <a:lnTo>
                  <a:pt x="1562" y="15375"/>
                </a:lnTo>
                <a:lnTo>
                  <a:pt x="1622" y="15916"/>
                </a:lnTo>
                <a:lnTo>
                  <a:pt x="1802" y="16456"/>
                </a:lnTo>
                <a:lnTo>
                  <a:pt x="1982" y="17057"/>
                </a:lnTo>
                <a:lnTo>
                  <a:pt x="2282" y="17537"/>
                </a:lnTo>
                <a:lnTo>
                  <a:pt x="2883" y="18618"/>
                </a:lnTo>
                <a:lnTo>
                  <a:pt x="3483" y="19519"/>
                </a:lnTo>
                <a:lnTo>
                  <a:pt x="4264" y="20480"/>
                </a:lnTo>
                <a:lnTo>
                  <a:pt x="4745" y="21021"/>
                </a:lnTo>
                <a:lnTo>
                  <a:pt x="5225" y="21441"/>
                </a:lnTo>
                <a:lnTo>
                  <a:pt x="5225" y="22822"/>
                </a:lnTo>
                <a:lnTo>
                  <a:pt x="5225" y="23603"/>
                </a:lnTo>
                <a:lnTo>
                  <a:pt x="4564" y="22522"/>
                </a:lnTo>
                <a:lnTo>
                  <a:pt x="3904" y="21441"/>
                </a:lnTo>
                <a:lnTo>
                  <a:pt x="3303" y="20420"/>
                </a:lnTo>
                <a:lnTo>
                  <a:pt x="2643" y="19339"/>
                </a:lnTo>
                <a:lnTo>
                  <a:pt x="2342" y="18859"/>
                </a:lnTo>
                <a:lnTo>
                  <a:pt x="1982" y="18378"/>
                </a:lnTo>
                <a:lnTo>
                  <a:pt x="1562" y="17898"/>
                </a:lnTo>
                <a:lnTo>
                  <a:pt x="1081" y="17477"/>
                </a:lnTo>
                <a:lnTo>
                  <a:pt x="901" y="17477"/>
                </a:lnTo>
                <a:lnTo>
                  <a:pt x="841" y="17537"/>
                </a:lnTo>
                <a:lnTo>
                  <a:pt x="841" y="17657"/>
                </a:lnTo>
                <a:lnTo>
                  <a:pt x="961" y="18258"/>
                </a:lnTo>
                <a:lnTo>
                  <a:pt x="1141" y="18859"/>
                </a:lnTo>
                <a:lnTo>
                  <a:pt x="1321" y="19399"/>
                </a:lnTo>
                <a:lnTo>
                  <a:pt x="1622" y="19940"/>
                </a:lnTo>
                <a:lnTo>
                  <a:pt x="2222" y="21081"/>
                </a:lnTo>
                <a:lnTo>
                  <a:pt x="2823" y="22102"/>
                </a:lnTo>
                <a:lnTo>
                  <a:pt x="3604" y="23663"/>
                </a:lnTo>
                <a:lnTo>
                  <a:pt x="4024" y="24444"/>
                </a:lnTo>
                <a:lnTo>
                  <a:pt x="4504" y="25225"/>
                </a:lnTo>
                <a:lnTo>
                  <a:pt x="4504" y="25345"/>
                </a:lnTo>
                <a:lnTo>
                  <a:pt x="4024" y="24744"/>
                </a:lnTo>
                <a:lnTo>
                  <a:pt x="3123" y="23723"/>
                </a:lnTo>
                <a:lnTo>
                  <a:pt x="2222" y="22702"/>
                </a:lnTo>
                <a:lnTo>
                  <a:pt x="1862" y="22282"/>
                </a:lnTo>
                <a:lnTo>
                  <a:pt x="1502" y="21982"/>
                </a:lnTo>
                <a:lnTo>
                  <a:pt x="1141" y="21741"/>
                </a:lnTo>
                <a:lnTo>
                  <a:pt x="901" y="21621"/>
                </a:lnTo>
                <a:lnTo>
                  <a:pt x="601" y="21621"/>
                </a:lnTo>
                <a:lnTo>
                  <a:pt x="601" y="21861"/>
                </a:lnTo>
                <a:lnTo>
                  <a:pt x="661" y="22102"/>
                </a:lnTo>
                <a:lnTo>
                  <a:pt x="781" y="22522"/>
                </a:lnTo>
                <a:lnTo>
                  <a:pt x="1021" y="22942"/>
                </a:lnTo>
                <a:lnTo>
                  <a:pt x="1321" y="23363"/>
                </a:lnTo>
                <a:lnTo>
                  <a:pt x="2222" y="24564"/>
                </a:lnTo>
                <a:lnTo>
                  <a:pt x="3123" y="25765"/>
                </a:lnTo>
                <a:lnTo>
                  <a:pt x="4084" y="27146"/>
                </a:lnTo>
                <a:lnTo>
                  <a:pt x="4624" y="27927"/>
                </a:lnTo>
                <a:lnTo>
                  <a:pt x="4925" y="28287"/>
                </a:lnTo>
                <a:lnTo>
                  <a:pt x="5225" y="28588"/>
                </a:lnTo>
                <a:lnTo>
                  <a:pt x="5225" y="30209"/>
                </a:lnTo>
                <a:lnTo>
                  <a:pt x="4564" y="29308"/>
                </a:lnTo>
                <a:lnTo>
                  <a:pt x="3904" y="28408"/>
                </a:lnTo>
                <a:lnTo>
                  <a:pt x="2703" y="26306"/>
                </a:lnTo>
                <a:lnTo>
                  <a:pt x="2222" y="25285"/>
                </a:lnTo>
                <a:lnTo>
                  <a:pt x="1922" y="24864"/>
                </a:lnTo>
                <a:lnTo>
                  <a:pt x="1682" y="24684"/>
                </a:lnTo>
                <a:lnTo>
                  <a:pt x="1502" y="24504"/>
                </a:lnTo>
                <a:lnTo>
                  <a:pt x="1381" y="24444"/>
                </a:lnTo>
                <a:lnTo>
                  <a:pt x="1261" y="24504"/>
                </a:lnTo>
                <a:lnTo>
                  <a:pt x="1141" y="24564"/>
                </a:lnTo>
                <a:lnTo>
                  <a:pt x="1081" y="24684"/>
                </a:lnTo>
                <a:lnTo>
                  <a:pt x="1021" y="24924"/>
                </a:lnTo>
                <a:lnTo>
                  <a:pt x="961" y="25225"/>
                </a:lnTo>
                <a:lnTo>
                  <a:pt x="1021" y="25825"/>
                </a:lnTo>
                <a:lnTo>
                  <a:pt x="1201" y="26486"/>
                </a:lnTo>
                <a:lnTo>
                  <a:pt x="1441" y="27146"/>
                </a:lnTo>
                <a:lnTo>
                  <a:pt x="1742" y="27747"/>
                </a:lnTo>
                <a:lnTo>
                  <a:pt x="2042" y="28348"/>
                </a:lnTo>
                <a:lnTo>
                  <a:pt x="2643" y="29369"/>
                </a:lnTo>
                <a:lnTo>
                  <a:pt x="3183" y="30269"/>
                </a:lnTo>
                <a:lnTo>
                  <a:pt x="3784" y="31170"/>
                </a:lnTo>
                <a:lnTo>
                  <a:pt x="4084" y="31591"/>
                </a:lnTo>
                <a:lnTo>
                  <a:pt x="4444" y="32011"/>
                </a:lnTo>
                <a:lnTo>
                  <a:pt x="4805" y="32371"/>
                </a:lnTo>
                <a:lnTo>
                  <a:pt x="5225" y="32672"/>
                </a:lnTo>
                <a:lnTo>
                  <a:pt x="5225" y="34053"/>
                </a:lnTo>
                <a:lnTo>
                  <a:pt x="4144" y="32792"/>
                </a:lnTo>
                <a:lnTo>
                  <a:pt x="3604" y="32191"/>
                </a:lnTo>
                <a:lnTo>
                  <a:pt x="3123" y="31591"/>
                </a:lnTo>
                <a:lnTo>
                  <a:pt x="2462" y="30570"/>
                </a:lnTo>
                <a:lnTo>
                  <a:pt x="1862" y="29489"/>
                </a:lnTo>
                <a:lnTo>
                  <a:pt x="1261" y="28408"/>
                </a:lnTo>
                <a:lnTo>
                  <a:pt x="901" y="27927"/>
                </a:lnTo>
                <a:lnTo>
                  <a:pt x="541" y="27447"/>
                </a:lnTo>
                <a:lnTo>
                  <a:pt x="481" y="27387"/>
                </a:lnTo>
                <a:lnTo>
                  <a:pt x="360" y="27327"/>
                </a:lnTo>
                <a:lnTo>
                  <a:pt x="240" y="27387"/>
                </a:lnTo>
                <a:lnTo>
                  <a:pt x="60" y="27507"/>
                </a:lnTo>
                <a:lnTo>
                  <a:pt x="0" y="27687"/>
                </a:lnTo>
                <a:lnTo>
                  <a:pt x="60" y="28287"/>
                </a:lnTo>
                <a:lnTo>
                  <a:pt x="180" y="28948"/>
                </a:lnTo>
                <a:lnTo>
                  <a:pt x="360" y="29549"/>
                </a:lnTo>
                <a:lnTo>
                  <a:pt x="601" y="30209"/>
                </a:lnTo>
                <a:lnTo>
                  <a:pt x="901" y="30810"/>
                </a:lnTo>
                <a:lnTo>
                  <a:pt x="1201" y="31410"/>
                </a:lnTo>
                <a:lnTo>
                  <a:pt x="1862" y="32552"/>
                </a:lnTo>
                <a:lnTo>
                  <a:pt x="1922" y="33092"/>
                </a:lnTo>
                <a:lnTo>
                  <a:pt x="2102" y="33633"/>
                </a:lnTo>
                <a:lnTo>
                  <a:pt x="2342" y="34173"/>
                </a:lnTo>
                <a:lnTo>
                  <a:pt x="2583" y="34714"/>
                </a:lnTo>
                <a:lnTo>
                  <a:pt x="3664" y="36755"/>
                </a:lnTo>
                <a:lnTo>
                  <a:pt x="4084" y="37656"/>
                </a:lnTo>
                <a:lnTo>
                  <a:pt x="4564" y="38677"/>
                </a:lnTo>
                <a:lnTo>
                  <a:pt x="4264" y="38377"/>
                </a:lnTo>
                <a:lnTo>
                  <a:pt x="3664" y="37656"/>
                </a:lnTo>
                <a:lnTo>
                  <a:pt x="2943" y="36996"/>
                </a:lnTo>
                <a:lnTo>
                  <a:pt x="2222" y="36335"/>
                </a:lnTo>
                <a:lnTo>
                  <a:pt x="1502" y="35795"/>
                </a:lnTo>
                <a:lnTo>
                  <a:pt x="1141" y="35795"/>
                </a:lnTo>
                <a:lnTo>
                  <a:pt x="1021" y="35855"/>
                </a:lnTo>
                <a:lnTo>
                  <a:pt x="961" y="36095"/>
                </a:lnTo>
                <a:lnTo>
                  <a:pt x="961" y="36215"/>
                </a:lnTo>
                <a:lnTo>
                  <a:pt x="961" y="36335"/>
                </a:lnTo>
                <a:lnTo>
                  <a:pt x="1381" y="37116"/>
                </a:lnTo>
                <a:lnTo>
                  <a:pt x="1862" y="37897"/>
                </a:lnTo>
                <a:lnTo>
                  <a:pt x="2462" y="38617"/>
                </a:lnTo>
                <a:lnTo>
                  <a:pt x="3003" y="39338"/>
                </a:lnTo>
                <a:lnTo>
                  <a:pt x="4024" y="40659"/>
                </a:lnTo>
                <a:lnTo>
                  <a:pt x="4564" y="41260"/>
                </a:lnTo>
                <a:lnTo>
                  <a:pt x="4925" y="41500"/>
                </a:lnTo>
                <a:lnTo>
                  <a:pt x="5225" y="41740"/>
                </a:lnTo>
                <a:lnTo>
                  <a:pt x="5225" y="41980"/>
                </a:lnTo>
                <a:lnTo>
                  <a:pt x="4624" y="41500"/>
                </a:lnTo>
                <a:lnTo>
                  <a:pt x="4084" y="41019"/>
                </a:lnTo>
                <a:lnTo>
                  <a:pt x="3543" y="40539"/>
                </a:lnTo>
                <a:lnTo>
                  <a:pt x="2943" y="40179"/>
                </a:lnTo>
                <a:lnTo>
                  <a:pt x="2763" y="40119"/>
                </a:lnTo>
                <a:lnTo>
                  <a:pt x="2643" y="40059"/>
                </a:lnTo>
                <a:lnTo>
                  <a:pt x="2462" y="40059"/>
                </a:lnTo>
                <a:lnTo>
                  <a:pt x="2342" y="40179"/>
                </a:lnTo>
                <a:lnTo>
                  <a:pt x="2222" y="40239"/>
                </a:lnTo>
                <a:lnTo>
                  <a:pt x="2102" y="40359"/>
                </a:lnTo>
                <a:lnTo>
                  <a:pt x="2042" y="40479"/>
                </a:lnTo>
                <a:lnTo>
                  <a:pt x="2042" y="40659"/>
                </a:lnTo>
                <a:lnTo>
                  <a:pt x="2042" y="40839"/>
                </a:lnTo>
                <a:lnTo>
                  <a:pt x="2222" y="41200"/>
                </a:lnTo>
                <a:lnTo>
                  <a:pt x="2402" y="41500"/>
                </a:lnTo>
                <a:lnTo>
                  <a:pt x="2943" y="42161"/>
                </a:lnTo>
                <a:lnTo>
                  <a:pt x="3543" y="42761"/>
                </a:lnTo>
                <a:lnTo>
                  <a:pt x="4144" y="43242"/>
                </a:lnTo>
                <a:lnTo>
                  <a:pt x="4745" y="43722"/>
                </a:lnTo>
                <a:lnTo>
                  <a:pt x="5045" y="43962"/>
                </a:lnTo>
                <a:lnTo>
                  <a:pt x="5405" y="44142"/>
                </a:lnTo>
                <a:lnTo>
                  <a:pt x="5766" y="44263"/>
                </a:lnTo>
                <a:lnTo>
                  <a:pt x="6126" y="44323"/>
                </a:lnTo>
                <a:lnTo>
                  <a:pt x="6486" y="44323"/>
                </a:lnTo>
                <a:lnTo>
                  <a:pt x="6847" y="44202"/>
                </a:lnTo>
                <a:lnTo>
                  <a:pt x="6967" y="44082"/>
                </a:lnTo>
                <a:lnTo>
                  <a:pt x="7027" y="43962"/>
                </a:lnTo>
                <a:lnTo>
                  <a:pt x="7027" y="43842"/>
                </a:lnTo>
                <a:lnTo>
                  <a:pt x="7027" y="43722"/>
                </a:lnTo>
                <a:lnTo>
                  <a:pt x="6967" y="43422"/>
                </a:lnTo>
                <a:lnTo>
                  <a:pt x="6847" y="43242"/>
                </a:lnTo>
                <a:lnTo>
                  <a:pt x="6666" y="43001"/>
                </a:lnTo>
                <a:lnTo>
                  <a:pt x="6486" y="42821"/>
                </a:lnTo>
                <a:lnTo>
                  <a:pt x="7147" y="41920"/>
                </a:lnTo>
                <a:lnTo>
                  <a:pt x="7928" y="40839"/>
                </a:lnTo>
                <a:lnTo>
                  <a:pt x="8648" y="39758"/>
                </a:lnTo>
                <a:lnTo>
                  <a:pt x="9309" y="38677"/>
                </a:lnTo>
                <a:lnTo>
                  <a:pt x="10030" y="37536"/>
                </a:lnTo>
                <a:lnTo>
                  <a:pt x="10330" y="36936"/>
                </a:lnTo>
                <a:lnTo>
                  <a:pt x="10630" y="36275"/>
                </a:lnTo>
                <a:lnTo>
                  <a:pt x="10810" y="35674"/>
                </a:lnTo>
                <a:lnTo>
                  <a:pt x="10930" y="35014"/>
                </a:lnTo>
                <a:lnTo>
                  <a:pt x="10930" y="34954"/>
                </a:lnTo>
                <a:lnTo>
                  <a:pt x="10870" y="34954"/>
                </a:lnTo>
                <a:lnTo>
                  <a:pt x="10330" y="35314"/>
                </a:lnTo>
                <a:lnTo>
                  <a:pt x="9849" y="35734"/>
                </a:lnTo>
                <a:lnTo>
                  <a:pt x="9429" y="36215"/>
                </a:lnTo>
                <a:lnTo>
                  <a:pt x="8949" y="36695"/>
                </a:lnTo>
                <a:lnTo>
                  <a:pt x="8168" y="37776"/>
                </a:lnTo>
                <a:lnTo>
                  <a:pt x="7507" y="38857"/>
                </a:lnTo>
                <a:lnTo>
                  <a:pt x="6907" y="39698"/>
                </a:lnTo>
                <a:lnTo>
                  <a:pt x="6847" y="39578"/>
                </a:lnTo>
                <a:lnTo>
                  <a:pt x="7447" y="38797"/>
                </a:lnTo>
                <a:lnTo>
                  <a:pt x="7988" y="37957"/>
                </a:lnTo>
                <a:lnTo>
                  <a:pt x="9009" y="36335"/>
                </a:lnTo>
                <a:lnTo>
                  <a:pt x="9669" y="35254"/>
                </a:lnTo>
                <a:lnTo>
                  <a:pt x="10270" y="34233"/>
                </a:lnTo>
                <a:lnTo>
                  <a:pt x="11471" y="32071"/>
                </a:lnTo>
                <a:lnTo>
                  <a:pt x="11531" y="31951"/>
                </a:lnTo>
                <a:lnTo>
                  <a:pt x="11531" y="31891"/>
                </a:lnTo>
                <a:lnTo>
                  <a:pt x="11351" y="31651"/>
                </a:lnTo>
                <a:lnTo>
                  <a:pt x="11291" y="31591"/>
                </a:lnTo>
                <a:lnTo>
                  <a:pt x="11171" y="31591"/>
                </a:lnTo>
                <a:lnTo>
                  <a:pt x="11051" y="31651"/>
                </a:lnTo>
                <a:lnTo>
                  <a:pt x="10991" y="31711"/>
                </a:lnTo>
                <a:lnTo>
                  <a:pt x="9549" y="33452"/>
                </a:lnTo>
                <a:lnTo>
                  <a:pt x="8168" y="35194"/>
                </a:lnTo>
                <a:lnTo>
                  <a:pt x="8828" y="33873"/>
                </a:lnTo>
                <a:lnTo>
                  <a:pt x="9429" y="32612"/>
                </a:lnTo>
                <a:lnTo>
                  <a:pt x="10030" y="31410"/>
                </a:lnTo>
                <a:lnTo>
                  <a:pt x="10630" y="30209"/>
                </a:lnTo>
                <a:lnTo>
                  <a:pt x="11711" y="27747"/>
                </a:lnTo>
                <a:lnTo>
                  <a:pt x="11711" y="27627"/>
                </a:lnTo>
                <a:lnTo>
                  <a:pt x="11711" y="27507"/>
                </a:lnTo>
                <a:lnTo>
                  <a:pt x="11651" y="27447"/>
                </a:lnTo>
                <a:lnTo>
                  <a:pt x="11591" y="27387"/>
                </a:lnTo>
                <a:lnTo>
                  <a:pt x="11471" y="27327"/>
                </a:lnTo>
                <a:lnTo>
                  <a:pt x="11411" y="27327"/>
                </a:lnTo>
                <a:lnTo>
                  <a:pt x="11291" y="27387"/>
                </a:lnTo>
                <a:lnTo>
                  <a:pt x="11231" y="27447"/>
                </a:lnTo>
                <a:lnTo>
                  <a:pt x="9669" y="29669"/>
                </a:lnTo>
                <a:lnTo>
                  <a:pt x="8889" y="30750"/>
                </a:lnTo>
                <a:lnTo>
                  <a:pt x="8168" y="31891"/>
                </a:lnTo>
                <a:lnTo>
                  <a:pt x="7147" y="33512"/>
                </a:lnTo>
                <a:lnTo>
                  <a:pt x="6606" y="34353"/>
                </a:lnTo>
                <a:lnTo>
                  <a:pt x="6186" y="35194"/>
                </a:lnTo>
                <a:lnTo>
                  <a:pt x="6186" y="33993"/>
                </a:lnTo>
                <a:lnTo>
                  <a:pt x="6426" y="33933"/>
                </a:lnTo>
                <a:lnTo>
                  <a:pt x="6606" y="33813"/>
                </a:lnTo>
                <a:lnTo>
                  <a:pt x="6967" y="33452"/>
                </a:lnTo>
                <a:lnTo>
                  <a:pt x="7327" y="33032"/>
                </a:lnTo>
                <a:lnTo>
                  <a:pt x="7928" y="32131"/>
                </a:lnTo>
                <a:lnTo>
                  <a:pt x="9069" y="30329"/>
                </a:lnTo>
                <a:lnTo>
                  <a:pt x="10270" y="28408"/>
                </a:lnTo>
                <a:lnTo>
                  <a:pt x="11411" y="26426"/>
                </a:lnTo>
                <a:lnTo>
                  <a:pt x="11411" y="26246"/>
                </a:lnTo>
                <a:lnTo>
                  <a:pt x="11411" y="26065"/>
                </a:lnTo>
                <a:lnTo>
                  <a:pt x="11351" y="25885"/>
                </a:lnTo>
                <a:lnTo>
                  <a:pt x="11231" y="25765"/>
                </a:lnTo>
                <a:lnTo>
                  <a:pt x="11111" y="25705"/>
                </a:lnTo>
                <a:lnTo>
                  <a:pt x="10930" y="25645"/>
                </a:lnTo>
                <a:lnTo>
                  <a:pt x="10750" y="25705"/>
                </a:lnTo>
                <a:lnTo>
                  <a:pt x="10630" y="25825"/>
                </a:lnTo>
                <a:lnTo>
                  <a:pt x="9309" y="27567"/>
                </a:lnTo>
                <a:lnTo>
                  <a:pt x="7988" y="29369"/>
                </a:lnTo>
                <a:lnTo>
                  <a:pt x="8108" y="29188"/>
                </a:lnTo>
                <a:lnTo>
                  <a:pt x="9429" y="26846"/>
                </a:lnTo>
                <a:lnTo>
                  <a:pt x="10270" y="25645"/>
                </a:lnTo>
                <a:lnTo>
                  <a:pt x="11111" y="24384"/>
                </a:lnTo>
                <a:lnTo>
                  <a:pt x="11951" y="23243"/>
                </a:lnTo>
                <a:lnTo>
                  <a:pt x="12912" y="22102"/>
                </a:lnTo>
                <a:lnTo>
                  <a:pt x="12972" y="21982"/>
                </a:lnTo>
                <a:lnTo>
                  <a:pt x="12972" y="21861"/>
                </a:lnTo>
                <a:lnTo>
                  <a:pt x="12972" y="21741"/>
                </a:lnTo>
                <a:lnTo>
                  <a:pt x="12912" y="21681"/>
                </a:lnTo>
                <a:lnTo>
                  <a:pt x="12792" y="21561"/>
                </a:lnTo>
                <a:lnTo>
                  <a:pt x="12552" y="21561"/>
                </a:lnTo>
                <a:lnTo>
                  <a:pt x="12432" y="21621"/>
                </a:lnTo>
                <a:lnTo>
                  <a:pt x="11471" y="22522"/>
                </a:lnTo>
                <a:lnTo>
                  <a:pt x="10570" y="23423"/>
                </a:lnTo>
                <a:lnTo>
                  <a:pt x="9729" y="24324"/>
                </a:lnTo>
                <a:lnTo>
                  <a:pt x="8889" y="25345"/>
                </a:lnTo>
                <a:lnTo>
                  <a:pt x="9129" y="24864"/>
                </a:lnTo>
                <a:lnTo>
                  <a:pt x="11351" y="21081"/>
                </a:lnTo>
                <a:lnTo>
                  <a:pt x="11411" y="20901"/>
                </a:lnTo>
                <a:lnTo>
                  <a:pt x="11351" y="20720"/>
                </a:lnTo>
                <a:lnTo>
                  <a:pt x="11291" y="20600"/>
                </a:lnTo>
                <a:lnTo>
                  <a:pt x="11171" y="20540"/>
                </a:lnTo>
                <a:lnTo>
                  <a:pt x="11051" y="20480"/>
                </a:lnTo>
                <a:lnTo>
                  <a:pt x="10870" y="20480"/>
                </a:lnTo>
                <a:lnTo>
                  <a:pt x="10690" y="20540"/>
                </a:lnTo>
                <a:lnTo>
                  <a:pt x="10570" y="20660"/>
                </a:lnTo>
                <a:lnTo>
                  <a:pt x="7988" y="24204"/>
                </a:lnTo>
                <a:lnTo>
                  <a:pt x="7087" y="25465"/>
                </a:lnTo>
                <a:lnTo>
                  <a:pt x="6606" y="26065"/>
                </a:lnTo>
                <a:lnTo>
                  <a:pt x="6186" y="26726"/>
                </a:lnTo>
                <a:lnTo>
                  <a:pt x="6186" y="25345"/>
                </a:lnTo>
                <a:lnTo>
                  <a:pt x="6606" y="24984"/>
                </a:lnTo>
                <a:lnTo>
                  <a:pt x="6967" y="24624"/>
                </a:lnTo>
                <a:lnTo>
                  <a:pt x="7627" y="23723"/>
                </a:lnTo>
                <a:lnTo>
                  <a:pt x="8889" y="22042"/>
                </a:lnTo>
                <a:lnTo>
                  <a:pt x="10450" y="20000"/>
                </a:lnTo>
                <a:lnTo>
                  <a:pt x="12011" y="17898"/>
                </a:lnTo>
                <a:lnTo>
                  <a:pt x="12072" y="17778"/>
                </a:lnTo>
                <a:lnTo>
                  <a:pt x="12072" y="17657"/>
                </a:lnTo>
                <a:lnTo>
                  <a:pt x="12011" y="17537"/>
                </a:lnTo>
                <a:lnTo>
                  <a:pt x="11891" y="17417"/>
                </a:lnTo>
                <a:lnTo>
                  <a:pt x="11771" y="17357"/>
                </a:lnTo>
                <a:lnTo>
                  <a:pt x="11651" y="17297"/>
                </a:lnTo>
                <a:lnTo>
                  <a:pt x="11471" y="17357"/>
                </a:lnTo>
                <a:lnTo>
                  <a:pt x="11351" y="17417"/>
                </a:lnTo>
                <a:lnTo>
                  <a:pt x="8949" y="19940"/>
                </a:lnTo>
                <a:lnTo>
                  <a:pt x="9309" y="19219"/>
                </a:lnTo>
                <a:lnTo>
                  <a:pt x="10270" y="17357"/>
                </a:lnTo>
                <a:lnTo>
                  <a:pt x="11231" y="15495"/>
                </a:lnTo>
                <a:lnTo>
                  <a:pt x="11291" y="15435"/>
                </a:lnTo>
                <a:lnTo>
                  <a:pt x="11231" y="15315"/>
                </a:lnTo>
                <a:lnTo>
                  <a:pt x="11111" y="15135"/>
                </a:lnTo>
                <a:lnTo>
                  <a:pt x="10930" y="15135"/>
                </a:lnTo>
                <a:lnTo>
                  <a:pt x="10870" y="15195"/>
                </a:lnTo>
                <a:lnTo>
                  <a:pt x="10750" y="15255"/>
                </a:lnTo>
                <a:lnTo>
                  <a:pt x="9549" y="16937"/>
                </a:lnTo>
                <a:lnTo>
                  <a:pt x="8348" y="18678"/>
                </a:lnTo>
                <a:lnTo>
                  <a:pt x="7567" y="19820"/>
                </a:lnTo>
                <a:lnTo>
                  <a:pt x="7147" y="20420"/>
                </a:lnTo>
                <a:lnTo>
                  <a:pt x="6787" y="21021"/>
                </a:lnTo>
                <a:lnTo>
                  <a:pt x="6666" y="20660"/>
                </a:lnTo>
                <a:lnTo>
                  <a:pt x="7027" y="20300"/>
                </a:lnTo>
                <a:lnTo>
                  <a:pt x="7327" y="19880"/>
                </a:lnTo>
                <a:lnTo>
                  <a:pt x="7928" y="18919"/>
                </a:lnTo>
                <a:lnTo>
                  <a:pt x="8949" y="17057"/>
                </a:lnTo>
                <a:lnTo>
                  <a:pt x="10270" y="14835"/>
                </a:lnTo>
                <a:lnTo>
                  <a:pt x="10930" y="13694"/>
                </a:lnTo>
                <a:lnTo>
                  <a:pt x="11411" y="12493"/>
                </a:lnTo>
                <a:lnTo>
                  <a:pt x="11411" y="12373"/>
                </a:lnTo>
                <a:lnTo>
                  <a:pt x="11411" y="12312"/>
                </a:lnTo>
                <a:lnTo>
                  <a:pt x="11291" y="12192"/>
                </a:lnTo>
                <a:lnTo>
                  <a:pt x="11111" y="12132"/>
                </a:lnTo>
                <a:lnTo>
                  <a:pt x="10991" y="12132"/>
                </a:lnTo>
                <a:lnTo>
                  <a:pt x="10930" y="12192"/>
                </a:lnTo>
                <a:lnTo>
                  <a:pt x="10090" y="13153"/>
                </a:lnTo>
                <a:lnTo>
                  <a:pt x="9309" y="14114"/>
                </a:lnTo>
                <a:lnTo>
                  <a:pt x="7868" y="16156"/>
                </a:lnTo>
                <a:lnTo>
                  <a:pt x="7207" y="17117"/>
                </a:lnTo>
                <a:lnTo>
                  <a:pt x="6426" y="18138"/>
                </a:lnTo>
                <a:lnTo>
                  <a:pt x="6246" y="17838"/>
                </a:lnTo>
                <a:lnTo>
                  <a:pt x="6246" y="17297"/>
                </a:lnTo>
                <a:lnTo>
                  <a:pt x="6726" y="16637"/>
                </a:lnTo>
                <a:lnTo>
                  <a:pt x="7087" y="15976"/>
                </a:lnTo>
                <a:lnTo>
                  <a:pt x="7868" y="14715"/>
                </a:lnTo>
                <a:lnTo>
                  <a:pt x="9189" y="12433"/>
                </a:lnTo>
                <a:lnTo>
                  <a:pt x="10450" y="10090"/>
                </a:lnTo>
                <a:lnTo>
                  <a:pt x="10510" y="9970"/>
                </a:lnTo>
                <a:lnTo>
                  <a:pt x="10510" y="9790"/>
                </a:lnTo>
                <a:lnTo>
                  <a:pt x="10450" y="9670"/>
                </a:lnTo>
                <a:lnTo>
                  <a:pt x="10330" y="9610"/>
                </a:lnTo>
                <a:lnTo>
                  <a:pt x="10210" y="9490"/>
                </a:lnTo>
                <a:lnTo>
                  <a:pt x="9970" y="9490"/>
                </a:lnTo>
                <a:lnTo>
                  <a:pt x="9849" y="9610"/>
                </a:lnTo>
                <a:lnTo>
                  <a:pt x="8288" y="11712"/>
                </a:lnTo>
                <a:lnTo>
                  <a:pt x="6847" y="13814"/>
                </a:lnTo>
                <a:lnTo>
                  <a:pt x="6546" y="14234"/>
                </a:lnTo>
                <a:lnTo>
                  <a:pt x="6486" y="13994"/>
                </a:lnTo>
                <a:lnTo>
                  <a:pt x="6847" y="13634"/>
                </a:lnTo>
                <a:lnTo>
                  <a:pt x="7207" y="13213"/>
                </a:lnTo>
                <a:lnTo>
                  <a:pt x="7747" y="12312"/>
                </a:lnTo>
                <a:lnTo>
                  <a:pt x="8228" y="11352"/>
                </a:lnTo>
                <a:lnTo>
                  <a:pt x="8708" y="10451"/>
                </a:lnTo>
                <a:lnTo>
                  <a:pt x="9669" y="8409"/>
                </a:lnTo>
                <a:lnTo>
                  <a:pt x="10570" y="6307"/>
                </a:lnTo>
                <a:lnTo>
                  <a:pt x="10570" y="6247"/>
                </a:lnTo>
                <a:lnTo>
                  <a:pt x="10570" y="6127"/>
                </a:lnTo>
                <a:lnTo>
                  <a:pt x="10390" y="6007"/>
                </a:lnTo>
                <a:lnTo>
                  <a:pt x="10210" y="6007"/>
                </a:lnTo>
                <a:lnTo>
                  <a:pt x="10150" y="6067"/>
                </a:lnTo>
                <a:lnTo>
                  <a:pt x="10090" y="6127"/>
                </a:lnTo>
                <a:lnTo>
                  <a:pt x="8949" y="8169"/>
                </a:lnTo>
                <a:lnTo>
                  <a:pt x="7687" y="10150"/>
                </a:lnTo>
                <a:lnTo>
                  <a:pt x="6967" y="11171"/>
                </a:lnTo>
                <a:lnTo>
                  <a:pt x="6186" y="12192"/>
                </a:lnTo>
                <a:lnTo>
                  <a:pt x="6186" y="11592"/>
                </a:lnTo>
                <a:lnTo>
                  <a:pt x="6366" y="11532"/>
                </a:lnTo>
                <a:lnTo>
                  <a:pt x="6486" y="11412"/>
                </a:lnTo>
                <a:lnTo>
                  <a:pt x="6606" y="11292"/>
                </a:lnTo>
                <a:lnTo>
                  <a:pt x="6666" y="11111"/>
                </a:lnTo>
                <a:lnTo>
                  <a:pt x="6847" y="11051"/>
                </a:lnTo>
                <a:lnTo>
                  <a:pt x="7027" y="10931"/>
                </a:lnTo>
                <a:lnTo>
                  <a:pt x="7147" y="10751"/>
                </a:lnTo>
                <a:lnTo>
                  <a:pt x="7207" y="10571"/>
                </a:lnTo>
                <a:lnTo>
                  <a:pt x="7147" y="10271"/>
                </a:lnTo>
                <a:lnTo>
                  <a:pt x="7087" y="9910"/>
                </a:lnTo>
                <a:lnTo>
                  <a:pt x="7507" y="9310"/>
                </a:lnTo>
                <a:lnTo>
                  <a:pt x="7868" y="8649"/>
                </a:lnTo>
                <a:lnTo>
                  <a:pt x="8528" y="7388"/>
                </a:lnTo>
                <a:lnTo>
                  <a:pt x="9129" y="6367"/>
                </a:lnTo>
                <a:lnTo>
                  <a:pt x="9669" y="5346"/>
                </a:lnTo>
                <a:lnTo>
                  <a:pt x="10630" y="3184"/>
                </a:lnTo>
                <a:lnTo>
                  <a:pt x="10630" y="3124"/>
                </a:lnTo>
                <a:lnTo>
                  <a:pt x="10570" y="3004"/>
                </a:lnTo>
                <a:lnTo>
                  <a:pt x="10510" y="3004"/>
                </a:lnTo>
                <a:lnTo>
                  <a:pt x="10450" y="3064"/>
                </a:lnTo>
                <a:lnTo>
                  <a:pt x="9009" y="4805"/>
                </a:lnTo>
                <a:lnTo>
                  <a:pt x="8348" y="5706"/>
                </a:lnTo>
                <a:lnTo>
                  <a:pt x="7687" y="6607"/>
                </a:lnTo>
                <a:lnTo>
                  <a:pt x="7447" y="6967"/>
                </a:lnTo>
                <a:lnTo>
                  <a:pt x="7327" y="6727"/>
                </a:lnTo>
                <a:lnTo>
                  <a:pt x="7627" y="6307"/>
                </a:lnTo>
                <a:lnTo>
                  <a:pt x="7807" y="5766"/>
                </a:lnTo>
                <a:lnTo>
                  <a:pt x="8228" y="4805"/>
                </a:lnTo>
                <a:lnTo>
                  <a:pt x="8468" y="4025"/>
                </a:lnTo>
                <a:lnTo>
                  <a:pt x="8708" y="3244"/>
                </a:lnTo>
                <a:lnTo>
                  <a:pt x="9129" y="1682"/>
                </a:lnTo>
                <a:lnTo>
                  <a:pt x="9129" y="1622"/>
                </a:lnTo>
                <a:lnTo>
                  <a:pt x="9009" y="1622"/>
                </a:lnTo>
                <a:lnTo>
                  <a:pt x="8168" y="2944"/>
                </a:lnTo>
                <a:lnTo>
                  <a:pt x="7387" y="4265"/>
                </a:lnTo>
                <a:lnTo>
                  <a:pt x="7267" y="3965"/>
                </a:lnTo>
                <a:lnTo>
                  <a:pt x="7087" y="3724"/>
                </a:lnTo>
                <a:lnTo>
                  <a:pt x="7267" y="2944"/>
                </a:lnTo>
                <a:lnTo>
                  <a:pt x="7447" y="1743"/>
                </a:lnTo>
                <a:lnTo>
                  <a:pt x="7567" y="481"/>
                </a:lnTo>
                <a:lnTo>
                  <a:pt x="7567" y="421"/>
                </a:lnTo>
                <a:lnTo>
                  <a:pt x="7447" y="361"/>
                </a:lnTo>
                <a:lnTo>
                  <a:pt x="7387" y="361"/>
                </a:lnTo>
                <a:lnTo>
                  <a:pt x="7327" y="421"/>
                </a:lnTo>
                <a:lnTo>
                  <a:pt x="6847" y="1562"/>
                </a:lnTo>
                <a:lnTo>
                  <a:pt x="6426" y="2703"/>
                </a:lnTo>
                <a:lnTo>
                  <a:pt x="6366" y="3004"/>
                </a:lnTo>
                <a:lnTo>
                  <a:pt x="6126" y="2824"/>
                </a:lnTo>
                <a:lnTo>
                  <a:pt x="6186" y="2163"/>
                </a:lnTo>
                <a:lnTo>
                  <a:pt x="6066" y="1502"/>
                </a:lnTo>
                <a:lnTo>
                  <a:pt x="5886" y="181"/>
                </a:lnTo>
                <a:lnTo>
                  <a:pt x="5886" y="121"/>
                </a:lnTo>
                <a:lnTo>
                  <a:pt x="5826" y="61"/>
                </a:lnTo>
                <a:lnTo>
                  <a:pt x="5645" y="1"/>
                </a:lnTo>
                <a:close/>
              </a:path>
            </a:pathLst>
          </a:custGeom>
          <a:solidFill>
            <a:srgbClr val="1877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 rot="7785253" flipH="1">
            <a:off x="6425388" y="3952046"/>
            <a:ext cx="337852" cy="884356"/>
          </a:xfrm>
          <a:custGeom>
            <a:avLst/>
            <a:gdLst/>
            <a:ahLst/>
            <a:cxnLst/>
            <a:rect l="l" t="t" r="r" b="b"/>
            <a:pathLst>
              <a:path w="13514" h="35374" extrusionOk="0">
                <a:moveTo>
                  <a:pt x="11411" y="3303"/>
                </a:moveTo>
                <a:lnTo>
                  <a:pt x="10811" y="3603"/>
                </a:lnTo>
                <a:lnTo>
                  <a:pt x="10270" y="3964"/>
                </a:lnTo>
                <a:lnTo>
                  <a:pt x="10450" y="3543"/>
                </a:lnTo>
                <a:lnTo>
                  <a:pt x="10931" y="3423"/>
                </a:lnTo>
                <a:lnTo>
                  <a:pt x="11411" y="3303"/>
                </a:lnTo>
                <a:close/>
                <a:moveTo>
                  <a:pt x="7628" y="4865"/>
                </a:moveTo>
                <a:lnTo>
                  <a:pt x="7748" y="4985"/>
                </a:lnTo>
                <a:lnTo>
                  <a:pt x="7868" y="5105"/>
                </a:lnTo>
                <a:lnTo>
                  <a:pt x="8048" y="5105"/>
                </a:lnTo>
                <a:lnTo>
                  <a:pt x="8228" y="5045"/>
                </a:lnTo>
                <a:lnTo>
                  <a:pt x="7928" y="5645"/>
                </a:lnTo>
                <a:lnTo>
                  <a:pt x="7508" y="6426"/>
                </a:lnTo>
                <a:lnTo>
                  <a:pt x="7628" y="4865"/>
                </a:lnTo>
                <a:close/>
                <a:moveTo>
                  <a:pt x="7928" y="26965"/>
                </a:moveTo>
                <a:lnTo>
                  <a:pt x="7748" y="27085"/>
                </a:lnTo>
                <a:lnTo>
                  <a:pt x="6607" y="27986"/>
                </a:lnTo>
                <a:lnTo>
                  <a:pt x="6066" y="28467"/>
                </a:lnTo>
                <a:lnTo>
                  <a:pt x="5586" y="29007"/>
                </a:lnTo>
                <a:lnTo>
                  <a:pt x="5526" y="28647"/>
                </a:lnTo>
                <a:lnTo>
                  <a:pt x="5646" y="28407"/>
                </a:lnTo>
                <a:lnTo>
                  <a:pt x="5646" y="28166"/>
                </a:lnTo>
                <a:lnTo>
                  <a:pt x="5586" y="27926"/>
                </a:lnTo>
                <a:lnTo>
                  <a:pt x="5466" y="27746"/>
                </a:lnTo>
                <a:lnTo>
                  <a:pt x="6066" y="27566"/>
                </a:lnTo>
                <a:lnTo>
                  <a:pt x="6607" y="27446"/>
                </a:lnTo>
                <a:lnTo>
                  <a:pt x="7808" y="27025"/>
                </a:lnTo>
                <a:lnTo>
                  <a:pt x="7928" y="26965"/>
                </a:lnTo>
                <a:close/>
                <a:moveTo>
                  <a:pt x="7808" y="28947"/>
                </a:moveTo>
                <a:lnTo>
                  <a:pt x="7328" y="29548"/>
                </a:lnTo>
                <a:lnTo>
                  <a:pt x="6667" y="30389"/>
                </a:lnTo>
                <a:lnTo>
                  <a:pt x="6367" y="30809"/>
                </a:lnTo>
                <a:lnTo>
                  <a:pt x="6126" y="31229"/>
                </a:lnTo>
                <a:lnTo>
                  <a:pt x="5766" y="29908"/>
                </a:lnTo>
                <a:lnTo>
                  <a:pt x="6307" y="29788"/>
                </a:lnTo>
                <a:lnTo>
                  <a:pt x="6847" y="29548"/>
                </a:lnTo>
                <a:lnTo>
                  <a:pt x="7328" y="29248"/>
                </a:lnTo>
                <a:lnTo>
                  <a:pt x="7808" y="28947"/>
                </a:lnTo>
                <a:close/>
                <a:moveTo>
                  <a:pt x="9430" y="0"/>
                </a:moveTo>
                <a:lnTo>
                  <a:pt x="9189" y="240"/>
                </a:lnTo>
                <a:lnTo>
                  <a:pt x="9009" y="480"/>
                </a:lnTo>
                <a:lnTo>
                  <a:pt x="8709" y="1021"/>
                </a:lnTo>
                <a:lnTo>
                  <a:pt x="8409" y="1622"/>
                </a:lnTo>
                <a:lnTo>
                  <a:pt x="8168" y="2222"/>
                </a:lnTo>
                <a:lnTo>
                  <a:pt x="7808" y="3243"/>
                </a:lnTo>
                <a:lnTo>
                  <a:pt x="7868" y="2162"/>
                </a:lnTo>
                <a:lnTo>
                  <a:pt x="7808" y="1081"/>
                </a:lnTo>
                <a:lnTo>
                  <a:pt x="7808" y="961"/>
                </a:lnTo>
                <a:lnTo>
                  <a:pt x="7688" y="841"/>
                </a:lnTo>
                <a:lnTo>
                  <a:pt x="7568" y="841"/>
                </a:lnTo>
                <a:lnTo>
                  <a:pt x="7448" y="961"/>
                </a:lnTo>
                <a:lnTo>
                  <a:pt x="7087" y="1441"/>
                </a:lnTo>
                <a:lnTo>
                  <a:pt x="6847" y="2042"/>
                </a:lnTo>
                <a:lnTo>
                  <a:pt x="6667" y="2582"/>
                </a:lnTo>
                <a:lnTo>
                  <a:pt x="6487" y="3183"/>
                </a:lnTo>
                <a:lnTo>
                  <a:pt x="6247" y="4444"/>
                </a:lnTo>
                <a:lnTo>
                  <a:pt x="6126" y="5645"/>
                </a:lnTo>
                <a:lnTo>
                  <a:pt x="6066" y="6306"/>
                </a:lnTo>
                <a:lnTo>
                  <a:pt x="6006" y="7207"/>
                </a:lnTo>
                <a:lnTo>
                  <a:pt x="6006" y="7747"/>
                </a:lnTo>
                <a:lnTo>
                  <a:pt x="6066" y="8228"/>
                </a:lnTo>
                <a:lnTo>
                  <a:pt x="6186" y="8648"/>
                </a:lnTo>
                <a:lnTo>
                  <a:pt x="6307" y="8948"/>
                </a:lnTo>
                <a:lnTo>
                  <a:pt x="6066" y="9609"/>
                </a:lnTo>
                <a:lnTo>
                  <a:pt x="6066" y="9669"/>
                </a:lnTo>
                <a:lnTo>
                  <a:pt x="5946" y="8588"/>
                </a:lnTo>
                <a:lnTo>
                  <a:pt x="5886" y="7507"/>
                </a:lnTo>
                <a:lnTo>
                  <a:pt x="5946" y="6366"/>
                </a:lnTo>
                <a:lnTo>
                  <a:pt x="6066" y="5225"/>
                </a:lnTo>
                <a:lnTo>
                  <a:pt x="6066" y="4624"/>
                </a:lnTo>
                <a:lnTo>
                  <a:pt x="6066" y="4024"/>
                </a:lnTo>
                <a:lnTo>
                  <a:pt x="6006" y="3483"/>
                </a:lnTo>
                <a:lnTo>
                  <a:pt x="5886" y="2943"/>
                </a:lnTo>
                <a:lnTo>
                  <a:pt x="5826" y="2823"/>
                </a:lnTo>
                <a:lnTo>
                  <a:pt x="5766" y="2763"/>
                </a:lnTo>
                <a:lnTo>
                  <a:pt x="5646" y="2763"/>
                </a:lnTo>
                <a:lnTo>
                  <a:pt x="5526" y="2823"/>
                </a:lnTo>
                <a:lnTo>
                  <a:pt x="5226" y="3303"/>
                </a:lnTo>
                <a:lnTo>
                  <a:pt x="4985" y="3784"/>
                </a:lnTo>
                <a:lnTo>
                  <a:pt x="4805" y="4384"/>
                </a:lnTo>
                <a:lnTo>
                  <a:pt x="4685" y="4985"/>
                </a:lnTo>
                <a:lnTo>
                  <a:pt x="4565" y="6186"/>
                </a:lnTo>
                <a:lnTo>
                  <a:pt x="4505" y="7327"/>
                </a:lnTo>
                <a:lnTo>
                  <a:pt x="4445" y="8348"/>
                </a:lnTo>
                <a:lnTo>
                  <a:pt x="4024" y="6066"/>
                </a:lnTo>
                <a:lnTo>
                  <a:pt x="3964" y="6006"/>
                </a:lnTo>
                <a:lnTo>
                  <a:pt x="3904" y="5946"/>
                </a:lnTo>
                <a:lnTo>
                  <a:pt x="3844" y="6006"/>
                </a:lnTo>
                <a:lnTo>
                  <a:pt x="3784" y="6066"/>
                </a:lnTo>
                <a:lnTo>
                  <a:pt x="3544" y="7087"/>
                </a:lnTo>
                <a:lnTo>
                  <a:pt x="3364" y="8168"/>
                </a:lnTo>
                <a:lnTo>
                  <a:pt x="3304" y="9309"/>
                </a:lnTo>
                <a:lnTo>
                  <a:pt x="3304" y="10450"/>
                </a:lnTo>
                <a:lnTo>
                  <a:pt x="3424" y="11591"/>
                </a:lnTo>
                <a:lnTo>
                  <a:pt x="3664" y="12672"/>
                </a:lnTo>
                <a:lnTo>
                  <a:pt x="4024" y="13753"/>
                </a:lnTo>
                <a:lnTo>
                  <a:pt x="4265" y="14233"/>
                </a:lnTo>
                <a:lnTo>
                  <a:pt x="4505" y="14714"/>
                </a:lnTo>
                <a:lnTo>
                  <a:pt x="4205" y="16275"/>
                </a:lnTo>
                <a:lnTo>
                  <a:pt x="3964" y="17777"/>
                </a:lnTo>
                <a:lnTo>
                  <a:pt x="3784" y="17476"/>
                </a:lnTo>
                <a:lnTo>
                  <a:pt x="3784" y="17116"/>
                </a:lnTo>
                <a:lnTo>
                  <a:pt x="3784" y="16756"/>
                </a:lnTo>
                <a:lnTo>
                  <a:pt x="3604" y="16035"/>
                </a:lnTo>
                <a:lnTo>
                  <a:pt x="3424" y="15314"/>
                </a:lnTo>
                <a:lnTo>
                  <a:pt x="3244" y="14594"/>
                </a:lnTo>
                <a:lnTo>
                  <a:pt x="3064" y="13633"/>
                </a:lnTo>
                <a:lnTo>
                  <a:pt x="2943" y="12732"/>
                </a:lnTo>
                <a:lnTo>
                  <a:pt x="2823" y="11771"/>
                </a:lnTo>
                <a:lnTo>
                  <a:pt x="2703" y="10810"/>
                </a:lnTo>
                <a:lnTo>
                  <a:pt x="2643" y="10690"/>
                </a:lnTo>
                <a:lnTo>
                  <a:pt x="2583" y="10630"/>
                </a:lnTo>
                <a:lnTo>
                  <a:pt x="2463" y="10570"/>
                </a:lnTo>
                <a:lnTo>
                  <a:pt x="2343" y="10570"/>
                </a:lnTo>
                <a:lnTo>
                  <a:pt x="2163" y="10630"/>
                </a:lnTo>
                <a:lnTo>
                  <a:pt x="2043" y="10690"/>
                </a:lnTo>
                <a:lnTo>
                  <a:pt x="1982" y="10810"/>
                </a:lnTo>
                <a:lnTo>
                  <a:pt x="1862" y="11291"/>
                </a:lnTo>
                <a:lnTo>
                  <a:pt x="1742" y="11771"/>
                </a:lnTo>
                <a:lnTo>
                  <a:pt x="1682" y="12252"/>
                </a:lnTo>
                <a:lnTo>
                  <a:pt x="1682" y="12792"/>
                </a:lnTo>
                <a:lnTo>
                  <a:pt x="1742" y="13753"/>
                </a:lnTo>
                <a:lnTo>
                  <a:pt x="1922" y="14774"/>
                </a:lnTo>
                <a:lnTo>
                  <a:pt x="2043" y="15374"/>
                </a:lnTo>
                <a:lnTo>
                  <a:pt x="2223" y="16035"/>
                </a:lnTo>
                <a:lnTo>
                  <a:pt x="2403" y="16696"/>
                </a:lnTo>
                <a:lnTo>
                  <a:pt x="2763" y="17236"/>
                </a:lnTo>
                <a:lnTo>
                  <a:pt x="2823" y="17356"/>
                </a:lnTo>
                <a:lnTo>
                  <a:pt x="3244" y="18317"/>
                </a:lnTo>
                <a:lnTo>
                  <a:pt x="3544" y="18798"/>
                </a:lnTo>
                <a:lnTo>
                  <a:pt x="3844" y="19218"/>
                </a:lnTo>
                <a:lnTo>
                  <a:pt x="3844" y="19278"/>
                </a:lnTo>
                <a:lnTo>
                  <a:pt x="3304" y="18497"/>
                </a:lnTo>
                <a:lnTo>
                  <a:pt x="2763" y="17657"/>
                </a:lnTo>
                <a:lnTo>
                  <a:pt x="2343" y="16816"/>
                </a:lnTo>
                <a:lnTo>
                  <a:pt x="1802" y="15975"/>
                </a:lnTo>
                <a:lnTo>
                  <a:pt x="1562" y="15555"/>
                </a:lnTo>
                <a:lnTo>
                  <a:pt x="1202" y="15194"/>
                </a:lnTo>
                <a:lnTo>
                  <a:pt x="1142" y="15134"/>
                </a:lnTo>
                <a:lnTo>
                  <a:pt x="1022" y="15074"/>
                </a:lnTo>
                <a:lnTo>
                  <a:pt x="781" y="15134"/>
                </a:lnTo>
                <a:lnTo>
                  <a:pt x="661" y="15254"/>
                </a:lnTo>
                <a:lnTo>
                  <a:pt x="601" y="15435"/>
                </a:lnTo>
                <a:lnTo>
                  <a:pt x="601" y="15975"/>
                </a:lnTo>
                <a:lnTo>
                  <a:pt x="661" y="16516"/>
                </a:lnTo>
                <a:lnTo>
                  <a:pt x="841" y="16996"/>
                </a:lnTo>
                <a:lnTo>
                  <a:pt x="1082" y="17536"/>
                </a:lnTo>
                <a:lnTo>
                  <a:pt x="1622" y="18497"/>
                </a:lnTo>
                <a:lnTo>
                  <a:pt x="2163" y="19398"/>
                </a:lnTo>
                <a:lnTo>
                  <a:pt x="2883" y="20419"/>
                </a:lnTo>
                <a:lnTo>
                  <a:pt x="3304" y="20900"/>
                </a:lnTo>
                <a:lnTo>
                  <a:pt x="3724" y="21320"/>
                </a:lnTo>
                <a:lnTo>
                  <a:pt x="3724" y="22281"/>
                </a:lnTo>
                <a:lnTo>
                  <a:pt x="3304" y="21861"/>
                </a:lnTo>
                <a:lnTo>
                  <a:pt x="2763" y="21200"/>
                </a:lnTo>
                <a:lnTo>
                  <a:pt x="2343" y="20539"/>
                </a:lnTo>
                <a:lnTo>
                  <a:pt x="1922" y="19759"/>
                </a:lnTo>
                <a:lnTo>
                  <a:pt x="1622" y="19038"/>
                </a:lnTo>
                <a:lnTo>
                  <a:pt x="1502" y="18858"/>
                </a:lnTo>
                <a:lnTo>
                  <a:pt x="1442" y="18798"/>
                </a:lnTo>
                <a:lnTo>
                  <a:pt x="1262" y="18738"/>
                </a:lnTo>
                <a:lnTo>
                  <a:pt x="1142" y="18738"/>
                </a:lnTo>
                <a:lnTo>
                  <a:pt x="1022" y="18798"/>
                </a:lnTo>
                <a:lnTo>
                  <a:pt x="901" y="18858"/>
                </a:lnTo>
                <a:lnTo>
                  <a:pt x="841" y="18978"/>
                </a:lnTo>
                <a:lnTo>
                  <a:pt x="841" y="19098"/>
                </a:lnTo>
                <a:lnTo>
                  <a:pt x="901" y="19819"/>
                </a:lnTo>
                <a:lnTo>
                  <a:pt x="1082" y="20479"/>
                </a:lnTo>
                <a:lnTo>
                  <a:pt x="1322" y="21140"/>
                </a:lnTo>
                <a:lnTo>
                  <a:pt x="1622" y="21801"/>
                </a:lnTo>
                <a:lnTo>
                  <a:pt x="901" y="21020"/>
                </a:lnTo>
                <a:lnTo>
                  <a:pt x="241" y="20179"/>
                </a:lnTo>
                <a:lnTo>
                  <a:pt x="181" y="20119"/>
                </a:lnTo>
                <a:lnTo>
                  <a:pt x="61" y="20179"/>
                </a:lnTo>
                <a:lnTo>
                  <a:pt x="1" y="20239"/>
                </a:lnTo>
                <a:lnTo>
                  <a:pt x="1" y="20359"/>
                </a:lnTo>
                <a:lnTo>
                  <a:pt x="541" y="21440"/>
                </a:lnTo>
                <a:lnTo>
                  <a:pt x="1202" y="22461"/>
                </a:lnTo>
                <a:lnTo>
                  <a:pt x="1862" y="23422"/>
                </a:lnTo>
                <a:lnTo>
                  <a:pt x="2583" y="24323"/>
                </a:lnTo>
                <a:lnTo>
                  <a:pt x="3244" y="25044"/>
                </a:lnTo>
                <a:lnTo>
                  <a:pt x="3904" y="25704"/>
                </a:lnTo>
                <a:lnTo>
                  <a:pt x="4024" y="26605"/>
                </a:lnTo>
                <a:lnTo>
                  <a:pt x="3364" y="26065"/>
                </a:lnTo>
                <a:lnTo>
                  <a:pt x="2883" y="25524"/>
                </a:lnTo>
                <a:lnTo>
                  <a:pt x="2343" y="24923"/>
                </a:lnTo>
                <a:lnTo>
                  <a:pt x="1742" y="24383"/>
                </a:lnTo>
                <a:lnTo>
                  <a:pt x="1442" y="24203"/>
                </a:lnTo>
                <a:lnTo>
                  <a:pt x="1142" y="24083"/>
                </a:lnTo>
                <a:lnTo>
                  <a:pt x="1022" y="24023"/>
                </a:lnTo>
                <a:lnTo>
                  <a:pt x="841" y="24083"/>
                </a:lnTo>
                <a:lnTo>
                  <a:pt x="721" y="24203"/>
                </a:lnTo>
                <a:lnTo>
                  <a:pt x="661" y="24323"/>
                </a:lnTo>
                <a:lnTo>
                  <a:pt x="661" y="24743"/>
                </a:lnTo>
                <a:lnTo>
                  <a:pt x="721" y="25104"/>
                </a:lnTo>
                <a:lnTo>
                  <a:pt x="901" y="25524"/>
                </a:lnTo>
                <a:lnTo>
                  <a:pt x="1082" y="25884"/>
                </a:lnTo>
                <a:lnTo>
                  <a:pt x="1622" y="26605"/>
                </a:lnTo>
                <a:lnTo>
                  <a:pt x="2223" y="27206"/>
                </a:lnTo>
                <a:lnTo>
                  <a:pt x="2643" y="27626"/>
                </a:lnTo>
                <a:lnTo>
                  <a:pt x="3184" y="28106"/>
                </a:lnTo>
                <a:lnTo>
                  <a:pt x="3784" y="28587"/>
                </a:lnTo>
                <a:lnTo>
                  <a:pt x="4084" y="28707"/>
                </a:lnTo>
                <a:lnTo>
                  <a:pt x="4385" y="28887"/>
                </a:lnTo>
                <a:lnTo>
                  <a:pt x="4745" y="30329"/>
                </a:lnTo>
                <a:lnTo>
                  <a:pt x="4265" y="30028"/>
                </a:lnTo>
                <a:lnTo>
                  <a:pt x="3904" y="29728"/>
                </a:lnTo>
                <a:lnTo>
                  <a:pt x="3244" y="29127"/>
                </a:lnTo>
                <a:lnTo>
                  <a:pt x="2703" y="28527"/>
                </a:lnTo>
                <a:lnTo>
                  <a:pt x="1562" y="27206"/>
                </a:lnTo>
                <a:lnTo>
                  <a:pt x="1442" y="27085"/>
                </a:lnTo>
                <a:lnTo>
                  <a:pt x="1142" y="27085"/>
                </a:lnTo>
                <a:lnTo>
                  <a:pt x="1022" y="27146"/>
                </a:lnTo>
                <a:lnTo>
                  <a:pt x="901" y="27266"/>
                </a:lnTo>
                <a:lnTo>
                  <a:pt x="841" y="27386"/>
                </a:lnTo>
                <a:lnTo>
                  <a:pt x="781" y="27506"/>
                </a:lnTo>
                <a:lnTo>
                  <a:pt x="781" y="27686"/>
                </a:lnTo>
                <a:lnTo>
                  <a:pt x="901" y="28166"/>
                </a:lnTo>
                <a:lnTo>
                  <a:pt x="1082" y="28587"/>
                </a:lnTo>
                <a:lnTo>
                  <a:pt x="1322" y="29067"/>
                </a:lnTo>
                <a:lnTo>
                  <a:pt x="1562" y="29488"/>
                </a:lnTo>
                <a:lnTo>
                  <a:pt x="2163" y="30268"/>
                </a:lnTo>
                <a:lnTo>
                  <a:pt x="2823" y="30989"/>
                </a:lnTo>
                <a:lnTo>
                  <a:pt x="3184" y="31289"/>
                </a:lnTo>
                <a:lnTo>
                  <a:pt x="2883" y="31289"/>
                </a:lnTo>
                <a:lnTo>
                  <a:pt x="2823" y="31410"/>
                </a:lnTo>
                <a:lnTo>
                  <a:pt x="2763" y="31590"/>
                </a:lnTo>
                <a:lnTo>
                  <a:pt x="2763" y="31710"/>
                </a:lnTo>
                <a:lnTo>
                  <a:pt x="3003" y="32010"/>
                </a:lnTo>
                <a:lnTo>
                  <a:pt x="3184" y="32250"/>
                </a:lnTo>
                <a:lnTo>
                  <a:pt x="3664" y="32731"/>
                </a:lnTo>
                <a:lnTo>
                  <a:pt x="4745" y="33512"/>
                </a:lnTo>
                <a:lnTo>
                  <a:pt x="5466" y="34052"/>
                </a:lnTo>
                <a:lnTo>
                  <a:pt x="5886" y="34352"/>
                </a:lnTo>
                <a:lnTo>
                  <a:pt x="6307" y="34593"/>
                </a:lnTo>
                <a:lnTo>
                  <a:pt x="6607" y="35193"/>
                </a:lnTo>
                <a:lnTo>
                  <a:pt x="6667" y="35313"/>
                </a:lnTo>
                <a:lnTo>
                  <a:pt x="6787" y="35373"/>
                </a:lnTo>
                <a:lnTo>
                  <a:pt x="6847" y="35373"/>
                </a:lnTo>
                <a:lnTo>
                  <a:pt x="6967" y="35313"/>
                </a:lnTo>
                <a:lnTo>
                  <a:pt x="7087" y="35253"/>
                </a:lnTo>
                <a:lnTo>
                  <a:pt x="7147" y="35193"/>
                </a:lnTo>
                <a:lnTo>
                  <a:pt x="7207" y="35073"/>
                </a:lnTo>
                <a:lnTo>
                  <a:pt x="7147" y="34953"/>
                </a:lnTo>
                <a:lnTo>
                  <a:pt x="7147" y="34833"/>
                </a:lnTo>
                <a:lnTo>
                  <a:pt x="7328" y="34773"/>
                </a:lnTo>
                <a:lnTo>
                  <a:pt x="7448" y="34713"/>
                </a:lnTo>
                <a:lnTo>
                  <a:pt x="7568" y="34653"/>
                </a:lnTo>
                <a:lnTo>
                  <a:pt x="7628" y="34532"/>
                </a:lnTo>
                <a:lnTo>
                  <a:pt x="7748" y="34232"/>
                </a:lnTo>
                <a:lnTo>
                  <a:pt x="7688" y="34052"/>
                </a:lnTo>
                <a:lnTo>
                  <a:pt x="7628" y="33932"/>
                </a:lnTo>
                <a:lnTo>
                  <a:pt x="7448" y="33632"/>
                </a:lnTo>
                <a:lnTo>
                  <a:pt x="7207" y="33331"/>
                </a:lnTo>
                <a:lnTo>
                  <a:pt x="6907" y="33091"/>
                </a:lnTo>
                <a:lnTo>
                  <a:pt x="6547" y="32911"/>
                </a:lnTo>
                <a:lnTo>
                  <a:pt x="6427" y="32370"/>
                </a:lnTo>
                <a:lnTo>
                  <a:pt x="6487" y="32130"/>
                </a:lnTo>
                <a:lnTo>
                  <a:pt x="6487" y="31890"/>
                </a:lnTo>
                <a:lnTo>
                  <a:pt x="6967" y="31530"/>
                </a:lnTo>
                <a:lnTo>
                  <a:pt x="7388" y="31109"/>
                </a:lnTo>
                <a:lnTo>
                  <a:pt x="8228" y="30268"/>
                </a:lnTo>
                <a:lnTo>
                  <a:pt x="8709" y="29788"/>
                </a:lnTo>
                <a:lnTo>
                  <a:pt x="9129" y="29248"/>
                </a:lnTo>
                <a:lnTo>
                  <a:pt x="9550" y="28647"/>
                </a:lnTo>
                <a:lnTo>
                  <a:pt x="9850" y="28046"/>
                </a:lnTo>
                <a:lnTo>
                  <a:pt x="9850" y="27926"/>
                </a:lnTo>
                <a:lnTo>
                  <a:pt x="9790" y="27806"/>
                </a:lnTo>
                <a:lnTo>
                  <a:pt x="9730" y="27686"/>
                </a:lnTo>
                <a:lnTo>
                  <a:pt x="9670" y="27626"/>
                </a:lnTo>
                <a:lnTo>
                  <a:pt x="9850" y="27386"/>
                </a:lnTo>
                <a:lnTo>
                  <a:pt x="10030" y="27085"/>
                </a:lnTo>
                <a:lnTo>
                  <a:pt x="10030" y="26785"/>
                </a:lnTo>
                <a:lnTo>
                  <a:pt x="10030" y="26665"/>
                </a:lnTo>
                <a:lnTo>
                  <a:pt x="9910" y="26485"/>
                </a:lnTo>
                <a:lnTo>
                  <a:pt x="9730" y="26305"/>
                </a:lnTo>
                <a:lnTo>
                  <a:pt x="9550" y="26185"/>
                </a:lnTo>
                <a:lnTo>
                  <a:pt x="9850" y="25884"/>
                </a:lnTo>
                <a:lnTo>
                  <a:pt x="10150" y="25584"/>
                </a:lnTo>
                <a:lnTo>
                  <a:pt x="10210" y="25464"/>
                </a:lnTo>
                <a:lnTo>
                  <a:pt x="10270" y="25344"/>
                </a:lnTo>
                <a:lnTo>
                  <a:pt x="10150" y="25104"/>
                </a:lnTo>
                <a:lnTo>
                  <a:pt x="10030" y="24923"/>
                </a:lnTo>
                <a:lnTo>
                  <a:pt x="9790" y="24863"/>
                </a:lnTo>
                <a:lnTo>
                  <a:pt x="9430" y="24863"/>
                </a:lnTo>
                <a:lnTo>
                  <a:pt x="9069" y="24923"/>
                </a:lnTo>
                <a:lnTo>
                  <a:pt x="8709" y="25044"/>
                </a:lnTo>
                <a:lnTo>
                  <a:pt x="8409" y="25164"/>
                </a:lnTo>
                <a:lnTo>
                  <a:pt x="7688" y="25524"/>
                </a:lnTo>
                <a:lnTo>
                  <a:pt x="7087" y="25884"/>
                </a:lnTo>
                <a:lnTo>
                  <a:pt x="6367" y="26305"/>
                </a:lnTo>
                <a:lnTo>
                  <a:pt x="5946" y="25884"/>
                </a:lnTo>
                <a:lnTo>
                  <a:pt x="5526" y="25464"/>
                </a:lnTo>
                <a:lnTo>
                  <a:pt x="6547" y="24923"/>
                </a:lnTo>
                <a:lnTo>
                  <a:pt x="7568" y="24323"/>
                </a:lnTo>
                <a:lnTo>
                  <a:pt x="8649" y="23662"/>
                </a:lnTo>
                <a:lnTo>
                  <a:pt x="9129" y="23242"/>
                </a:lnTo>
                <a:lnTo>
                  <a:pt x="9490" y="22761"/>
                </a:lnTo>
                <a:lnTo>
                  <a:pt x="9610" y="22641"/>
                </a:lnTo>
                <a:lnTo>
                  <a:pt x="9610" y="22461"/>
                </a:lnTo>
                <a:lnTo>
                  <a:pt x="9550" y="22341"/>
                </a:lnTo>
                <a:lnTo>
                  <a:pt x="9490" y="22221"/>
                </a:lnTo>
                <a:lnTo>
                  <a:pt x="9249" y="22101"/>
                </a:lnTo>
                <a:lnTo>
                  <a:pt x="9129" y="22041"/>
                </a:lnTo>
                <a:lnTo>
                  <a:pt x="8949" y="22041"/>
                </a:lnTo>
                <a:lnTo>
                  <a:pt x="8649" y="22161"/>
                </a:lnTo>
                <a:lnTo>
                  <a:pt x="8348" y="22221"/>
                </a:lnTo>
                <a:lnTo>
                  <a:pt x="7688" y="22521"/>
                </a:lnTo>
                <a:lnTo>
                  <a:pt x="7147" y="22942"/>
                </a:lnTo>
                <a:lnTo>
                  <a:pt x="6547" y="23302"/>
                </a:lnTo>
                <a:lnTo>
                  <a:pt x="5406" y="24143"/>
                </a:lnTo>
                <a:lnTo>
                  <a:pt x="5406" y="23963"/>
                </a:lnTo>
                <a:lnTo>
                  <a:pt x="5346" y="23842"/>
                </a:lnTo>
                <a:lnTo>
                  <a:pt x="5226" y="23602"/>
                </a:lnTo>
                <a:lnTo>
                  <a:pt x="4985" y="23362"/>
                </a:lnTo>
                <a:lnTo>
                  <a:pt x="4985" y="23062"/>
                </a:lnTo>
                <a:lnTo>
                  <a:pt x="5766" y="22882"/>
                </a:lnTo>
                <a:lnTo>
                  <a:pt x="6547" y="22581"/>
                </a:lnTo>
                <a:lnTo>
                  <a:pt x="7988" y="21921"/>
                </a:lnTo>
                <a:lnTo>
                  <a:pt x="8709" y="21620"/>
                </a:lnTo>
                <a:lnTo>
                  <a:pt x="9490" y="21260"/>
                </a:lnTo>
                <a:lnTo>
                  <a:pt x="9790" y="21020"/>
                </a:lnTo>
                <a:lnTo>
                  <a:pt x="10150" y="20780"/>
                </a:lnTo>
                <a:lnTo>
                  <a:pt x="10390" y="20539"/>
                </a:lnTo>
                <a:lnTo>
                  <a:pt x="10631" y="20239"/>
                </a:lnTo>
                <a:lnTo>
                  <a:pt x="10691" y="19999"/>
                </a:lnTo>
                <a:lnTo>
                  <a:pt x="10631" y="19759"/>
                </a:lnTo>
                <a:lnTo>
                  <a:pt x="10450" y="19578"/>
                </a:lnTo>
                <a:lnTo>
                  <a:pt x="10210" y="19518"/>
                </a:lnTo>
                <a:lnTo>
                  <a:pt x="9850" y="19518"/>
                </a:lnTo>
                <a:lnTo>
                  <a:pt x="9490" y="19638"/>
                </a:lnTo>
                <a:lnTo>
                  <a:pt x="9069" y="19759"/>
                </a:lnTo>
                <a:lnTo>
                  <a:pt x="8709" y="19939"/>
                </a:lnTo>
                <a:lnTo>
                  <a:pt x="7988" y="20359"/>
                </a:lnTo>
                <a:lnTo>
                  <a:pt x="7328" y="20719"/>
                </a:lnTo>
                <a:lnTo>
                  <a:pt x="6126" y="21500"/>
                </a:lnTo>
                <a:lnTo>
                  <a:pt x="5526" y="21861"/>
                </a:lnTo>
                <a:lnTo>
                  <a:pt x="4985" y="22341"/>
                </a:lnTo>
                <a:lnTo>
                  <a:pt x="4985" y="22041"/>
                </a:lnTo>
                <a:lnTo>
                  <a:pt x="5165" y="22041"/>
                </a:lnTo>
                <a:lnTo>
                  <a:pt x="5286" y="21981"/>
                </a:lnTo>
                <a:lnTo>
                  <a:pt x="5346" y="21861"/>
                </a:lnTo>
                <a:lnTo>
                  <a:pt x="5346" y="21740"/>
                </a:lnTo>
                <a:lnTo>
                  <a:pt x="5226" y="21380"/>
                </a:lnTo>
                <a:lnTo>
                  <a:pt x="5045" y="20960"/>
                </a:lnTo>
                <a:lnTo>
                  <a:pt x="5045" y="20539"/>
                </a:lnTo>
                <a:lnTo>
                  <a:pt x="5406" y="20479"/>
                </a:lnTo>
                <a:lnTo>
                  <a:pt x="5766" y="20419"/>
                </a:lnTo>
                <a:lnTo>
                  <a:pt x="6487" y="20179"/>
                </a:lnTo>
                <a:lnTo>
                  <a:pt x="7147" y="19879"/>
                </a:lnTo>
                <a:lnTo>
                  <a:pt x="7808" y="19518"/>
                </a:lnTo>
                <a:lnTo>
                  <a:pt x="8649" y="19158"/>
                </a:lnTo>
                <a:lnTo>
                  <a:pt x="9369" y="18738"/>
                </a:lnTo>
                <a:lnTo>
                  <a:pt x="9730" y="18497"/>
                </a:lnTo>
                <a:lnTo>
                  <a:pt x="10030" y="18197"/>
                </a:lnTo>
                <a:lnTo>
                  <a:pt x="10330" y="17897"/>
                </a:lnTo>
                <a:lnTo>
                  <a:pt x="10571" y="17536"/>
                </a:lnTo>
                <a:lnTo>
                  <a:pt x="10631" y="17416"/>
                </a:lnTo>
                <a:lnTo>
                  <a:pt x="10691" y="17296"/>
                </a:lnTo>
                <a:lnTo>
                  <a:pt x="10571" y="17056"/>
                </a:lnTo>
                <a:lnTo>
                  <a:pt x="10450" y="16876"/>
                </a:lnTo>
                <a:lnTo>
                  <a:pt x="10330" y="16816"/>
                </a:lnTo>
                <a:lnTo>
                  <a:pt x="10210" y="16816"/>
                </a:lnTo>
                <a:lnTo>
                  <a:pt x="9730" y="16876"/>
                </a:lnTo>
                <a:lnTo>
                  <a:pt x="9309" y="16996"/>
                </a:lnTo>
                <a:lnTo>
                  <a:pt x="8889" y="17116"/>
                </a:lnTo>
                <a:lnTo>
                  <a:pt x="8529" y="17296"/>
                </a:lnTo>
                <a:lnTo>
                  <a:pt x="7808" y="17657"/>
                </a:lnTo>
                <a:lnTo>
                  <a:pt x="7027" y="18197"/>
                </a:lnTo>
                <a:lnTo>
                  <a:pt x="6006" y="18858"/>
                </a:lnTo>
                <a:lnTo>
                  <a:pt x="5526" y="19218"/>
                </a:lnTo>
                <a:lnTo>
                  <a:pt x="5105" y="19638"/>
                </a:lnTo>
                <a:lnTo>
                  <a:pt x="5105" y="19638"/>
                </a:lnTo>
                <a:lnTo>
                  <a:pt x="5286" y="18257"/>
                </a:lnTo>
                <a:lnTo>
                  <a:pt x="5286" y="18197"/>
                </a:lnTo>
                <a:lnTo>
                  <a:pt x="6066" y="17957"/>
                </a:lnTo>
                <a:lnTo>
                  <a:pt x="6847" y="17657"/>
                </a:lnTo>
                <a:lnTo>
                  <a:pt x="8409" y="17056"/>
                </a:lnTo>
                <a:lnTo>
                  <a:pt x="9249" y="16756"/>
                </a:lnTo>
                <a:lnTo>
                  <a:pt x="10150" y="16455"/>
                </a:lnTo>
                <a:lnTo>
                  <a:pt x="10571" y="16275"/>
                </a:lnTo>
                <a:lnTo>
                  <a:pt x="10991" y="16095"/>
                </a:lnTo>
                <a:lnTo>
                  <a:pt x="11351" y="15795"/>
                </a:lnTo>
                <a:lnTo>
                  <a:pt x="11592" y="15495"/>
                </a:lnTo>
                <a:lnTo>
                  <a:pt x="11592" y="15314"/>
                </a:lnTo>
                <a:lnTo>
                  <a:pt x="11592" y="15194"/>
                </a:lnTo>
                <a:lnTo>
                  <a:pt x="11532" y="15014"/>
                </a:lnTo>
                <a:lnTo>
                  <a:pt x="11411" y="14954"/>
                </a:lnTo>
                <a:lnTo>
                  <a:pt x="10991" y="14774"/>
                </a:lnTo>
                <a:lnTo>
                  <a:pt x="10571" y="14714"/>
                </a:lnTo>
                <a:lnTo>
                  <a:pt x="10090" y="14774"/>
                </a:lnTo>
                <a:lnTo>
                  <a:pt x="9610" y="14894"/>
                </a:lnTo>
                <a:lnTo>
                  <a:pt x="9129" y="15074"/>
                </a:lnTo>
                <a:lnTo>
                  <a:pt x="8649" y="15254"/>
                </a:lnTo>
                <a:lnTo>
                  <a:pt x="7808" y="15615"/>
                </a:lnTo>
                <a:lnTo>
                  <a:pt x="6547" y="16275"/>
                </a:lnTo>
                <a:lnTo>
                  <a:pt x="6006" y="16636"/>
                </a:lnTo>
                <a:lnTo>
                  <a:pt x="5406" y="16996"/>
                </a:lnTo>
                <a:lnTo>
                  <a:pt x="5826" y="14834"/>
                </a:lnTo>
                <a:lnTo>
                  <a:pt x="7087" y="14414"/>
                </a:lnTo>
                <a:lnTo>
                  <a:pt x="8288" y="13933"/>
                </a:lnTo>
                <a:lnTo>
                  <a:pt x="8949" y="13693"/>
                </a:lnTo>
                <a:lnTo>
                  <a:pt x="9610" y="13393"/>
                </a:lnTo>
                <a:lnTo>
                  <a:pt x="9910" y="13212"/>
                </a:lnTo>
                <a:lnTo>
                  <a:pt x="10210" y="13032"/>
                </a:lnTo>
                <a:lnTo>
                  <a:pt x="10450" y="12792"/>
                </a:lnTo>
                <a:lnTo>
                  <a:pt x="10631" y="12492"/>
                </a:lnTo>
                <a:lnTo>
                  <a:pt x="10631" y="12312"/>
                </a:lnTo>
                <a:lnTo>
                  <a:pt x="10631" y="12131"/>
                </a:lnTo>
                <a:lnTo>
                  <a:pt x="10511" y="11951"/>
                </a:lnTo>
                <a:lnTo>
                  <a:pt x="10330" y="11831"/>
                </a:lnTo>
                <a:lnTo>
                  <a:pt x="9730" y="11831"/>
                </a:lnTo>
                <a:lnTo>
                  <a:pt x="9430" y="11951"/>
                </a:lnTo>
                <a:lnTo>
                  <a:pt x="9129" y="12071"/>
                </a:lnTo>
                <a:lnTo>
                  <a:pt x="8529" y="12372"/>
                </a:lnTo>
                <a:lnTo>
                  <a:pt x="7988" y="12732"/>
                </a:lnTo>
                <a:lnTo>
                  <a:pt x="6967" y="13333"/>
                </a:lnTo>
                <a:lnTo>
                  <a:pt x="6066" y="13933"/>
                </a:lnTo>
                <a:lnTo>
                  <a:pt x="6367" y="12672"/>
                </a:lnTo>
                <a:lnTo>
                  <a:pt x="7628" y="12131"/>
                </a:lnTo>
                <a:lnTo>
                  <a:pt x="8949" y="11651"/>
                </a:lnTo>
                <a:lnTo>
                  <a:pt x="10270" y="11351"/>
                </a:lnTo>
                <a:lnTo>
                  <a:pt x="10871" y="11110"/>
                </a:lnTo>
                <a:lnTo>
                  <a:pt x="11471" y="10870"/>
                </a:lnTo>
                <a:lnTo>
                  <a:pt x="11652" y="10690"/>
                </a:lnTo>
                <a:lnTo>
                  <a:pt x="11772" y="10570"/>
                </a:lnTo>
                <a:lnTo>
                  <a:pt x="11772" y="10390"/>
                </a:lnTo>
                <a:lnTo>
                  <a:pt x="11772" y="10210"/>
                </a:lnTo>
                <a:lnTo>
                  <a:pt x="11652" y="10029"/>
                </a:lnTo>
                <a:lnTo>
                  <a:pt x="11532" y="9909"/>
                </a:lnTo>
                <a:lnTo>
                  <a:pt x="11411" y="9789"/>
                </a:lnTo>
                <a:lnTo>
                  <a:pt x="11171" y="9729"/>
                </a:lnTo>
                <a:lnTo>
                  <a:pt x="10631" y="9729"/>
                </a:lnTo>
                <a:lnTo>
                  <a:pt x="10030" y="9849"/>
                </a:lnTo>
                <a:lnTo>
                  <a:pt x="9430" y="10029"/>
                </a:lnTo>
                <a:lnTo>
                  <a:pt x="8829" y="10330"/>
                </a:lnTo>
                <a:lnTo>
                  <a:pt x="8228" y="10630"/>
                </a:lnTo>
                <a:lnTo>
                  <a:pt x="7688" y="10990"/>
                </a:lnTo>
                <a:lnTo>
                  <a:pt x="6607" y="11831"/>
                </a:lnTo>
                <a:lnTo>
                  <a:pt x="6607" y="11831"/>
                </a:lnTo>
                <a:lnTo>
                  <a:pt x="7207" y="10089"/>
                </a:lnTo>
                <a:lnTo>
                  <a:pt x="7748" y="9969"/>
                </a:lnTo>
                <a:lnTo>
                  <a:pt x="8228" y="9849"/>
                </a:lnTo>
                <a:lnTo>
                  <a:pt x="9249" y="9489"/>
                </a:lnTo>
                <a:lnTo>
                  <a:pt x="9910" y="9249"/>
                </a:lnTo>
                <a:lnTo>
                  <a:pt x="10511" y="9008"/>
                </a:lnTo>
                <a:lnTo>
                  <a:pt x="10811" y="8828"/>
                </a:lnTo>
                <a:lnTo>
                  <a:pt x="11111" y="8648"/>
                </a:lnTo>
                <a:lnTo>
                  <a:pt x="11351" y="8408"/>
                </a:lnTo>
                <a:lnTo>
                  <a:pt x="11532" y="8168"/>
                </a:lnTo>
                <a:lnTo>
                  <a:pt x="11592" y="7927"/>
                </a:lnTo>
                <a:lnTo>
                  <a:pt x="11592" y="7747"/>
                </a:lnTo>
                <a:lnTo>
                  <a:pt x="11471" y="7567"/>
                </a:lnTo>
                <a:lnTo>
                  <a:pt x="11291" y="7507"/>
                </a:lnTo>
                <a:lnTo>
                  <a:pt x="10931" y="7447"/>
                </a:lnTo>
                <a:lnTo>
                  <a:pt x="10631" y="7507"/>
                </a:lnTo>
                <a:lnTo>
                  <a:pt x="10270" y="7567"/>
                </a:lnTo>
                <a:lnTo>
                  <a:pt x="9970" y="7687"/>
                </a:lnTo>
                <a:lnTo>
                  <a:pt x="9309" y="7927"/>
                </a:lnTo>
                <a:lnTo>
                  <a:pt x="8709" y="8288"/>
                </a:lnTo>
                <a:lnTo>
                  <a:pt x="7748" y="8768"/>
                </a:lnTo>
                <a:lnTo>
                  <a:pt x="7868" y="8468"/>
                </a:lnTo>
                <a:lnTo>
                  <a:pt x="8409" y="8228"/>
                </a:lnTo>
                <a:lnTo>
                  <a:pt x="9009" y="7927"/>
                </a:lnTo>
                <a:lnTo>
                  <a:pt x="10030" y="7267"/>
                </a:lnTo>
                <a:lnTo>
                  <a:pt x="11291" y="6546"/>
                </a:lnTo>
                <a:lnTo>
                  <a:pt x="11892" y="6126"/>
                </a:lnTo>
                <a:lnTo>
                  <a:pt x="12132" y="5825"/>
                </a:lnTo>
                <a:lnTo>
                  <a:pt x="12372" y="5585"/>
                </a:lnTo>
                <a:lnTo>
                  <a:pt x="12432" y="5405"/>
                </a:lnTo>
                <a:lnTo>
                  <a:pt x="12432" y="5225"/>
                </a:lnTo>
                <a:lnTo>
                  <a:pt x="12312" y="5105"/>
                </a:lnTo>
                <a:lnTo>
                  <a:pt x="12072" y="5105"/>
                </a:lnTo>
                <a:lnTo>
                  <a:pt x="11772" y="5225"/>
                </a:lnTo>
                <a:lnTo>
                  <a:pt x="11411" y="5345"/>
                </a:lnTo>
                <a:lnTo>
                  <a:pt x="10811" y="5705"/>
                </a:lnTo>
                <a:lnTo>
                  <a:pt x="9610" y="6546"/>
                </a:lnTo>
                <a:lnTo>
                  <a:pt x="8949" y="6967"/>
                </a:lnTo>
                <a:lnTo>
                  <a:pt x="8288" y="7447"/>
                </a:lnTo>
                <a:lnTo>
                  <a:pt x="9009" y="6066"/>
                </a:lnTo>
                <a:lnTo>
                  <a:pt x="9069" y="5886"/>
                </a:lnTo>
                <a:lnTo>
                  <a:pt x="9850" y="5525"/>
                </a:lnTo>
                <a:lnTo>
                  <a:pt x="10631" y="5105"/>
                </a:lnTo>
                <a:lnTo>
                  <a:pt x="11231" y="4684"/>
                </a:lnTo>
                <a:lnTo>
                  <a:pt x="11832" y="4324"/>
                </a:lnTo>
                <a:lnTo>
                  <a:pt x="12372" y="3904"/>
                </a:lnTo>
                <a:lnTo>
                  <a:pt x="12853" y="3423"/>
                </a:lnTo>
                <a:lnTo>
                  <a:pt x="12973" y="3243"/>
                </a:lnTo>
                <a:lnTo>
                  <a:pt x="12913" y="3063"/>
                </a:lnTo>
                <a:lnTo>
                  <a:pt x="12793" y="2883"/>
                </a:lnTo>
                <a:lnTo>
                  <a:pt x="12613" y="2823"/>
                </a:lnTo>
                <a:lnTo>
                  <a:pt x="13093" y="2582"/>
                </a:lnTo>
                <a:lnTo>
                  <a:pt x="13333" y="2402"/>
                </a:lnTo>
                <a:lnTo>
                  <a:pt x="13453" y="2162"/>
                </a:lnTo>
                <a:lnTo>
                  <a:pt x="13513" y="1982"/>
                </a:lnTo>
                <a:lnTo>
                  <a:pt x="13453" y="1802"/>
                </a:lnTo>
                <a:lnTo>
                  <a:pt x="13393" y="1682"/>
                </a:lnTo>
                <a:lnTo>
                  <a:pt x="13213" y="1561"/>
                </a:lnTo>
                <a:lnTo>
                  <a:pt x="12733" y="1561"/>
                </a:lnTo>
                <a:lnTo>
                  <a:pt x="12192" y="1622"/>
                </a:lnTo>
                <a:lnTo>
                  <a:pt x="11712" y="1862"/>
                </a:lnTo>
                <a:lnTo>
                  <a:pt x="11291" y="2042"/>
                </a:lnTo>
                <a:lnTo>
                  <a:pt x="10991" y="2162"/>
                </a:lnTo>
                <a:lnTo>
                  <a:pt x="10991" y="2162"/>
                </a:lnTo>
                <a:lnTo>
                  <a:pt x="11411" y="1862"/>
                </a:lnTo>
                <a:lnTo>
                  <a:pt x="12072" y="1321"/>
                </a:lnTo>
                <a:lnTo>
                  <a:pt x="12432" y="1021"/>
                </a:lnTo>
                <a:lnTo>
                  <a:pt x="12673" y="721"/>
                </a:lnTo>
                <a:lnTo>
                  <a:pt x="12673" y="541"/>
                </a:lnTo>
                <a:lnTo>
                  <a:pt x="12613" y="360"/>
                </a:lnTo>
                <a:lnTo>
                  <a:pt x="12492" y="300"/>
                </a:lnTo>
                <a:lnTo>
                  <a:pt x="12312" y="300"/>
                </a:lnTo>
                <a:lnTo>
                  <a:pt x="11952" y="420"/>
                </a:lnTo>
                <a:lnTo>
                  <a:pt x="11652" y="661"/>
                </a:lnTo>
                <a:lnTo>
                  <a:pt x="11051" y="1141"/>
                </a:lnTo>
                <a:lnTo>
                  <a:pt x="10330" y="1742"/>
                </a:lnTo>
                <a:lnTo>
                  <a:pt x="9670" y="2342"/>
                </a:lnTo>
                <a:lnTo>
                  <a:pt x="9550" y="2462"/>
                </a:lnTo>
                <a:lnTo>
                  <a:pt x="9550" y="2642"/>
                </a:lnTo>
                <a:lnTo>
                  <a:pt x="9610" y="2763"/>
                </a:lnTo>
                <a:lnTo>
                  <a:pt x="9730" y="2883"/>
                </a:lnTo>
                <a:lnTo>
                  <a:pt x="9369" y="3183"/>
                </a:lnTo>
                <a:lnTo>
                  <a:pt x="9069" y="3543"/>
                </a:lnTo>
                <a:lnTo>
                  <a:pt x="9309" y="2522"/>
                </a:lnTo>
                <a:lnTo>
                  <a:pt x="9430" y="1922"/>
                </a:lnTo>
                <a:lnTo>
                  <a:pt x="9550" y="1321"/>
                </a:lnTo>
                <a:lnTo>
                  <a:pt x="9610" y="661"/>
                </a:lnTo>
                <a:lnTo>
                  <a:pt x="9550" y="60"/>
                </a:lnTo>
                <a:lnTo>
                  <a:pt x="9490" y="0"/>
                </a:lnTo>
                <a:close/>
              </a:path>
            </a:pathLst>
          </a:custGeom>
          <a:solidFill>
            <a:srgbClr val="5E9B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 rot="-1632801" flipH="1">
            <a:off x="2170727" y="741239"/>
            <a:ext cx="277772" cy="995464"/>
          </a:xfrm>
          <a:custGeom>
            <a:avLst/>
            <a:gdLst/>
            <a:ahLst/>
            <a:cxnLst/>
            <a:rect l="l" t="t" r="r" b="b"/>
            <a:pathLst>
              <a:path w="11111" h="39819" extrusionOk="0">
                <a:moveTo>
                  <a:pt x="4625" y="1"/>
                </a:moveTo>
                <a:lnTo>
                  <a:pt x="4564" y="61"/>
                </a:lnTo>
                <a:lnTo>
                  <a:pt x="4504" y="481"/>
                </a:lnTo>
                <a:lnTo>
                  <a:pt x="4504" y="962"/>
                </a:lnTo>
                <a:lnTo>
                  <a:pt x="4564" y="1382"/>
                </a:lnTo>
                <a:lnTo>
                  <a:pt x="4625" y="1803"/>
                </a:lnTo>
                <a:lnTo>
                  <a:pt x="4925" y="2643"/>
                </a:lnTo>
                <a:lnTo>
                  <a:pt x="5105" y="3484"/>
                </a:lnTo>
                <a:lnTo>
                  <a:pt x="5285" y="4865"/>
                </a:lnTo>
                <a:lnTo>
                  <a:pt x="5465" y="6187"/>
                </a:lnTo>
                <a:lnTo>
                  <a:pt x="5345" y="7448"/>
                </a:lnTo>
                <a:lnTo>
                  <a:pt x="5285" y="8769"/>
                </a:lnTo>
                <a:lnTo>
                  <a:pt x="5225" y="11292"/>
                </a:lnTo>
                <a:lnTo>
                  <a:pt x="5045" y="11171"/>
                </a:lnTo>
                <a:lnTo>
                  <a:pt x="4625" y="10811"/>
                </a:lnTo>
                <a:lnTo>
                  <a:pt x="4264" y="10451"/>
                </a:lnTo>
                <a:lnTo>
                  <a:pt x="3904" y="9970"/>
                </a:lnTo>
                <a:lnTo>
                  <a:pt x="3604" y="9490"/>
                </a:lnTo>
                <a:lnTo>
                  <a:pt x="3303" y="8949"/>
                </a:lnTo>
                <a:lnTo>
                  <a:pt x="3123" y="8409"/>
                </a:lnTo>
                <a:lnTo>
                  <a:pt x="3003" y="7868"/>
                </a:lnTo>
                <a:lnTo>
                  <a:pt x="2883" y="7268"/>
                </a:lnTo>
                <a:lnTo>
                  <a:pt x="2883" y="6787"/>
                </a:lnTo>
                <a:lnTo>
                  <a:pt x="2883" y="6307"/>
                </a:lnTo>
                <a:lnTo>
                  <a:pt x="2883" y="5886"/>
                </a:lnTo>
                <a:lnTo>
                  <a:pt x="2883" y="5406"/>
                </a:lnTo>
                <a:lnTo>
                  <a:pt x="2823" y="5286"/>
                </a:lnTo>
                <a:lnTo>
                  <a:pt x="2703" y="5226"/>
                </a:lnTo>
                <a:lnTo>
                  <a:pt x="2583" y="5226"/>
                </a:lnTo>
                <a:lnTo>
                  <a:pt x="2463" y="5286"/>
                </a:lnTo>
                <a:lnTo>
                  <a:pt x="2222" y="5526"/>
                </a:lnTo>
                <a:lnTo>
                  <a:pt x="2042" y="5766"/>
                </a:lnTo>
                <a:lnTo>
                  <a:pt x="1922" y="6067"/>
                </a:lnTo>
                <a:lnTo>
                  <a:pt x="1802" y="6367"/>
                </a:lnTo>
                <a:lnTo>
                  <a:pt x="1682" y="6967"/>
                </a:lnTo>
                <a:lnTo>
                  <a:pt x="1682" y="7688"/>
                </a:lnTo>
                <a:lnTo>
                  <a:pt x="1742" y="8349"/>
                </a:lnTo>
                <a:lnTo>
                  <a:pt x="1922" y="9069"/>
                </a:lnTo>
                <a:lnTo>
                  <a:pt x="2102" y="9670"/>
                </a:lnTo>
                <a:lnTo>
                  <a:pt x="2342" y="10211"/>
                </a:lnTo>
                <a:lnTo>
                  <a:pt x="2823" y="11051"/>
                </a:lnTo>
                <a:lnTo>
                  <a:pt x="3123" y="11472"/>
                </a:lnTo>
                <a:lnTo>
                  <a:pt x="3483" y="11892"/>
                </a:lnTo>
                <a:lnTo>
                  <a:pt x="3844" y="12312"/>
                </a:lnTo>
                <a:lnTo>
                  <a:pt x="4264" y="12673"/>
                </a:lnTo>
                <a:lnTo>
                  <a:pt x="4745" y="12973"/>
                </a:lnTo>
                <a:lnTo>
                  <a:pt x="5165" y="13153"/>
                </a:lnTo>
                <a:lnTo>
                  <a:pt x="5165" y="13994"/>
                </a:lnTo>
                <a:lnTo>
                  <a:pt x="4324" y="13874"/>
                </a:lnTo>
                <a:lnTo>
                  <a:pt x="3904" y="13754"/>
                </a:lnTo>
                <a:lnTo>
                  <a:pt x="3483" y="13634"/>
                </a:lnTo>
                <a:lnTo>
                  <a:pt x="2703" y="13273"/>
                </a:lnTo>
                <a:lnTo>
                  <a:pt x="1982" y="12853"/>
                </a:lnTo>
                <a:lnTo>
                  <a:pt x="1321" y="12312"/>
                </a:lnTo>
                <a:lnTo>
                  <a:pt x="721" y="11712"/>
                </a:lnTo>
                <a:lnTo>
                  <a:pt x="601" y="11652"/>
                </a:lnTo>
                <a:lnTo>
                  <a:pt x="481" y="11712"/>
                </a:lnTo>
                <a:lnTo>
                  <a:pt x="361" y="11832"/>
                </a:lnTo>
                <a:lnTo>
                  <a:pt x="361" y="11952"/>
                </a:lnTo>
                <a:lnTo>
                  <a:pt x="541" y="12433"/>
                </a:lnTo>
                <a:lnTo>
                  <a:pt x="781" y="12853"/>
                </a:lnTo>
                <a:lnTo>
                  <a:pt x="1021" y="13273"/>
                </a:lnTo>
                <a:lnTo>
                  <a:pt x="1321" y="13634"/>
                </a:lnTo>
                <a:lnTo>
                  <a:pt x="1682" y="13994"/>
                </a:lnTo>
                <a:lnTo>
                  <a:pt x="2042" y="14354"/>
                </a:lnTo>
                <a:lnTo>
                  <a:pt x="2402" y="14595"/>
                </a:lnTo>
                <a:lnTo>
                  <a:pt x="2823" y="14895"/>
                </a:lnTo>
                <a:lnTo>
                  <a:pt x="3363" y="15075"/>
                </a:lnTo>
                <a:lnTo>
                  <a:pt x="3904" y="15315"/>
                </a:lnTo>
                <a:lnTo>
                  <a:pt x="4504" y="15495"/>
                </a:lnTo>
                <a:lnTo>
                  <a:pt x="5105" y="15556"/>
                </a:lnTo>
                <a:lnTo>
                  <a:pt x="5105" y="17778"/>
                </a:lnTo>
                <a:lnTo>
                  <a:pt x="4084" y="17537"/>
                </a:lnTo>
                <a:lnTo>
                  <a:pt x="3063" y="17117"/>
                </a:lnTo>
                <a:lnTo>
                  <a:pt x="2162" y="16576"/>
                </a:lnTo>
                <a:lnTo>
                  <a:pt x="1201" y="16036"/>
                </a:lnTo>
                <a:lnTo>
                  <a:pt x="1081" y="15976"/>
                </a:lnTo>
                <a:lnTo>
                  <a:pt x="961" y="16036"/>
                </a:lnTo>
                <a:lnTo>
                  <a:pt x="901" y="16156"/>
                </a:lnTo>
                <a:lnTo>
                  <a:pt x="961" y="16276"/>
                </a:lnTo>
                <a:lnTo>
                  <a:pt x="1321" y="16817"/>
                </a:lnTo>
                <a:lnTo>
                  <a:pt x="1742" y="17297"/>
                </a:lnTo>
                <a:lnTo>
                  <a:pt x="2222" y="17778"/>
                </a:lnTo>
                <a:lnTo>
                  <a:pt x="2703" y="18138"/>
                </a:lnTo>
                <a:lnTo>
                  <a:pt x="3243" y="18438"/>
                </a:lnTo>
                <a:lnTo>
                  <a:pt x="3844" y="18739"/>
                </a:lnTo>
                <a:lnTo>
                  <a:pt x="4444" y="18979"/>
                </a:lnTo>
                <a:lnTo>
                  <a:pt x="5045" y="19099"/>
                </a:lnTo>
                <a:lnTo>
                  <a:pt x="5045" y="21741"/>
                </a:lnTo>
                <a:lnTo>
                  <a:pt x="5045" y="22042"/>
                </a:lnTo>
                <a:lnTo>
                  <a:pt x="4324" y="21741"/>
                </a:lnTo>
                <a:lnTo>
                  <a:pt x="4024" y="21561"/>
                </a:lnTo>
                <a:lnTo>
                  <a:pt x="3664" y="21321"/>
                </a:lnTo>
                <a:lnTo>
                  <a:pt x="3423" y="21081"/>
                </a:lnTo>
                <a:lnTo>
                  <a:pt x="3183" y="20841"/>
                </a:lnTo>
                <a:lnTo>
                  <a:pt x="2823" y="20240"/>
                </a:lnTo>
                <a:lnTo>
                  <a:pt x="2402" y="19639"/>
                </a:lnTo>
                <a:lnTo>
                  <a:pt x="2222" y="19339"/>
                </a:lnTo>
                <a:lnTo>
                  <a:pt x="1982" y="19099"/>
                </a:lnTo>
                <a:lnTo>
                  <a:pt x="1862" y="18979"/>
                </a:lnTo>
                <a:lnTo>
                  <a:pt x="1682" y="18979"/>
                </a:lnTo>
                <a:lnTo>
                  <a:pt x="1502" y="19039"/>
                </a:lnTo>
                <a:lnTo>
                  <a:pt x="1381" y="19159"/>
                </a:lnTo>
                <a:lnTo>
                  <a:pt x="1261" y="19459"/>
                </a:lnTo>
                <a:lnTo>
                  <a:pt x="1201" y="19820"/>
                </a:lnTo>
                <a:lnTo>
                  <a:pt x="1141" y="20180"/>
                </a:lnTo>
                <a:lnTo>
                  <a:pt x="1261" y="20540"/>
                </a:lnTo>
                <a:lnTo>
                  <a:pt x="1381" y="20961"/>
                </a:lnTo>
                <a:lnTo>
                  <a:pt x="1562" y="21321"/>
                </a:lnTo>
                <a:lnTo>
                  <a:pt x="1742" y="21681"/>
                </a:lnTo>
                <a:lnTo>
                  <a:pt x="2042" y="21982"/>
                </a:lnTo>
                <a:lnTo>
                  <a:pt x="2342" y="22342"/>
                </a:lnTo>
                <a:lnTo>
                  <a:pt x="2643" y="22642"/>
                </a:lnTo>
                <a:lnTo>
                  <a:pt x="3003" y="22882"/>
                </a:lnTo>
                <a:lnTo>
                  <a:pt x="3363" y="23123"/>
                </a:lnTo>
                <a:lnTo>
                  <a:pt x="3784" y="23303"/>
                </a:lnTo>
                <a:lnTo>
                  <a:pt x="4144" y="23483"/>
                </a:lnTo>
                <a:lnTo>
                  <a:pt x="4504" y="23543"/>
                </a:lnTo>
                <a:lnTo>
                  <a:pt x="4865" y="23603"/>
                </a:lnTo>
                <a:lnTo>
                  <a:pt x="4925" y="23663"/>
                </a:lnTo>
                <a:lnTo>
                  <a:pt x="5045" y="23783"/>
                </a:lnTo>
                <a:lnTo>
                  <a:pt x="4985" y="26786"/>
                </a:lnTo>
                <a:lnTo>
                  <a:pt x="4444" y="26426"/>
                </a:lnTo>
                <a:lnTo>
                  <a:pt x="3964" y="26005"/>
                </a:lnTo>
                <a:lnTo>
                  <a:pt x="3724" y="25705"/>
                </a:lnTo>
                <a:lnTo>
                  <a:pt x="3483" y="25405"/>
                </a:lnTo>
                <a:lnTo>
                  <a:pt x="3123" y="24684"/>
                </a:lnTo>
                <a:lnTo>
                  <a:pt x="2703" y="24084"/>
                </a:lnTo>
                <a:lnTo>
                  <a:pt x="2402" y="23783"/>
                </a:lnTo>
                <a:lnTo>
                  <a:pt x="2162" y="23603"/>
                </a:lnTo>
                <a:lnTo>
                  <a:pt x="1982" y="23543"/>
                </a:lnTo>
                <a:lnTo>
                  <a:pt x="1862" y="23543"/>
                </a:lnTo>
                <a:lnTo>
                  <a:pt x="1742" y="23603"/>
                </a:lnTo>
                <a:lnTo>
                  <a:pt x="1622" y="23723"/>
                </a:lnTo>
                <a:lnTo>
                  <a:pt x="1502" y="23903"/>
                </a:lnTo>
                <a:lnTo>
                  <a:pt x="1442" y="24144"/>
                </a:lnTo>
                <a:lnTo>
                  <a:pt x="1381" y="24564"/>
                </a:lnTo>
                <a:lnTo>
                  <a:pt x="1442" y="25044"/>
                </a:lnTo>
                <a:lnTo>
                  <a:pt x="1622" y="25525"/>
                </a:lnTo>
                <a:lnTo>
                  <a:pt x="1862" y="26005"/>
                </a:lnTo>
                <a:lnTo>
                  <a:pt x="2102" y="26426"/>
                </a:lnTo>
                <a:lnTo>
                  <a:pt x="2643" y="27146"/>
                </a:lnTo>
                <a:lnTo>
                  <a:pt x="3123" y="27627"/>
                </a:lnTo>
                <a:lnTo>
                  <a:pt x="3664" y="28107"/>
                </a:lnTo>
                <a:lnTo>
                  <a:pt x="4324" y="28528"/>
                </a:lnTo>
                <a:lnTo>
                  <a:pt x="4625" y="28708"/>
                </a:lnTo>
                <a:lnTo>
                  <a:pt x="4985" y="28828"/>
                </a:lnTo>
                <a:lnTo>
                  <a:pt x="4985" y="30510"/>
                </a:lnTo>
                <a:lnTo>
                  <a:pt x="4925" y="30870"/>
                </a:lnTo>
                <a:lnTo>
                  <a:pt x="4504" y="30510"/>
                </a:lnTo>
                <a:lnTo>
                  <a:pt x="4084" y="30149"/>
                </a:lnTo>
                <a:lnTo>
                  <a:pt x="3303" y="29248"/>
                </a:lnTo>
                <a:lnTo>
                  <a:pt x="2583" y="28288"/>
                </a:lnTo>
                <a:lnTo>
                  <a:pt x="2463" y="28167"/>
                </a:lnTo>
                <a:lnTo>
                  <a:pt x="2342" y="28107"/>
                </a:lnTo>
                <a:lnTo>
                  <a:pt x="2042" y="28107"/>
                </a:lnTo>
                <a:lnTo>
                  <a:pt x="1922" y="28167"/>
                </a:lnTo>
                <a:lnTo>
                  <a:pt x="1802" y="28288"/>
                </a:lnTo>
                <a:lnTo>
                  <a:pt x="1802" y="28468"/>
                </a:lnTo>
                <a:lnTo>
                  <a:pt x="1802" y="28588"/>
                </a:lnTo>
                <a:lnTo>
                  <a:pt x="1982" y="29308"/>
                </a:lnTo>
                <a:lnTo>
                  <a:pt x="2222" y="29909"/>
                </a:lnTo>
                <a:lnTo>
                  <a:pt x="2583" y="30510"/>
                </a:lnTo>
                <a:lnTo>
                  <a:pt x="3063" y="31050"/>
                </a:lnTo>
                <a:lnTo>
                  <a:pt x="3423" y="31471"/>
                </a:lnTo>
                <a:lnTo>
                  <a:pt x="3904" y="31831"/>
                </a:lnTo>
                <a:lnTo>
                  <a:pt x="4144" y="31951"/>
                </a:lnTo>
                <a:lnTo>
                  <a:pt x="4384" y="32071"/>
                </a:lnTo>
                <a:lnTo>
                  <a:pt x="4625" y="32131"/>
                </a:lnTo>
                <a:lnTo>
                  <a:pt x="4925" y="32191"/>
                </a:lnTo>
                <a:lnTo>
                  <a:pt x="4865" y="34113"/>
                </a:lnTo>
                <a:lnTo>
                  <a:pt x="4805" y="36095"/>
                </a:lnTo>
                <a:lnTo>
                  <a:pt x="3844" y="35134"/>
                </a:lnTo>
                <a:lnTo>
                  <a:pt x="3363" y="34593"/>
                </a:lnTo>
                <a:lnTo>
                  <a:pt x="2883" y="34113"/>
                </a:lnTo>
                <a:lnTo>
                  <a:pt x="2282" y="33272"/>
                </a:lnTo>
                <a:lnTo>
                  <a:pt x="1682" y="32491"/>
                </a:lnTo>
                <a:lnTo>
                  <a:pt x="1381" y="32071"/>
                </a:lnTo>
                <a:lnTo>
                  <a:pt x="1021" y="31711"/>
                </a:lnTo>
                <a:lnTo>
                  <a:pt x="661" y="31350"/>
                </a:lnTo>
                <a:lnTo>
                  <a:pt x="240" y="31110"/>
                </a:lnTo>
                <a:lnTo>
                  <a:pt x="120" y="31050"/>
                </a:lnTo>
                <a:lnTo>
                  <a:pt x="60" y="31110"/>
                </a:lnTo>
                <a:lnTo>
                  <a:pt x="0" y="31170"/>
                </a:lnTo>
                <a:lnTo>
                  <a:pt x="0" y="31230"/>
                </a:lnTo>
                <a:lnTo>
                  <a:pt x="0" y="31771"/>
                </a:lnTo>
                <a:lnTo>
                  <a:pt x="60" y="32251"/>
                </a:lnTo>
                <a:lnTo>
                  <a:pt x="240" y="32792"/>
                </a:lnTo>
                <a:lnTo>
                  <a:pt x="481" y="33272"/>
                </a:lnTo>
                <a:lnTo>
                  <a:pt x="781" y="33693"/>
                </a:lnTo>
                <a:lnTo>
                  <a:pt x="1081" y="34173"/>
                </a:lnTo>
                <a:lnTo>
                  <a:pt x="1742" y="35014"/>
                </a:lnTo>
                <a:lnTo>
                  <a:pt x="2402" y="35795"/>
                </a:lnTo>
                <a:lnTo>
                  <a:pt x="3123" y="36575"/>
                </a:lnTo>
                <a:lnTo>
                  <a:pt x="3544" y="36936"/>
                </a:lnTo>
                <a:lnTo>
                  <a:pt x="3964" y="37236"/>
                </a:lnTo>
                <a:lnTo>
                  <a:pt x="4384" y="37536"/>
                </a:lnTo>
                <a:lnTo>
                  <a:pt x="4865" y="37776"/>
                </a:lnTo>
                <a:lnTo>
                  <a:pt x="4985" y="39518"/>
                </a:lnTo>
                <a:lnTo>
                  <a:pt x="5045" y="39638"/>
                </a:lnTo>
                <a:lnTo>
                  <a:pt x="5105" y="39698"/>
                </a:lnTo>
                <a:lnTo>
                  <a:pt x="5285" y="39818"/>
                </a:lnTo>
                <a:lnTo>
                  <a:pt x="5405" y="39818"/>
                </a:lnTo>
                <a:lnTo>
                  <a:pt x="5465" y="39758"/>
                </a:lnTo>
                <a:lnTo>
                  <a:pt x="5585" y="39698"/>
                </a:lnTo>
                <a:lnTo>
                  <a:pt x="5585" y="39578"/>
                </a:lnTo>
                <a:lnTo>
                  <a:pt x="5766" y="38317"/>
                </a:lnTo>
                <a:lnTo>
                  <a:pt x="5826" y="36996"/>
                </a:lnTo>
                <a:lnTo>
                  <a:pt x="6426" y="36335"/>
                </a:lnTo>
                <a:lnTo>
                  <a:pt x="6967" y="35674"/>
                </a:lnTo>
                <a:lnTo>
                  <a:pt x="8048" y="34413"/>
                </a:lnTo>
                <a:lnTo>
                  <a:pt x="8648" y="33633"/>
                </a:lnTo>
                <a:lnTo>
                  <a:pt x="9249" y="32912"/>
                </a:lnTo>
                <a:lnTo>
                  <a:pt x="9729" y="32131"/>
                </a:lnTo>
                <a:lnTo>
                  <a:pt x="10210" y="31290"/>
                </a:lnTo>
                <a:lnTo>
                  <a:pt x="10210" y="31170"/>
                </a:lnTo>
                <a:lnTo>
                  <a:pt x="10210" y="31050"/>
                </a:lnTo>
                <a:lnTo>
                  <a:pt x="10090" y="30990"/>
                </a:lnTo>
                <a:lnTo>
                  <a:pt x="9970" y="31050"/>
                </a:lnTo>
                <a:lnTo>
                  <a:pt x="9189" y="31651"/>
                </a:lnTo>
                <a:lnTo>
                  <a:pt x="8408" y="32311"/>
                </a:lnTo>
                <a:lnTo>
                  <a:pt x="7747" y="32972"/>
                </a:lnTo>
                <a:lnTo>
                  <a:pt x="7027" y="33693"/>
                </a:lnTo>
                <a:lnTo>
                  <a:pt x="5886" y="34954"/>
                </a:lnTo>
                <a:lnTo>
                  <a:pt x="5946" y="32431"/>
                </a:lnTo>
                <a:lnTo>
                  <a:pt x="6366" y="32431"/>
                </a:lnTo>
                <a:lnTo>
                  <a:pt x="6787" y="32311"/>
                </a:lnTo>
                <a:lnTo>
                  <a:pt x="7207" y="32011"/>
                </a:lnTo>
                <a:lnTo>
                  <a:pt x="7627" y="31711"/>
                </a:lnTo>
                <a:lnTo>
                  <a:pt x="7988" y="31350"/>
                </a:lnTo>
                <a:lnTo>
                  <a:pt x="8348" y="30930"/>
                </a:lnTo>
                <a:lnTo>
                  <a:pt x="8949" y="30269"/>
                </a:lnTo>
                <a:lnTo>
                  <a:pt x="9489" y="29609"/>
                </a:lnTo>
                <a:lnTo>
                  <a:pt x="10090" y="28768"/>
                </a:lnTo>
                <a:lnTo>
                  <a:pt x="10330" y="28348"/>
                </a:lnTo>
                <a:lnTo>
                  <a:pt x="10510" y="27867"/>
                </a:lnTo>
                <a:lnTo>
                  <a:pt x="10570" y="27447"/>
                </a:lnTo>
                <a:lnTo>
                  <a:pt x="10570" y="26966"/>
                </a:lnTo>
                <a:lnTo>
                  <a:pt x="10510" y="26906"/>
                </a:lnTo>
                <a:lnTo>
                  <a:pt x="10390" y="26906"/>
                </a:lnTo>
                <a:lnTo>
                  <a:pt x="10030" y="27146"/>
                </a:lnTo>
                <a:lnTo>
                  <a:pt x="9729" y="27387"/>
                </a:lnTo>
                <a:lnTo>
                  <a:pt x="9189" y="28047"/>
                </a:lnTo>
                <a:lnTo>
                  <a:pt x="8528" y="28828"/>
                </a:lnTo>
                <a:lnTo>
                  <a:pt x="7808" y="29609"/>
                </a:lnTo>
                <a:lnTo>
                  <a:pt x="7387" y="30029"/>
                </a:lnTo>
                <a:lnTo>
                  <a:pt x="6907" y="30389"/>
                </a:lnTo>
                <a:lnTo>
                  <a:pt x="6366" y="30810"/>
                </a:lnTo>
                <a:lnTo>
                  <a:pt x="5946" y="31290"/>
                </a:lnTo>
                <a:lnTo>
                  <a:pt x="5946" y="31230"/>
                </a:lnTo>
                <a:lnTo>
                  <a:pt x="6006" y="28828"/>
                </a:lnTo>
                <a:lnTo>
                  <a:pt x="6066" y="28768"/>
                </a:lnTo>
                <a:lnTo>
                  <a:pt x="6186" y="28708"/>
                </a:lnTo>
                <a:lnTo>
                  <a:pt x="6366" y="28588"/>
                </a:lnTo>
                <a:lnTo>
                  <a:pt x="6426" y="28408"/>
                </a:lnTo>
                <a:lnTo>
                  <a:pt x="6486" y="28227"/>
                </a:lnTo>
                <a:lnTo>
                  <a:pt x="7027" y="27687"/>
                </a:lnTo>
                <a:lnTo>
                  <a:pt x="7507" y="27086"/>
                </a:lnTo>
                <a:lnTo>
                  <a:pt x="8408" y="25885"/>
                </a:lnTo>
                <a:lnTo>
                  <a:pt x="9789" y="24024"/>
                </a:lnTo>
                <a:lnTo>
                  <a:pt x="11111" y="22102"/>
                </a:lnTo>
                <a:lnTo>
                  <a:pt x="11111" y="21922"/>
                </a:lnTo>
                <a:lnTo>
                  <a:pt x="11051" y="21861"/>
                </a:lnTo>
                <a:lnTo>
                  <a:pt x="10931" y="21801"/>
                </a:lnTo>
                <a:lnTo>
                  <a:pt x="10810" y="21861"/>
                </a:lnTo>
                <a:lnTo>
                  <a:pt x="9069" y="23483"/>
                </a:lnTo>
                <a:lnTo>
                  <a:pt x="7447" y="25165"/>
                </a:lnTo>
                <a:lnTo>
                  <a:pt x="6727" y="25825"/>
                </a:lnTo>
                <a:lnTo>
                  <a:pt x="6066" y="26606"/>
                </a:lnTo>
                <a:lnTo>
                  <a:pt x="6126" y="23423"/>
                </a:lnTo>
                <a:lnTo>
                  <a:pt x="6426" y="23183"/>
                </a:lnTo>
                <a:lnTo>
                  <a:pt x="6727" y="22882"/>
                </a:lnTo>
                <a:lnTo>
                  <a:pt x="7267" y="22222"/>
                </a:lnTo>
                <a:lnTo>
                  <a:pt x="7808" y="21561"/>
                </a:lnTo>
                <a:lnTo>
                  <a:pt x="8288" y="20961"/>
                </a:lnTo>
                <a:lnTo>
                  <a:pt x="9009" y="20120"/>
                </a:lnTo>
                <a:lnTo>
                  <a:pt x="9729" y="19219"/>
                </a:lnTo>
                <a:lnTo>
                  <a:pt x="10330" y="18318"/>
                </a:lnTo>
                <a:lnTo>
                  <a:pt x="10931" y="17297"/>
                </a:lnTo>
                <a:lnTo>
                  <a:pt x="10931" y="17237"/>
                </a:lnTo>
                <a:lnTo>
                  <a:pt x="10870" y="17117"/>
                </a:lnTo>
                <a:lnTo>
                  <a:pt x="10810" y="17057"/>
                </a:lnTo>
                <a:lnTo>
                  <a:pt x="10690" y="17117"/>
                </a:lnTo>
                <a:lnTo>
                  <a:pt x="9729" y="17778"/>
                </a:lnTo>
                <a:lnTo>
                  <a:pt x="8889" y="18558"/>
                </a:lnTo>
                <a:lnTo>
                  <a:pt x="8048" y="19399"/>
                </a:lnTo>
                <a:lnTo>
                  <a:pt x="7267" y="20240"/>
                </a:lnTo>
                <a:lnTo>
                  <a:pt x="6186" y="21381"/>
                </a:lnTo>
                <a:lnTo>
                  <a:pt x="6186" y="19279"/>
                </a:lnTo>
                <a:lnTo>
                  <a:pt x="6366" y="19219"/>
                </a:lnTo>
                <a:lnTo>
                  <a:pt x="6486" y="19099"/>
                </a:lnTo>
                <a:lnTo>
                  <a:pt x="6666" y="18859"/>
                </a:lnTo>
                <a:lnTo>
                  <a:pt x="7207" y="18378"/>
                </a:lnTo>
                <a:lnTo>
                  <a:pt x="7747" y="17778"/>
                </a:lnTo>
                <a:lnTo>
                  <a:pt x="8588" y="16697"/>
                </a:lnTo>
                <a:lnTo>
                  <a:pt x="9249" y="15796"/>
                </a:lnTo>
                <a:lnTo>
                  <a:pt x="9849" y="14835"/>
                </a:lnTo>
                <a:lnTo>
                  <a:pt x="10090" y="14294"/>
                </a:lnTo>
                <a:lnTo>
                  <a:pt x="10330" y="13754"/>
                </a:lnTo>
                <a:lnTo>
                  <a:pt x="10510" y="13213"/>
                </a:lnTo>
                <a:lnTo>
                  <a:pt x="10630" y="12673"/>
                </a:lnTo>
                <a:lnTo>
                  <a:pt x="10570" y="12613"/>
                </a:lnTo>
                <a:lnTo>
                  <a:pt x="10570" y="12553"/>
                </a:lnTo>
                <a:lnTo>
                  <a:pt x="10450" y="12553"/>
                </a:lnTo>
                <a:lnTo>
                  <a:pt x="9609" y="13394"/>
                </a:lnTo>
                <a:lnTo>
                  <a:pt x="8889" y="14294"/>
                </a:lnTo>
                <a:lnTo>
                  <a:pt x="8168" y="15195"/>
                </a:lnTo>
                <a:lnTo>
                  <a:pt x="7447" y="16096"/>
                </a:lnTo>
                <a:lnTo>
                  <a:pt x="6907" y="16697"/>
                </a:lnTo>
                <a:lnTo>
                  <a:pt x="6246" y="17297"/>
                </a:lnTo>
                <a:lnTo>
                  <a:pt x="6306" y="15435"/>
                </a:lnTo>
                <a:lnTo>
                  <a:pt x="6666" y="15255"/>
                </a:lnTo>
                <a:lnTo>
                  <a:pt x="6847" y="15135"/>
                </a:lnTo>
                <a:lnTo>
                  <a:pt x="6907" y="14955"/>
                </a:lnTo>
                <a:lnTo>
                  <a:pt x="6967" y="14775"/>
                </a:lnTo>
                <a:lnTo>
                  <a:pt x="6907" y="14535"/>
                </a:lnTo>
                <a:lnTo>
                  <a:pt x="7447" y="13934"/>
                </a:lnTo>
                <a:lnTo>
                  <a:pt x="7988" y="13213"/>
                </a:lnTo>
                <a:lnTo>
                  <a:pt x="8408" y="12493"/>
                </a:lnTo>
                <a:lnTo>
                  <a:pt x="8768" y="11832"/>
                </a:lnTo>
                <a:lnTo>
                  <a:pt x="9429" y="10631"/>
                </a:lnTo>
                <a:lnTo>
                  <a:pt x="9669" y="9970"/>
                </a:lnTo>
                <a:lnTo>
                  <a:pt x="9910" y="9310"/>
                </a:lnTo>
                <a:lnTo>
                  <a:pt x="10090" y="8649"/>
                </a:lnTo>
                <a:lnTo>
                  <a:pt x="10210" y="7988"/>
                </a:lnTo>
                <a:lnTo>
                  <a:pt x="10270" y="7328"/>
                </a:lnTo>
                <a:lnTo>
                  <a:pt x="10270" y="6607"/>
                </a:lnTo>
                <a:lnTo>
                  <a:pt x="10210" y="6487"/>
                </a:lnTo>
                <a:lnTo>
                  <a:pt x="10090" y="6367"/>
                </a:lnTo>
                <a:lnTo>
                  <a:pt x="9970" y="6367"/>
                </a:lnTo>
                <a:lnTo>
                  <a:pt x="9849" y="6487"/>
                </a:lnTo>
                <a:lnTo>
                  <a:pt x="9309" y="7688"/>
                </a:lnTo>
                <a:lnTo>
                  <a:pt x="8768" y="8889"/>
                </a:lnTo>
                <a:lnTo>
                  <a:pt x="8288" y="10030"/>
                </a:lnTo>
                <a:lnTo>
                  <a:pt x="7988" y="10631"/>
                </a:lnTo>
                <a:lnTo>
                  <a:pt x="7687" y="11171"/>
                </a:lnTo>
                <a:lnTo>
                  <a:pt x="7147" y="12012"/>
                </a:lnTo>
                <a:lnTo>
                  <a:pt x="6606" y="12733"/>
                </a:lnTo>
                <a:lnTo>
                  <a:pt x="6606" y="12493"/>
                </a:lnTo>
                <a:lnTo>
                  <a:pt x="6546" y="12312"/>
                </a:lnTo>
                <a:lnTo>
                  <a:pt x="6426" y="12132"/>
                </a:lnTo>
                <a:lnTo>
                  <a:pt x="6306" y="11952"/>
                </a:lnTo>
                <a:lnTo>
                  <a:pt x="6306" y="11352"/>
                </a:lnTo>
                <a:lnTo>
                  <a:pt x="6426" y="11352"/>
                </a:lnTo>
                <a:lnTo>
                  <a:pt x="6486" y="11292"/>
                </a:lnTo>
                <a:lnTo>
                  <a:pt x="6847" y="10811"/>
                </a:lnTo>
                <a:lnTo>
                  <a:pt x="7207" y="10331"/>
                </a:lnTo>
                <a:lnTo>
                  <a:pt x="7447" y="9730"/>
                </a:lnTo>
                <a:lnTo>
                  <a:pt x="7687" y="9129"/>
                </a:lnTo>
                <a:lnTo>
                  <a:pt x="7868" y="8529"/>
                </a:lnTo>
                <a:lnTo>
                  <a:pt x="7988" y="7928"/>
                </a:lnTo>
                <a:lnTo>
                  <a:pt x="8228" y="6727"/>
                </a:lnTo>
                <a:lnTo>
                  <a:pt x="8348" y="5466"/>
                </a:lnTo>
                <a:lnTo>
                  <a:pt x="8408" y="4265"/>
                </a:lnTo>
                <a:lnTo>
                  <a:pt x="8288" y="3004"/>
                </a:lnTo>
                <a:lnTo>
                  <a:pt x="8108" y="1803"/>
                </a:lnTo>
                <a:lnTo>
                  <a:pt x="8108" y="1743"/>
                </a:lnTo>
                <a:lnTo>
                  <a:pt x="7988" y="1743"/>
                </a:lnTo>
                <a:lnTo>
                  <a:pt x="7928" y="1803"/>
                </a:lnTo>
                <a:lnTo>
                  <a:pt x="7928" y="3064"/>
                </a:lnTo>
                <a:lnTo>
                  <a:pt x="7868" y="4265"/>
                </a:lnTo>
                <a:lnTo>
                  <a:pt x="7687" y="5526"/>
                </a:lnTo>
                <a:lnTo>
                  <a:pt x="7507" y="6727"/>
                </a:lnTo>
                <a:lnTo>
                  <a:pt x="7207" y="7688"/>
                </a:lnTo>
                <a:lnTo>
                  <a:pt x="6907" y="8649"/>
                </a:lnTo>
                <a:lnTo>
                  <a:pt x="6606" y="9550"/>
                </a:lnTo>
                <a:lnTo>
                  <a:pt x="6306" y="10511"/>
                </a:lnTo>
                <a:lnTo>
                  <a:pt x="6306" y="8709"/>
                </a:lnTo>
                <a:lnTo>
                  <a:pt x="6306" y="6847"/>
                </a:lnTo>
                <a:lnTo>
                  <a:pt x="6366" y="6007"/>
                </a:lnTo>
                <a:lnTo>
                  <a:pt x="6366" y="5166"/>
                </a:lnTo>
                <a:lnTo>
                  <a:pt x="6306" y="4265"/>
                </a:lnTo>
                <a:lnTo>
                  <a:pt x="6186" y="3424"/>
                </a:lnTo>
                <a:lnTo>
                  <a:pt x="6006" y="2523"/>
                </a:lnTo>
                <a:lnTo>
                  <a:pt x="5766" y="1562"/>
                </a:lnTo>
                <a:lnTo>
                  <a:pt x="5585" y="1082"/>
                </a:lnTo>
                <a:lnTo>
                  <a:pt x="5405" y="662"/>
                </a:lnTo>
                <a:lnTo>
                  <a:pt x="5105" y="301"/>
                </a:lnTo>
                <a:lnTo>
                  <a:pt x="4745" y="1"/>
                </a:lnTo>
                <a:close/>
              </a:path>
            </a:pathLst>
          </a:custGeom>
          <a:solidFill>
            <a:srgbClr val="79C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 rot="-4824913" flipH="1">
            <a:off x="1699036" y="1481737"/>
            <a:ext cx="639599" cy="900838"/>
          </a:xfrm>
          <a:custGeom>
            <a:avLst/>
            <a:gdLst/>
            <a:ahLst/>
            <a:cxnLst/>
            <a:rect l="l" t="t" r="r" b="b"/>
            <a:pathLst>
              <a:path w="25585" h="36035" extrusionOk="0">
                <a:moveTo>
                  <a:pt x="13874" y="0"/>
                </a:moveTo>
                <a:lnTo>
                  <a:pt x="13514" y="60"/>
                </a:lnTo>
                <a:lnTo>
                  <a:pt x="13213" y="120"/>
                </a:lnTo>
                <a:lnTo>
                  <a:pt x="12973" y="301"/>
                </a:lnTo>
                <a:lnTo>
                  <a:pt x="12733" y="541"/>
                </a:lnTo>
                <a:lnTo>
                  <a:pt x="12553" y="901"/>
                </a:lnTo>
                <a:lnTo>
                  <a:pt x="12493" y="1262"/>
                </a:lnTo>
                <a:lnTo>
                  <a:pt x="12252" y="2162"/>
                </a:lnTo>
                <a:lnTo>
                  <a:pt x="11952" y="3063"/>
                </a:lnTo>
                <a:lnTo>
                  <a:pt x="11292" y="4805"/>
                </a:lnTo>
                <a:lnTo>
                  <a:pt x="10991" y="5526"/>
                </a:lnTo>
                <a:lnTo>
                  <a:pt x="10631" y="6186"/>
                </a:lnTo>
                <a:lnTo>
                  <a:pt x="10271" y="6787"/>
                </a:lnTo>
                <a:lnTo>
                  <a:pt x="9790" y="7387"/>
                </a:lnTo>
                <a:lnTo>
                  <a:pt x="9550" y="6967"/>
                </a:lnTo>
                <a:lnTo>
                  <a:pt x="9310" y="6547"/>
                </a:lnTo>
                <a:lnTo>
                  <a:pt x="9490" y="6366"/>
                </a:lnTo>
                <a:lnTo>
                  <a:pt x="9610" y="6126"/>
                </a:lnTo>
                <a:lnTo>
                  <a:pt x="9610" y="5886"/>
                </a:lnTo>
                <a:lnTo>
                  <a:pt x="9550" y="5586"/>
                </a:lnTo>
                <a:lnTo>
                  <a:pt x="9730" y="5405"/>
                </a:lnTo>
                <a:lnTo>
                  <a:pt x="9910" y="5225"/>
                </a:lnTo>
                <a:lnTo>
                  <a:pt x="9910" y="5165"/>
                </a:lnTo>
                <a:lnTo>
                  <a:pt x="10030" y="5045"/>
                </a:lnTo>
                <a:lnTo>
                  <a:pt x="10150" y="4685"/>
                </a:lnTo>
                <a:lnTo>
                  <a:pt x="10210" y="4384"/>
                </a:lnTo>
                <a:lnTo>
                  <a:pt x="10210" y="4084"/>
                </a:lnTo>
                <a:lnTo>
                  <a:pt x="10150" y="3844"/>
                </a:lnTo>
                <a:lnTo>
                  <a:pt x="10090" y="3664"/>
                </a:lnTo>
                <a:lnTo>
                  <a:pt x="9970" y="3424"/>
                </a:lnTo>
                <a:lnTo>
                  <a:pt x="9790" y="3183"/>
                </a:lnTo>
                <a:lnTo>
                  <a:pt x="9730" y="3123"/>
                </a:lnTo>
                <a:lnTo>
                  <a:pt x="9550" y="2943"/>
                </a:lnTo>
                <a:lnTo>
                  <a:pt x="9250" y="2823"/>
                </a:lnTo>
                <a:lnTo>
                  <a:pt x="9009" y="2763"/>
                </a:lnTo>
                <a:lnTo>
                  <a:pt x="8709" y="2703"/>
                </a:lnTo>
                <a:lnTo>
                  <a:pt x="8409" y="2763"/>
                </a:lnTo>
                <a:lnTo>
                  <a:pt x="8169" y="2823"/>
                </a:lnTo>
                <a:lnTo>
                  <a:pt x="7868" y="2943"/>
                </a:lnTo>
                <a:lnTo>
                  <a:pt x="7688" y="3123"/>
                </a:lnTo>
                <a:lnTo>
                  <a:pt x="7628" y="3183"/>
                </a:lnTo>
                <a:lnTo>
                  <a:pt x="7388" y="3484"/>
                </a:lnTo>
                <a:lnTo>
                  <a:pt x="7268" y="3784"/>
                </a:lnTo>
                <a:lnTo>
                  <a:pt x="7208" y="4084"/>
                </a:lnTo>
                <a:lnTo>
                  <a:pt x="7208" y="4144"/>
                </a:lnTo>
                <a:lnTo>
                  <a:pt x="6847" y="4324"/>
                </a:lnTo>
                <a:lnTo>
                  <a:pt x="6547" y="4505"/>
                </a:lnTo>
                <a:lnTo>
                  <a:pt x="6427" y="4745"/>
                </a:lnTo>
                <a:lnTo>
                  <a:pt x="6307" y="4985"/>
                </a:lnTo>
                <a:lnTo>
                  <a:pt x="6187" y="5225"/>
                </a:lnTo>
                <a:lnTo>
                  <a:pt x="6187" y="5465"/>
                </a:lnTo>
                <a:lnTo>
                  <a:pt x="6187" y="5706"/>
                </a:lnTo>
                <a:lnTo>
                  <a:pt x="6307" y="5946"/>
                </a:lnTo>
                <a:lnTo>
                  <a:pt x="6367" y="6186"/>
                </a:lnTo>
                <a:lnTo>
                  <a:pt x="6547" y="6426"/>
                </a:lnTo>
                <a:lnTo>
                  <a:pt x="6787" y="6547"/>
                </a:lnTo>
                <a:lnTo>
                  <a:pt x="7027" y="6667"/>
                </a:lnTo>
                <a:lnTo>
                  <a:pt x="7268" y="6787"/>
                </a:lnTo>
                <a:lnTo>
                  <a:pt x="7748" y="6787"/>
                </a:lnTo>
                <a:lnTo>
                  <a:pt x="7988" y="6727"/>
                </a:lnTo>
                <a:lnTo>
                  <a:pt x="8229" y="6607"/>
                </a:lnTo>
                <a:lnTo>
                  <a:pt x="8409" y="6426"/>
                </a:lnTo>
                <a:lnTo>
                  <a:pt x="8589" y="6547"/>
                </a:lnTo>
                <a:lnTo>
                  <a:pt x="8769" y="7327"/>
                </a:lnTo>
                <a:lnTo>
                  <a:pt x="8469" y="7207"/>
                </a:lnTo>
                <a:lnTo>
                  <a:pt x="8169" y="7207"/>
                </a:lnTo>
                <a:lnTo>
                  <a:pt x="7808" y="7147"/>
                </a:lnTo>
                <a:lnTo>
                  <a:pt x="7508" y="7087"/>
                </a:lnTo>
                <a:lnTo>
                  <a:pt x="6787" y="6847"/>
                </a:lnTo>
                <a:lnTo>
                  <a:pt x="6007" y="6667"/>
                </a:lnTo>
                <a:lnTo>
                  <a:pt x="5226" y="6486"/>
                </a:lnTo>
                <a:lnTo>
                  <a:pt x="4565" y="6186"/>
                </a:lnTo>
                <a:lnTo>
                  <a:pt x="3844" y="5886"/>
                </a:lnTo>
                <a:lnTo>
                  <a:pt x="3184" y="5526"/>
                </a:lnTo>
                <a:lnTo>
                  <a:pt x="2463" y="5225"/>
                </a:lnTo>
                <a:lnTo>
                  <a:pt x="1983" y="5165"/>
                </a:lnTo>
                <a:lnTo>
                  <a:pt x="1622" y="5225"/>
                </a:lnTo>
                <a:lnTo>
                  <a:pt x="1262" y="5405"/>
                </a:lnTo>
                <a:lnTo>
                  <a:pt x="962" y="5646"/>
                </a:lnTo>
                <a:lnTo>
                  <a:pt x="722" y="5946"/>
                </a:lnTo>
                <a:lnTo>
                  <a:pt x="541" y="6366"/>
                </a:lnTo>
                <a:lnTo>
                  <a:pt x="481" y="6787"/>
                </a:lnTo>
                <a:lnTo>
                  <a:pt x="481" y="7207"/>
                </a:lnTo>
                <a:lnTo>
                  <a:pt x="722" y="7808"/>
                </a:lnTo>
                <a:lnTo>
                  <a:pt x="962" y="8408"/>
                </a:lnTo>
                <a:lnTo>
                  <a:pt x="1382" y="8889"/>
                </a:lnTo>
                <a:lnTo>
                  <a:pt x="1803" y="9309"/>
                </a:lnTo>
                <a:lnTo>
                  <a:pt x="2343" y="9730"/>
                </a:lnTo>
                <a:lnTo>
                  <a:pt x="2944" y="10030"/>
                </a:lnTo>
                <a:lnTo>
                  <a:pt x="3544" y="10330"/>
                </a:lnTo>
                <a:lnTo>
                  <a:pt x="4145" y="10510"/>
                </a:lnTo>
                <a:lnTo>
                  <a:pt x="4805" y="10690"/>
                </a:lnTo>
                <a:lnTo>
                  <a:pt x="5466" y="10811"/>
                </a:lnTo>
                <a:lnTo>
                  <a:pt x="6007" y="10750"/>
                </a:lnTo>
                <a:lnTo>
                  <a:pt x="6607" y="10690"/>
                </a:lnTo>
                <a:lnTo>
                  <a:pt x="7148" y="10510"/>
                </a:lnTo>
                <a:lnTo>
                  <a:pt x="7688" y="10270"/>
                </a:lnTo>
                <a:lnTo>
                  <a:pt x="8829" y="9609"/>
                </a:lnTo>
                <a:lnTo>
                  <a:pt x="9009" y="9489"/>
                </a:lnTo>
                <a:lnTo>
                  <a:pt x="9190" y="9309"/>
                </a:lnTo>
                <a:lnTo>
                  <a:pt x="9310" y="9129"/>
                </a:lnTo>
                <a:lnTo>
                  <a:pt x="9370" y="8949"/>
                </a:lnTo>
                <a:lnTo>
                  <a:pt x="9670" y="9730"/>
                </a:lnTo>
                <a:lnTo>
                  <a:pt x="10271" y="11411"/>
                </a:lnTo>
                <a:lnTo>
                  <a:pt x="10811" y="13093"/>
                </a:lnTo>
                <a:lnTo>
                  <a:pt x="11472" y="15495"/>
                </a:lnTo>
                <a:lnTo>
                  <a:pt x="12012" y="17957"/>
                </a:lnTo>
                <a:lnTo>
                  <a:pt x="12012" y="17957"/>
                </a:lnTo>
                <a:lnTo>
                  <a:pt x="11832" y="17897"/>
                </a:lnTo>
                <a:lnTo>
                  <a:pt x="11712" y="17957"/>
                </a:lnTo>
                <a:lnTo>
                  <a:pt x="11111" y="18137"/>
                </a:lnTo>
                <a:lnTo>
                  <a:pt x="10511" y="18258"/>
                </a:lnTo>
                <a:lnTo>
                  <a:pt x="9970" y="18258"/>
                </a:lnTo>
                <a:lnTo>
                  <a:pt x="9310" y="18077"/>
                </a:lnTo>
                <a:lnTo>
                  <a:pt x="8769" y="17957"/>
                </a:lnTo>
                <a:lnTo>
                  <a:pt x="8229" y="17837"/>
                </a:lnTo>
                <a:lnTo>
                  <a:pt x="7628" y="17777"/>
                </a:lnTo>
                <a:lnTo>
                  <a:pt x="7088" y="17597"/>
                </a:lnTo>
                <a:lnTo>
                  <a:pt x="6067" y="17177"/>
                </a:lnTo>
                <a:lnTo>
                  <a:pt x="5046" y="16756"/>
                </a:lnTo>
                <a:lnTo>
                  <a:pt x="4025" y="16216"/>
                </a:lnTo>
                <a:lnTo>
                  <a:pt x="3064" y="15675"/>
                </a:lnTo>
                <a:lnTo>
                  <a:pt x="2643" y="15435"/>
                </a:lnTo>
                <a:lnTo>
                  <a:pt x="2283" y="15315"/>
                </a:lnTo>
                <a:lnTo>
                  <a:pt x="1863" y="15315"/>
                </a:lnTo>
                <a:lnTo>
                  <a:pt x="1502" y="15375"/>
                </a:lnTo>
                <a:lnTo>
                  <a:pt x="1142" y="15495"/>
                </a:lnTo>
                <a:lnTo>
                  <a:pt x="842" y="15735"/>
                </a:lnTo>
                <a:lnTo>
                  <a:pt x="601" y="16035"/>
                </a:lnTo>
                <a:lnTo>
                  <a:pt x="361" y="16336"/>
                </a:lnTo>
                <a:lnTo>
                  <a:pt x="181" y="16696"/>
                </a:lnTo>
                <a:lnTo>
                  <a:pt x="61" y="17056"/>
                </a:lnTo>
                <a:lnTo>
                  <a:pt x="1" y="17477"/>
                </a:lnTo>
                <a:lnTo>
                  <a:pt x="61" y="17837"/>
                </a:lnTo>
                <a:lnTo>
                  <a:pt x="181" y="18258"/>
                </a:lnTo>
                <a:lnTo>
                  <a:pt x="361" y="18618"/>
                </a:lnTo>
                <a:lnTo>
                  <a:pt x="601" y="18978"/>
                </a:lnTo>
                <a:lnTo>
                  <a:pt x="962" y="19278"/>
                </a:lnTo>
                <a:lnTo>
                  <a:pt x="1622" y="19699"/>
                </a:lnTo>
                <a:lnTo>
                  <a:pt x="2343" y="19999"/>
                </a:lnTo>
                <a:lnTo>
                  <a:pt x="3064" y="20299"/>
                </a:lnTo>
                <a:lnTo>
                  <a:pt x="3784" y="20540"/>
                </a:lnTo>
                <a:lnTo>
                  <a:pt x="4505" y="20720"/>
                </a:lnTo>
                <a:lnTo>
                  <a:pt x="5286" y="20840"/>
                </a:lnTo>
                <a:lnTo>
                  <a:pt x="6787" y="20840"/>
                </a:lnTo>
                <a:lnTo>
                  <a:pt x="7868" y="20720"/>
                </a:lnTo>
                <a:lnTo>
                  <a:pt x="8409" y="20600"/>
                </a:lnTo>
                <a:lnTo>
                  <a:pt x="8949" y="20480"/>
                </a:lnTo>
                <a:lnTo>
                  <a:pt x="9009" y="20840"/>
                </a:lnTo>
                <a:lnTo>
                  <a:pt x="9129" y="21140"/>
                </a:lnTo>
                <a:lnTo>
                  <a:pt x="9250" y="21441"/>
                </a:lnTo>
                <a:lnTo>
                  <a:pt x="9490" y="21741"/>
                </a:lnTo>
                <a:lnTo>
                  <a:pt x="9790" y="21981"/>
                </a:lnTo>
                <a:lnTo>
                  <a:pt x="10150" y="22161"/>
                </a:lnTo>
                <a:lnTo>
                  <a:pt x="10511" y="22281"/>
                </a:lnTo>
                <a:lnTo>
                  <a:pt x="11231" y="22281"/>
                </a:lnTo>
                <a:lnTo>
                  <a:pt x="11592" y="22161"/>
                </a:lnTo>
                <a:lnTo>
                  <a:pt x="11952" y="21981"/>
                </a:lnTo>
                <a:lnTo>
                  <a:pt x="12252" y="21741"/>
                </a:lnTo>
                <a:lnTo>
                  <a:pt x="12493" y="21380"/>
                </a:lnTo>
                <a:lnTo>
                  <a:pt x="12673" y="23122"/>
                </a:lnTo>
                <a:lnTo>
                  <a:pt x="12733" y="24804"/>
                </a:lnTo>
                <a:lnTo>
                  <a:pt x="12793" y="26485"/>
                </a:lnTo>
                <a:lnTo>
                  <a:pt x="12733" y="28167"/>
                </a:lnTo>
                <a:lnTo>
                  <a:pt x="12613" y="29908"/>
                </a:lnTo>
                <a:lnTo>
                  <a:pt x="12553" y="29908"/>
                </a:lnTo>
                <a:lnTo>
                  <a:pt x="11772" y="29788"/>
                </a:lnTo>
                <a:lnTo>
                  <a:pt x="10991" y="29668"/>
                </a:lnTo>
                <a:lnTo>
                  <a:pt x="10271" y="29428"/>
                </a:lnTo>
                <a:lnTo>
                  <a:pt x="9610" y="29188"/>
                </a:lnTo>
                <a:lnTo>
                  <a:pt x="8949" y="28888"/>
                </a:lnTo>
                <a:lnTo>
                  <a:pt x="8289" y="28527"/>
                </a:lnTo>
                <a:lnTo>
                  <a:pt x="7688" y="28047"/>
                </a:lnTo>
                <a:lnTo>
                  <a:pt x="7088" y="27506"/>
                </a:lnTo>
                <a:lnTo>
                  <a:pt x="7027" y="27506"/>
                </a:lnTo>
                <a:lnTo>
                  <a:pt x="7027" y="27566"/>
                </a:lnTo>
                <a:lnTo>
                  <a:pt x="7508" y="28167"/>
                </a:lnTo>
                <a:lnTo>
                  <a:pt x="8109" y="28767"/>
                </a:lnTo>
                <a:lnTo>
                  <a:pt x="8709" y="29308"/>
                </a:lnTo>
                <a:lnTo>
                  <a:pt x="9430" y="29728"/>
                </a:lnTo>
                <a:lnTo>
                  <a:pt x="10150" y="30089"/>
                </a:lnTo>
                <a:lnTo>
                  <a:pt x="10931" y="30389"/>
                </a:lnTo>
                <a:lnTo>
                  <a:pt x="11712" y="30569"/>
                </a:lnTo>
                <a:lnTo>
                  <a:pt x="12553" y="30629"/>
                </a:lnTo>
                <a:lnTo>
                  <a:pt x="12192" y="33212"/>
                </a:lnTo>
                <a:lnTo>
                  <a:pt x="11892" y="35734"/>
                </a:lnTo>
                <a:lnTo>
                  <a:pt x="11892" y="35854"/>
                </a:lnTo>
                <a:lnTo>
                  <a:pt x="11952" y="35914"/>
                </a:lnTo>
                <a:lnTo>
                  <a:pt x="12072" y="35974"/>
                </a:lnTo>
                <a:lnTo>
                  <a:pt x="12192" y="36034"/>
                </a:lnTo>
                <a:lnTo>
                  <a:pt x="12373" y="35974"/>
                </a:lnTo>
                <a:lnTo>
                  <a:pt x="12493" y="35914"/>
                </a:lnTo>
                <a:lnTo>
                  <a:pt x="12553" y="35794"/>
                </a:lnTo>
                <a:lnTo>
                  <a:pt x="12733" y="35193"/>
                </a:lnTo>
                <a:lnTo>
                  <a:pt x="13153" y="35013"/>
                </a:lnTo>
                <a:lnTo>
                  <a:pt x="13574" y="34833"/>
                </a:lnTo>
                <a:lnTo>
                  <a:pt x="14354" y="34353"/>
                </a:lnTo>
                <a:lnTo>
                  <a:pt x="15075" y="33752"/>
                </a:lnTo>
                <a:lnTo>
                  <a:pt x="15796" y="33152"/>
                </a:lnTo>
                <a:lnTo>
                  <a:pt x="16637" y="32431"/>
                </a:lnTo>
                <a:lnTo>
                  <a:pt x="17357" y="31650"/>
                </a:lnTo>
                <a:lnTo>
                  <a:pt x="17958" y="30809"/>
                </a:lnTo>
                <a:lnTo>
                  <a:pt x="18498" y="29848"/>
                </a:lnTo>
                <a:lnTo>
                  <a:pt x="18558" y="29728"/>
                </a:lnTo>
                <a:lnTo>
                  <a:pt x="18498" y="29548"/>
                </a:lnTo>
                <a:lnTo>
                  <a:pt x="18378" y="29488"/>
                </a:lnTo>
                <a:lnTo>
                  <a:pt x="18198" y="29548"/>
                </a:lnTo>
                <a:lnTo>
                  <a:pt x="17417" y="30149"/>
                </a:lnTo>
                <a:lnTo>
                  <a:pt x="16697" y="30749"/>
                </a:lnTo>
                <a:lnTo>
                  <a:pt x="15255" y="32071"/>
                </a:lnTo>
                <a:lnTo>
                  <a:pt x="14174" y="32911"/>
                </a:lnTo>
                <a:lnTo>
                  <a:pt x="13093" y="33752"/>
                </a:lnTo>
                <a:lnTo>
                  <a:pt x="13393" y="32311"/>
                </a:lnTo>
                <a:lnTo>
                  <a:pt x="13634" y="30869"/>
                </a:lnTo>
                <a:lnTo>
                  <a:pt x="13754" y="29428"/>
                </a:lnTo>
                <a:lnTo>
                  <a:pt x="13814" y="27927"/>
                </a:lnTo>
                <a:lnTo>
                  <a:pt x="13874" y="26425"/>
                </a:lnTo>
                <a:lnTo>
                  <a:pt x="13814" y="24924"/>
                </a:lnTo>
                <a:lnTo>
                  <a:pt x="13754" y="23482"/>
                </a:lnTo>
                <a:lnTo>
                  <a:pt x="13634" y="21981"/>
                </a:lnTo>
                <a:lnTo>
                  <a:pt x="14234" y="21801"/>
                </a:lnTo>
                <a:lnTo>
                  <a:pt x="14835" y="21561"/>
                </a:lnTo>
                <a:lnTo>
                  <a:pt x="15375" y="21200"/>
                </a:lnTo>
                <a:lnTo>
                  <a:pt x="15916" y="20840"/>
                </a:lnTo>
                <a:lnTo>
                  <a:pt x="16456" y="20359"/>
                </a:lnTo>
                <a:lnTo>
                  <a:pt x="16937" y="19879"/>
                </a:lnTo>
                <a:lnTo>
                  <a:pt x="17718" y="18978"/>
                </a:lnTo>
                <a:lnTo>
                  <a:pt x="18378" y="18137"/>
                </a:lnTo>
                <a:lnTo>
                  <a:pt x="18979" y="17116"/>
                </a:lnTo>
                <a:lnTo>
                  <a:pt x="19459" y="17297"/>
                </a:lnTo>
                <a:lnTo>
                  <a:pt x="19880" y="17417"/>
                </a:lnTo>
                <a:lnTo>
                  <a:pt x="20360" y="17477"/>
                </a:lnTo>
                <a:lnTo>
                  <a:pt x="20901" y="17477"/>
                </a:lnTo>
                <a:lnTo>
                  <a:pt x="21381" y="17417"/>
                </a:lnTo>
                <a:lnTo>
                  <a:pt x="21861" y="17297"/>
                </a:lnTo>
                <a:lnTo>
                  <a:pt x="22342" y="17116"/>
                </a:lnTo>
                <a:lnTo>
                  <a:pt x="22762" y="16996"/>
                </a:lnTo>
                <a:lnTo>
                  <a:pt x="23243" y="16756"/>
                </a:lnTo>
                <a:lnTo>
                  <a:pt x="23723" y="16396"/>
                </a:lnTo>
                <a:lnTo>
                  <a:pt x="24204" y="16035"/>
                </a:lnTo>
                <a:lnTo>
                  <a:pt x="24624" y="15675"/>
                </a:lnTo>
                <a:lnTo>
                  <a:pt x="25045" y="15195"/>
                </a:lnTo>
                <a:lnTo>
                  <a:pt x="25345" y="14714"/>
                </a:lnTo>
                <a:lnTo>
                  <a:pt x="25525" y="14174"/>
                </a:lnTo>
                <a:lnTo>
                  <a:pt x="25525" y="13933"/>
                </a:lnTo>
                <a:lnTo>
                  <a:pt x="25585" y="13633"/>
                </a:lnTo>
                <a:lnTo>
                  <a:pt x="25465" y="13213"/>
                </a:lnTo>
                <a:lnTo>
                  <a:pt x="25345" y="12852"/>
                </a:lnTo>
                <a:lnTo>
                  <a:pt x="25105" y="12612"/>
                </a:lnTo>
                <a:lnTo>
                  <a:pt x="24804" y="12372"/>
                </a:lnTo>
                <a:lnTo>
                  <a:pt x="24444" y="12252"/>
                </a:lnTo>
                <a:lnTo>
                  <a:pt x="24084" y="12192"/>
                </a:lnTo>
                <a:lnTo>
                  <a:pt x="23723" y="12192"/>
                </a:lnTo>
                <a:lnTo>
                  <a:pt x="23363" y="12372"/>
                </a:lnTo>
                <a:lnTo>
                  <a:pt x="23063" y="12552"/>
                </a:lnTo>
                <a:lnTo>
                  <a:pt x="22762" y="12792"/>
                </a:lnTo>
                <a:lnTo>
                  <a:pt x="22282" y="13393"/>
                </a:lnTo>
                <a:lnTo>
                  <a:pt x="21801" y="13994"/>
                </a:lnTo>
                <a:lnTo>
                  <a:pt x="21561" y="14294"/>
                </a:lnTo>
                <a:lnTo>
                  <a:pt x="21261" y="14534"/>
                </a:lnTo>
                <a:lnTo>
                  <a:pt x="21081" y="14714"/>
                </a:lnTo>
                <a:lnTo>
                  <a:pt x="21141" y="14414"/>
                </a:lnTo>
                <a:lnTo>
                  <a:pt x="21141" y="14114"/>
                </a:lnTo>
                <a:lnTo>
                  <a:pt x="21081" y="13513"/>
                </a:lnTo>
                <a:lnTo>
                  <a:pt x="20961" y="13213"/>
                </a:lnTo>
                <a:lnTo>
                  <a:pt x="20841" y="12912"/>
                </a:lnTo>
                <a:lnTo>
                  <a:pt x="20660" y="12672"/>
                </a:lnTo>
                <a:lnTo>
                  <a:pt x="20480" y="12432"/>
                </a:lnTo>
                <a:lnTo>
                  <a:pt x="20120" y="12192"/>
                </a:lnTo>
                <a:lnTo>
                  <a:pt x="19699" y="11952"/>
                </a:lnTo>
                <a:lnTo>
                  <a:pt x="19279" y="11831"/>
                </a:lnTo>
                <a:lnTo>
                  <a:pt x="18799" y="11771"/>
                </a:lnTo>
                <a:lnTo>
                  <a:pt x="18318" y="11831"/>
                </a:lnTo>
                <a:lnTo>
                  <a:pt x="17898" y="11952"/>
                </a:lnTo>
                <a:lnTo>
                  <a:pt x="17718" y="12072"/>
                </a:lnTo>
                <a:lnTo>
                  <a:pt x="17718" y="11771"/>
                </a:lnTo>
                <a:lnTo>
                  <a:pt x="17658" y="11351"/>
                </a:lnTo>
                <a:lnTo>
                  <a:pt x="17718" y="10931"/>
                </a:lnTo>
                <a:lnTo>
                  <a:pt x="17718" y="10630"/>
                </a:lnTo>
                <a:lnTo>
                  <a:pt x="17718" y="10270"/>
                </a:lnTo>
                <a:lnTo>
                  <a:pt x="17658" y="9970"/>
                </a:lnTo>
                <a:lnTo>
                  <a:pt x="17537" y="9669"/>
                </a:lnTo>
                <a:lnTo>
                  <a:pt x="17357" y="9429"/>
                </a:lnTo>
                <a:lnTo>
                  <a:pt x="17117" y="9189"/>
                </a:lnTo>
                <a:lnTo>
                  <a:pt x="16877" y="9009"/>
                </a:lnTo>
                <a:lnTo>
                  <a:pt x="16516" y="8889"/>
                </a:lnTo>
                <a:lnTo>
                  <a:pt x="16156" y="8829"/>
                </a:lnTo>
                <a:lnTo>
                  <a:pt x="15856" y="8829"/>
                </a:lnTo>
                <a:lnTo>
                  <a:pt x="15556" y="8889"/>
                </a:lnTo>
                <a:lnTo>
                  <a:pt x="15255" y="9069"/>
                </a:lnTo>
                <a:lnTo>
                  <a:pt x="14955" y="9249"/>
                </a:lnTo>
                <a:lnTo>
                  <a:pt x="14775" y="9489"/>
                </a:lnTo>
                <a:lnTo>
                  <a:pt x="14595" y="9730"/>
                </a:lnTo>
                <a:lnTo>
                  <a:pt x="14414" y="10030"/>
                </a:lnTo>
                <a:lnTo>
                  <a:pt x="14294" y="10510"/>
                </a:lnTo>
                <a:lnTo>
                  <a:pt x="14234" y="10991"/>
                </a:lnTo>
                <a:lnTo>
                  <a:pt x="14174" y="11471"/>
                </a:lnTo>
                <a:lnTo>
                  <a:pt x="14234" y="11952"/>
                </a:lnTo>
                <a:lnTo>
                  <a:pt x="14294" y="12372"/>
                </a:lnTo>
                <a:lnTo>
                  <a:pt x="14414" y="12852"/>
                </a:lnTo>
                <a:lnTo>
                  <a:pt x="14655" y="13273"/>
                </a:lnTo>
                <a:lnTo>
                  <a:pt x="14895" y="13633"/>
                </a:lnTo>
                <a:lnTo>
                  <a:pt x="15315" y="14114"/>
                </a:lnTo>
                <a:lnTo>
                  <a:pt x="15736" y="14594"/>
                </a:lnTo>
                <a:lnTo>
                  <a:pt x="16156" y="14954"/>
                </a:lnTo>
                <a:lnTo>
                  <a:pt x="16456" y="15075"/>
                </a:lnTo>
                <a:lnTo>
                  <a:pt x="16697" y="15195"/>
                </a:lnTo>
                <a:lnTo>
                  <a:pt x="16877" y="15495"/>
                </a:lnTo>
                <a:lnTo>
                  <a:pt x="17117" y="15795"/>
                </a:lnTo>
                <a:lnTo>
                  <a:pt x="17537" y="16095"/>
                </a:lnTo>
                <a:lnTo>
                  <a:pt x="18018" y="16336"/>
                </a:lnTo>
                <a:lnTo>
                  <a:pt x="17417" y="17357"/>
                </a:lnTo>
                <a:lnTo>
                  <a:pt x="17057" y="17897"/>
                </a:lnTo>
                <a:lnTo>
                  <a:pt x="16697" y="18378"/>
                </a:lnTo>
                <a:lnTo>
                  <a:pt x="15916" y="19218"/>
                </a:lnTo>
                <a:lnTo>
                  <a:pt x="15015" y="19999"/>
                </a:lnTo>
                <a:lnTo>
                  <a:pt x="14294" y="20540"/>
                </a:lnTo>
                <a:lnTo>
                  <a:pt x="13514" y="21020"/>
                </a:lnTo>
                <a:lnTo>
                  <a:pt x="13454" y="20420"/>
                </a:lnTo>
                <a:lnTo>
                  <a:pt x="13213" y="18558"/>
                </a:lnTo>
                <a:lnTo>
                  <a:pt x="12853" y="16696"/>
                </a:lnTo>
                <a:lnTo>
                  <a:pt x="12433" y="14834"/>
                </a:lnTo>
                <a:lnTo>
                  <a:pt x="11952" y="13033"/>
                </a:lnTo>
                <a:lnTo>
                  <a:pt x="11352" y="11231"/>
                </a:lnTo>
                <a:lnTo>
                  <a:pt x="10691" y="9429"/>
                </a:lnTo>
                <a:lnTo>
                  <a:pt x="10331" y="8588"/>
                </a:lnTo>
                <a:lnTo>
                  <a:pt x="10811" y="8468"/>
                </a:lnTo>
                <a:lnTo>
                  <a:pt x="11292" y="8228"/>
                </a:lnTo>
                <a:lnTo>
                  <a:pt x="12252" y="7748"/>
                </a:lnTo>
                <a:lnTo>
                  <a:pt x="13093" y="7147"/>
                </a:lnTo>
                <a:lnTo>
                  <a:pt x="13874" y="6486"/>
                </a:lnTo>
                <a:lnTo>
                  <a:pt x="14294" y="6066"/>
                </a:lnTo>
                <a:lnTo>
                  <a:pt x="14655" y="5586"/>
                </a:lnTo>
                <a:lnTo>
                  <a:pt x="14955" y="5045"/>
                </a:lnTo>
                <a:lnTo>
                  <a:pt x="15195" y="4505"/>
                </a:lnTo>
                <a:lnTo>
                  <a:pt x="15435" y="3964"/>
                </a:lnTo>
                <a:lnTo>
                  <a:pt x="15616" y="3364"/>
                </a:lnTo>
                <a:lnTo>
                  <a:pt x="15916" y="2222"/>
                </a:lnTo>
                <a:lnTo>
                  <a:pt x="15916" y="1802"/>
                </a:lnTo>
                <a:lnTo>
                  <a:pt x="15916" y="1442"/>
                </a:lnTo>
                <a:lnTo>
                  <a:pt x="15796" y="1081"/>
                </a:lnTo>
                <a:lnTo>
                  <a:pt x="15616" y="781"/>
                </a:lnTo>
                <a:lnTo>
                  <a:pt x="15375" y="541"/>
                </a:lnTo>
                <a:lnTo>
                  <a:pt x="15135" y="361"/>
                </a:lnTo>
                <a:lnTo>
                  <a:pt x="14835" y="181"/>
                </a:lnTo>
                <a:lnTo>
                  <a:pt x="14475" y="60"/>
                </a:lnTo>
                <a:lnTo>
                  <a:pt x="14174" y="0"/>
                </a:lnTo>
                <a:close/>
              </a:path>
            </a:pathLst>
          </a:custGeom>
          <a:solidFill>
            <a:srgbClr val="5E9B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7601951" y="4013871"/>
            <a:ext cx="480445" cy="367692"/>
          </a:xfrm>
          <a:custGeom>
            <a:avLst/>
            <a:gdLst/>
            <a:ahLst/>
            <a:cxnLst/>
            <a:rect l="l" t="t" r="r" b="b"/>
            <a:pathLst>
              <a:path w="34293" h="26245" extrusionOk="0">
                <a:moveTo>
                  <a:pt x="12552" y="8949"/>
                </a:moveTo>
                <a:lnTo>
                  <a:pt x="12732" y="9009"/>
                </a:lnTo>
                <a:lnTo>
                  <a:pt x="12973" y="9129"/>
                </a:lnTo>
                <a:lnTo>
                  <a:pt x="13153" y="9309"/>
                </a:lnTo>
                <a:lnTo>
                  <a:pt x="13273" y="9489"/>
                </a:lnTo>
                <a:lnTo>
                  <a:pt x="13393" y="9669"/>
                </a:lnTo>
                <a:lnTo>
                  <a:pt x="13453" y="9909"/>
                </a:lnTo>
                <a:lnTo>
                  <a:pt x="13513" y="10150"/>
                </a:lnTo>
                <a:lnTo>
                  <a:pt x="13453" y="10390"/>
                </a:lnTo>
                <a:lnTo>
                  <a:pt x="13393" y="10570"/>
                </a:lnTo>
                <a:lnTo>
                  <a:pt x="13273" y="10810"/>
                </a:lnTo>
                <a:lnTo>
                  <a:pt x="13153" y="10990"/>
                </a:lnTo>
                <a:lnTo>
                  <a:pt x="13093" y="11050"/>
                </a:lnTo>
                <a:lnTo>
                  <a:pt x="12913" y="11171"/>
                </a:lnTo>
                <a:lnTo>
                  <a:pt x="12732" y="11291"/>
                </a:lnTo>
                <a:lnTo>
                  <a:pt x="12492" y="11351"/>
                </a:lnTo>
                <a:lnTo>
                  <a:pt x="12012" y="11351"/>
                </a:lnTo>
                <a:lnTo>
                  <a:pt x="11832" y="11291"/>
                </a:lnTo>
                <a:lnTo>
                  <a:pt x="11591" y="11171"/>
                </a:lnTo>
                <a:lnTo>
                  <a:pt x="11411" y="11050"/>
                </a:lnTo>
                <a:lnTo>
                  <a:pt x="11291" y="10870"/>
                </a:lnTo>
                <a:lnTo>
                  <a:pt x="11171" y="10630"/>
                </a:lnTo>
                <a:lnTo>
                  <a:pt x="11111" y="10390"/>
                </a:lnTo>
                <a:lnTo>
                  <a:pt x="11051" y="10150"/>
                </a:lnTo>
                <a:lnTo>
                  <a:pt x="11111" y="9969"/>
                </a:lnTo>
                <a:lnTo>
                  <a:pt x="11171" y="9729"/>
                </a:lnTo>
                <a:lnTo>
                  <a:pt x="11291" y="9489"/>
                </a:lnTo>
                <a:lnTo>
                  <a:pt x="11411" y="9309"/>
                </a:lnTo>
                <a:lnTo>
                  <a:pt x="11471" y="9309"/>
                </a:lnTo>
                <a:lnTo>
                  <a:pt x="11651" y="9129"/>
                </a:lnTo>
                <a:lnTo>
                  <a:pt x="11832" y="9009"/>
                </a:lnTo>
                <a:lnTo>
                  <a:pt x="12072" y="8949"/>
                </a:lnTo>
                <a:close/>
                <a:moveTo>
                  <a:pt x="32611" y="0"/>
                </a:moveTo>
                <a:lnTo>
                  <a:pt x="32011" y="60"/>
                </a:lnTo>
                <a:lnTo>
                  <a:pt x="31410" y="120"/>
                </a:lnTo>
                <a:lnTo>
                  <a:pt x="30749" y="300"/>
                </a:lnTo>
                <a:lnTo>
                  <a:pt x="29789" y="601"/>
                </a:lnTo>
                <a:lnTo>
                  <a:pt x="28587" y="1021"/>
                </a:lnTo>
                <a:lnTo>
                  <a:pt x="27446" y="1502"/>
                </a:lnTo>
                <a:lnTo>
                  <a:pt x="26305" y="2102"/>
                </a:lnTo>
                <a:lnTo>
                  <a:pt x="25284" y="2823"/>
                </a:lnTo>
                <a:lnTo>
                  <a:pt x="24323" y="3543"/>
                </a:lnTo>
                <a:lnTo>
                  <a:pt x="23423" y="4324"/>
                </a:lnTo>
                <a:lnTo>
                  <a:pt x="22582" y="5165"/>
                </a:lnTo>
                <a:lnTo>
                  <a:pt x="21801" y="6066"/>
                </a:lnTo>
                <a:lnTo>
                  <a:pt x="21080" y="7027"/>
                </a:lnTo>
                <a:lnTo>
                  <a:pt x="20720" y="7567"/>
                </a:lnTo>
                <a:lnTo>
                  <a:pt x="20420" y="8168"/>
                </a:lnTo>
                <a:lnTo>
                  <a:pt x="19819" y="7687"/>
                </a:lnTo>
                <a:lnTo>
                  <a:pt x="19098" y="7147"/>
                </a:lnTo>
                <a:lnTo>
                  <a:pt x="18258" y="6726"/>
                </a:lnTo>
                <a:lnTo>
                  <a:pt x="17477" y="6426"/>
                </a:lnTo>
                <a:lnTo>
                  <a:pt x="16576" y="6186"/>
                </a:lnTo>
                <a:lnTo>
                  <a:pt x="15735" y="6066"/>
                </a:lnTo>
                <a:lnTo>
                  <a:pt x="14834" y="6066"/>
                </a:lnTo>
                <a:lnTo>
                  <a:pt x="13934" y="6186"/>
                </a:lnTo>
                <a:lnTo>
                  <a:pt x="13033" y="6426"/>
                </a:lnTo>
                <a:lnTo>
                  <a:pt x="12072" y="6726"/>
                </a:lnTo>
                <a:lnTo>
                  <a:pt x="11171" y="7147"/>
                </a:lnTo>
                <a:lnTo>
                  <a:pt x="10270" y="7687"/>
                </a:lnTo>
                <a:lnTo>
                  <a:pt x="9369" y="8288"/>
                </a:lnTo>
                <a:lnTo>
                  <a:pt x="8528" y="8949"/>
                </a:lnTo>
                <a:lnTo>
                  <a:pt x="7748" y="9669"/>
                </a:lnTo>
                <a:lnTo>
                  <a:pt x="7147" y="10450"/>
                </a:lnTo>
                <a:lnTo>
                  <a:pt x="6607" y="11291"/>
                </a:lnTo>
                <a:lnTo>
                  <a:pt x="6607" y="11351"/>
                </a:lnTo>
                <a:lnTo>
                  <a:pt x="6727" y="11411"/>
                </a:lnTo>
                <a:lnTo>
                  <a:pt x="7087" y="11531"/>
                </a:lnTo>
                <a:lnTo>
                  <a:pt x="7688" y="11771"/>
                </a:lnTo>
                <a:lnTo>
                  <a:pt x="8408" y="12071"/>
                </a:lnTo>
                <a:lnTo>
                  <a:pt x="8769" y="12252"/>
                </a:lnTo>
                <a:lnTo>
                  <a:pt x="9129" y="12552"/>
                </a:lnTo>
                <a:lnTo>
                  <a:pt x="9489" y="12852"/>
                </a:lnTo>
                <a:lnTo>
                  <a:pt x="9850" y="13213"/>
                </a:lnTo>
                <a:lnTo>
                  <a:pt x="10150" y="13633"/>
                </a:lnTo>
                <a:lnTo>
                  <a:pt x="10390" y="14173"/>
                </a:lnTo>
                <a:lnTo>
                  <a:pt x="10630" y="14714"/>
                </a:lnTo>
                <a:lnTo>
                  <a:pt x="10751" y="15375"/>
                </a:lnTo>
                <a:lnTo>
                  <a:pt x="10811" y="15615"/>
                </a:lnTo>
                <a:lnTo>
                  <a:pt x="10570" y="15555"/>
                </a:lnTo>
                <a:lnTo>
                  <a:pt x="9850" y="15495"/>
                </a:lnTo>
                <a:lnTo>
                  <a:pt x="9069" y="15555"/>
                </a:lnTo>
                <a:lnTo>
                  <a:pt x="8348" y="15675"/>
                </a:lnTo>
                <a:lnTo>
                  <a:pt x="7628" y="15795"/>
                </a:lnTo>
                <a:lnTo>
                  <a:pt x="6847" y="16035"/>
                </a:lnTo>
                <a:lnTo>
                  <a:pt x="6186" y="16275"/>
                </a:lnTo>
                <a:lnTo>
                  <a:pt x="5466" y="16636"/>
                </a:lnTo>
                <a:lnTo>
                  <a:pt x="4745" y="16936"/>
                </a:lnTo>
                <a:lnTo>
                  <a:pt x="4084" y="17356"/>
                </a:lnTo>
                <a:lnTo>
                  <a:pt x="3484" y="17777"/>
                </a:lnTo>
                <a:lnTo>
                  <a:pt x="2823" y="18257"/>
                </a:lnTo>
                <a:lnTo>
                  <a:pt x="2222" y="18738"/>
                </a:lnTo>
                <a:lnTo>
                  <a:pt x="1682" y="19278"/>
                </a:lnTo>
                <a:lnTo>
                  <a:pt x="1202" y="19819"/>
                </a:lnTo>
                <a:lnTo>
                  <a:pt x="721" y="20359"/>
                </a:lnTo>
                <a:lnTo>
                  <a:pt x="241" y="20960"/>
                </a:lnTo>
                <a:lnTo>
                  <a:pt x="120" y="21140"/>
                </a:lnTo>
                <a:lnTo>
                  <a:pt x="120" y="21200"/>
                </a:lnTo>
                <a:lnTo>
                  <a:pt x="60" y="21260"/>
                </a:lnTo>
                <a:lnTo>
                  <a:pt x="0" y="21380"/>
                </a:lnTo>
                <a:lnTo>
                  <a:pt x="60" y="21620"/>
                </a:lnTo>
                <a:lnTo>
                  <a:pt x="120" y="21801"/>
                </a:lnTo>
                <a:lnTo>
                  <a:pt x="241" y="21981"/>
                </a:lnTo>
                <a:lnTo>
                  <a:pt x="361" y="22161"/>
                </a:lnTo>
                <a:lnTo>
                  <a:pt x="541" y="22281"/>
                </a:lnTo>
                <a:lnTo>
                  <a:pt x="781" y="22341"/>
                </a:lnTo>
                <a:lnTo>
                  <a:pt x="961" y="22401"/>
                </a:lnTo>
                <a:lnTo>
                  <a:pt x="1442" y="22401"/>
                </a:lnTo>
                <a:lnTo>
                  <a:pt x="2162" y="22461"/>
                </a:lnTo>
                <a:lnTo>
                  <a:pt x="2943" y="22401"/>
                </a:lnTo>
                <a:lnTo>
                  <a:pt x="3784" y="22341"/>
                </a:lnTo>
                <a:lnTo>
                  <a:pt x="4505" y="22161"/>
                </a:lnTo>
                <a:lnTo>
                  <a:pt x="4925" y="22822"/>
                </a:lnTo>
                <a:lnTo>
                  <a:pt x="5466" y="23422"/>
                </a:lnTo>
                <a:lnTo>
                  <a:pt x="6006" y="23963"/>
                </a:lnTo>
                <a:lnTo>
                  <a:pt x="6667" y="24443"/>
                </a:lnTo>
                <a:lnTo>
                  <a:pt x="7327" y="24803"/>
                </a:lnTo>
                <a:lnTo>
                  <a:pt x="8048" y="25104"/>
                </a:lnTo>
                <a:lnTo>
                  <a:pt x="8829" y="25344"/>
                </a:lnTo>
                <a:lnTo>
                  <a:pt x="9549" y="25524"/>
                </a:lnTo>
                <a:lnTo>
                  <a:pt x="10330" y="25584"/>
                </a:lnTo>
                <a:lnTo>
                  <a:pt x="11111" y="25584"/>
                </a:lnTo>
                <a:lnTo>
                  <a:pt x="11892" y="25524"/>
                </a:lnTo>
                <a:lnTo>
                  <a:pt x="12672" y="25404"/>
                </a:lnTo>
                <a:lnTo>
                  <a:pt x="13393" y="25164"/>
                </a:lnTo>
                <a:lnTo>
                  <a:pt x="14114" y="24863"/>
                </a:lnTo>
                <a:lnTo>
                  <a:pt x="14774" y="24443"/>
                </a:lnTo>
                <a:lnTo>
                  <a:pt x="15435" y="23963"/>
                </a:lnTo>
                <a:lnTo>
                  <a:pt x="16156" y="24563"/>
                </a:lnTo>
                <a:lnTo>
                  <a:pt x="16996" y="25104"/>
                </a:lnTo>
                <a:lnTo>
                  <a:pt x="17897" y="25524"/>
                </a:lnTo>
                <a:lnTo>
                  <a:pt x="18798" y="25884"/>
                </a:lnTo>
                <a:lnTo>
                  <a:pt x="19339" y="26065"/>
                </a:lnTo>
                <a:lnTo>
                  <a:pt x="19939" y="26185"/>
                </a:lnTo>
                <a:lnTo>
                  <a:pt x="20480" y="26245"/>
                </a:lnTo>
                <a:lnTo>
                  <a:pt x="21621" y="26245"/>
                </a:lnTo>
                <a:lnTo>
                  <a:pt x="22221" y="26185"/>
                </a:lnTo>
                <a:lnTo>
                  <a:pt x="23302" y="26005"/>
                </a:lnTo>
                <a:lnTo>
                  <a:pt x="24443" y="25704"/>
                </a:lnTo>
                <a:lnTo>
                  <a:pt x="25524" y="25284"/>
                </a:lnTo>
                <a:lnTo>
                  <a:pt x="26545" y="24743"/>
                </a:lnTo>
                <a:lnTo>
                  <a:pt x="27506" y="24143"/>
                </a:lnTo>
                <a:lnTo>
                  <a:pt x="27566" y="24083"/>
                </a:lnTo>
                <a:lnTo>
                  <a:pt x="28287" y="24263"/>
                </a:lnTo>
                <a:lnTo>
                  <a:pt x="29008" y="24323"/>
                </a:lnTo>
                <a:lnTo>
                  <a:pt x="29728" y="24323"/>
                </a:lnTo>
                <a:lnTo>
                  <a:pt x="30449" y="24263"/>
                </a:lnTo>
                <a:lnTo>
                  <a:pt x="31110" y="24203"/>
                </a:lnTo>
                <a:lnTo>
                  <a:pt x="31830" y="24083"/>
                </a:lnTo>
                <a:lnTo>
                  <a:pt x="32131" y="23963"/>
                </a:lnTo>
                <a:lnTo>
                  <a:pt x="32431" y="23843"/>
                </a:lnTo>
                <a:lnTo>
                  <a:pt x="32731" y="23602"/>
                </a:lnTo>
                <a:lnTo>
                  <a:pt x="32972" y="23362"/>
                </a:lnTo>
                <a:lnTo>
                  <a:pt x="33032" y="23182"/>
                </a:lnTo>
                <a:lnTo>
                  <a:pt x="32972" y="23002"/>
                </a:lnTo>
                <a:lnTo>
                  <a:pt x="32851" y="22822"/>
                </a:lnTo>
                <a:lnTo>
                  <a:pt x="32671" y="22761"/>
                </a:lnTo>
                <a:lnTo>
                  <a:pt x="32371" y="22641"/>
                </a:lnTo>
                <a:lnTo>
                  <a:pt x="32071" y="22641"/>
                </a:lnTo>
                <a:lnTo>
                  <a:pt x="31410" y="22701"/>
                </a:lnTo>
                <a:lnTo>
                  <a:pt x="30749" y="22882"/>
                </a:lnTo>
                <a:lnTo>
                  <a:pt x="30089" y="23002"/>
                </a:lnTo>
                <a:lnTo>
                  <a:pt x="29428" y="23062"/>
                </a:lnTo>
                <a:lnTo>
                  <a:pt x="28828" y="23062"/>
                </a:lnTo>
                <a:lnTo>
                  <a:pt x="29728" y="22161"/>
                </a:lnTo>
                <a:lnTo>
                  <a:pt x="30569" y="21260"/>
                </a:lnTo>
                <a:lnTo>
                  <a:pt x="31290" y="21200"/>
                </a:lnTo>
                <a:lnTo>
                  <a:pt x="32071" y="21020"/>
                </a:lnTo>
                <a:lnTo>
                  <a:pt x="32791" y="20840"/>
                </a:lnTo>
                <a:lnTo>
                  <a:pt x="33452" y="20599"/>
                </a:lnTo>
                <a:lnTo>
                  <a:pt x="33632" y="20539"/>
                </a:lnTo>
                <a:lnTo>
                  <a:pt x="33812" y="20419"/>
                </a:lnTo>
                <a:lnTo>
                  <a:pt x="33932" y="20239"/>
                </a:lnTo>
                <a:lnTo>
                  <a:pt x="33992" y="20059"/>
                </a:lnTo>
                <a:lnTo>
                  <a:pt x="34053" y="19699"/>
                </a:lnTo>
                <a:lnTo>
                  <a:pt x="33992" y="19579"/>
                </a:lnTo>
                <a:lnTo>
                  <a:pt x="33932" y="19398"/>
                </a:lnTo>
                <a:lnTo>
                  <a:pt x="33752" y="19218"/>
                </a:lnTo>
                <a:lnTo>
                  <a:pt x="33512" y="19098"/>
                </a:lnTo>
                <a:lnTo>
                  <a:pt x="33272" y="19038"/>
                </a:lnTo>
                <a:lnTo>
                  <a:pt x="33032" y="19038"/>
                </a:lnTo>
                <a:lnTo>
                  <a:pt x="32251" y="19158"/>
                </a:lnTo>
                <a:lnTo>
                  <a:pt x="33092" y="17957"/>
                </a:lnTo>
                <a:lnTo>
                  <a:pt x="33512" y="17356"/>
                </a:lnTo>
                <a:lnTo>
                  <a:pt x="33812" y="16756"/>
                </a:lnTo>
                <a:lnTo>
                  <a:pt x="33872" y="16456"/>
                </a:lnTo>
                <a:lnTo>
                  <a:pt x="33812" y="16215"/>
                </a:lnTo>
                <a:lnTo>
                  <a:pt x="33632" y="15915"/>
                </a:lnTo>
                <a:lnTo>
                  <a:pt x="33452" y="15675"/>
                </a:lnTo>
                <a:lnTo>
                  <a:pt x="33032" y="15194"/>
                </a:lnTo>
                <a:lnTo>
                  <a:pt x="32791" y="14954"/>
                </a:lnTo>
                <a:lnTo>
                  <a:pt x="31891" y="14774"/>
                </a:lnTo>
                <a:lnTo>
                  <a:pt x="31050" y="14654"/>
                </a:lnTo>
                <a:lnTo>
                  <a:pt x="30149" y="14534"/>
                </a:lnTo>
                <a:lnTo>
                  <a:pt x="29308" y="14414"/>
                </a:lnTo>
                <a:lnTo>
                  <a:pt x="29728" y="13873"/>
                </a:lnTo>
                <a:lnTo>
                  <a:pt x="30149" y="13273"/>
                </a:lnTo>
                <a:lnTo>
                  <a:pt x="30509" y="12672"/>
                </a:lnTo>
                <a:lnTo>
                  <a:pt x="30809" y="12011"/>
                </a:lnTo>
                <a:lnTo>
                  <a:pt x="30990" y="11351"/>
                </a:lnTo>
                <a:lnTo>
                  <a:pt x="31110" y="10690"/>
                </a:lnTo>
                <a:lnTo>
                  <a:pt x="31170" y="9969"/>
                </a:lnTo>
                <a:lnTo>
                  <a:pt x="31170" y="9309"/>
                </a:lnTo>
                <a:lnTo>
                  <a:pt x="31050" y="8588"/>
                </a:lnTo>
                <a:lnTo>
                  <a:pt x="30870" y="7928"/>
                </a:lnTo>
                <a:lnTo>
                  <a:pt x="30629" y="7267"/>
                </a:lnTo>
                <a:lnTo>
                  <a:pt x="30329" y="6666"/>
                </a:lnTo>
                <a:lnTo>
                  <a:pt x="31110" y="6186"/>
                </a:lnTo>
                <a:lnTo>
                  <a:pt x="31770" y="5585"/>
                </a:lnTo>
                <a:lnTo>
                  <a:pt x="32371" y="4985"/>
                </a:lnTo>
                <a:lnTo>
                  <a:pt x="32911" y="4204"/>
                </a:lnTo>
                <a:lnTo>
                  <a:pt x="33212" y="3724"/>
                </a:lnTo>
                <a:lnTo>
                  <a:pt x="33512" y="3123"/>
                </a:lnTo>
                <a:lnTo>
                  <a:pt x="33692" y="2522"/>
                </a:lnTo>
                <a:lnTo>
                  <a:pt x="33752" y="2222"/>
                </a:lnTo>
                <a:lnTo>
                  <a:pt x="33752" y="1862"/>
                </a:lnTo>
                <a:lnTo>
                  <a:pt x="33992" y="1682"/>
                </a:lnTo>
                <a:lnTo>
                  <a:pt x="34173" y="1441"/>
                </a:lnTo>
                <a:lnTo>
                  <a:pt x="34293" y="1201"/>
                </a:lnTo>
                <a:lnTo>
                  <a:pt x="34293" y="961"/>
                </a:lnTo>
                <a:lnTo>
                  <a:pt x="34233" y="721"/>
                </a:lnTo>
                <a:lnTo>
                  <a:pt x="34053" y="481"/>
                </a:lnTo>
                <a:lnTo>
                  <a:pt x="33872" y="300"/>
                </a:lnTo>
                <a:lnTo>
                  <a:pt x="33692" y="180"/>
                </a:lnTo>
                <a:lnTo>
                  <a:pt x="33452" y="120"/>
                </a:lnTo>
                <a:lnTo>
                  <a:pt x="33212" y="60"/>
                </a:lnTo>
                <a:lnTo>
                  <a:pt x="32611" y="0"/>
                </a:lnTo>
                <a:close/>
              </a:path>
            </a:pathLst>
          </a:custGeom>
          <a:solidFill>
            <a:srgbClr val="1877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7528500" y="1402500"/>
            <a:ext cx="596075" cy="600575"/>
          </a:xfrm>
          <a:custGeom>
            <a:avLst/>
            <a:gdLst/>
            <a:ahLst/>
            <a:cxnLst/>
            <a:rect l="l" t="t" r="r" b="b"/>
            <a:pathLst>
              <a:path w="23843" h="24023" extrusionOk="0">
                <a:moveTo>
                  <a:pt x="2763" y="10690"/>
                </a:moveTo>
                <a:lnTo>
                  <a:pt x="2883" y="10751"/>
                </a:lnTo>
                <a:lnTo>
                  <a:pt x="3123" y="10931"/>
                </a:lnTo>
                <a:lnTo>
                  <a:pt x="3243" y="11231"/>
                </a:lnTo>
                <a:lnTo>
                  <a:pt x="3303" y="11531"/>
                </a:lnTo>
                <a:lnTo>
                  <a:pt x="3243" y="11832"/>
                </a:lnTo>
                <a:lnTo>
                  <a:pt x="3123" y="12072"/>
                </a:lnTo>
                <a:lnTo>
                  <a:pt x="2883" y="12312"/>
                </a:lnTo>
                <a:lnTo>
                  <a:pt x="2763" y="12372"/>
                </a:lnTo>
                <a:lnTo>
                  <a:pt x="2342" y="12372"/>
                </a:lnTo>
                <a:lnTo>
                  <a:pt x="2162" y="12312"/>
                </a:lnTo>
                <a:lnTo>
                  <a:pt x="2042" y="12192"/>
                </a:lnTo>
                <a:lnTo>
                  <a:pt x="1922" y="12072"/>
                </a:lnTo>
                <a:lnTo>
                  <a:pt x="1742" y="11832"/>
                </a:lnTo>
                <a:lnTo>
                  <a:pt x="1682" y="11531"/>
                </a:lnTo>
                <a:lnTo>
                  <a:pt x="1742" y="11231"/>
                </a:lnTo>
                <a:lnTo>
                  <a:pt x="1922" y="10931"/>
                </a:lnTo>
                <a:lnTo>
                  <a:pt x="2042" y="10811"/>
                </a:lnTo>
                <a:lnTo>
                  <a:pt x="2162" y="10751"/>
                </a:lnTo>
                <a:lnTo>
                  <a:pt x="2342" y="10690"/>
                </a:lnTo>
                <a:close/>
                <a:moveTo>
                  <a:pt x="17236" y="0"/>
                </a:moveTo>
                <a:lnTo>
                  <a:pt x="16816" y="60"/>
                </a:lnTo>
                <a:lnTo>
                  <a:pt x="16335" y="181"/>
                </a:lnTo>
                <a:lnTo>
                  <a:pt x="15915" y="301"/>
                </a:lnTo>
                <a:lnTo>
                  <a:pt x="15495" y="481"/>
                </a:lnTo>
                <a:lnTo>
                  <a:pt x="15074" y="721"/>
                </a:lnTo>
                <a:lnTo>
                  <a:pt x="14714" y="961"/>
                </a:lnTo>
                <a:lnTo>
                  <a:pt x="14294" y="1202"/>
                </a:lnTo>
                <a:lnTo>
                  <a:pt x="13633" y="1862"/>
                </a:lnTo>
                <a:lnTo>
                  <a:pt x="13032" y="2583"/>
                </a:lnTo>
                <a:lnTo>
                  <a:pt x="12552" y="3424"/>
                </a:lnTo>
                <a:lnTo>
                  <a:pt x="12312" y="3964"/>
                </a:lnTo>
                <a:lnTo>
                  <a:pt x="12131" y="4565"/>
                </a:lnTo>
                <a:lnTo>
                  <a:pt x="11951" y="5105"/>
                </a:lnTo>
                <a:lnTo>
                  <a:pt x="11831" y="5646"/>
                </a:lnTo>
                <a:lnTo>
                  <a:pt x="11651" y="6847"/>
                </a:lnTo>
                <a:lnTo>
                  <a:pt x="11591" y="7988"/>
                </a:lnTo>
                <a:lnTo>
                  <a:pt x="11591" y="9129"/>
                </a:lnTo>
                <a:lnTo>
                  <a:pt x="11651" y="10330"/>
                </a:lnTo>
                <a:lnTo>
                  <a:pt x="11831" y="12672"/>
                </a:lnTo>
                <a:lnTo>
                  <a:pt x="11891" y="14114"/>
                </a:lnTo>
                <a:lnTo>
                  <a:pt x="11891" y="15555"/>
                </a:lnTo>
                <a:lnTo>
                  <a:pt x="11831" y="16276"/>
                </a:lnTo>
                <a:lnTo>
                  <a:pt x="11711" y="16996"/>
                </a:lnTo>
                <a:lnTo>
                  <a:pt x="11531" y="17717"/>
                </a:lnTo>
                <a:lnTo>
                  <a:pt x="11291" y="18378"/>
                </a:lnTo>
                <a:lnTo>
                  <a:pt x="10990" y="18918"/>
                </a:lnTo>
                <a:lnTo>
                  <a:pt x="10690" y="19459"/>
                </a:lnTo>
                <a:lnTo>
                  <a:pt x="10330" y="19939"/>
                </a:lnTo>
                <a:lnTo>
                  <a:pt x="9909" y="20360"/>
                </a:lnTo>
                <a:lnTo>
                  <a:pt x="9849" y="20420"/>
                </a:lnTo>
                <a:lnTo>
                  <a:pt x="10330" y="19158"/>
                </a:lnTo>
                <a:lnTo>
                  <a:pt x="10690" y="17837"/>
                </a:lnTo>
                <a:lnTo>
                  <a:pt x="10810" y="17177"/>
                </a:lnTo>
                <a:lnTo>
                  <a:pt x="10870" y="16516"/>
                </a:lnTo>
                <a:lnTo>
                  <a:pt x="10930" y="15795"/>
                </a:lnTo>
                <a:lnTo>
                  <a:pt x="10930" y="15135"/>
                </a:lnTo>
                <a:lnTo>
                  <a:pt x="10870" y="14354"/>
                </a:lnTo>
                <a:lnTo>
                  <a:pt x="10750" y="13513"/>
                </a:lnTo>
                <a:lnTo>
                  <a:pt x="10570" y="12612"/>
                </a:lnTo>
                <a:lnTo>
                  <a:pt x="10270" y="11771"/>
                </a:lnTo>
                <a:lnTo>
                  <a:pt x="9969" y="10871"/>
                </a:lnTo>
                <a:lnTo>
                  <a:pt x="9549" y="10090"/>
                </a:lnTo>
                <a:lnTo>
                  <a:pt x="9069" y="9369"/>
                </a:lnTo>
                <a:lnTo>
                  <a:pt x="8528" y="8769"/>
                </a:lnTo>
                <a:lnTo>
                  <a:pt x="8648" y="8348"/>
                </a:lnTo>
                <a:lnTo>
                  <a:pt x="8768" y="7868"/>
                </a:lnTo>
                <a:lnTo>
                  <a:pt x="8888" y="7327"/>
                </a:lnTo>
                <a:lnTo>
                  <a:pt x="8948" y="6667"/>
                </a:lnTo>
                <a:lnTo>
                  <a:pt x="8888" y="6066"/>
                </a:lnTo>
                <a:lnTo>
                  <a:pt x="8888" y="5766"/>
                </a:lnTo>
                <a:lnTo>
                  <a:pt x="8768" y="5466"/>
                </a:lnTo>
                <a:lnTo>
                  <a:pt x="8648" y="5225"/>
                </a:lnTo>
                <a:lnTo>
                  <a:pt x="8528" y="4985"/>
                </a:lnTo>
                <a:lnTo>
                  <a:pt x="8528" y="4745"/>
                </a:lnTo>
                <a:lnTo>
                  <a:pt x="8468" y="4565"/>
                </a:lnTo>
                <a:lnTo>
                  <a:pt x="8408" y="4445"/>
                </a:lnTo>
                <a:lnTo>
                  <a:pt x="8288" y="4385"/>
                </a:lnTo>
                <a:lnTo>
                  <a:pt x="8048" y="4385"/>
                </a:lnTo>
                <a:lnTo>
                  <a:pt x="7327" y="4685"/>
                </a:lnTo>
                <a:lnTo>
                  <a:pt x="6666" y="5045"/>
                </a:lnTo>
                <a:lnTo>
                  <a:pt x="6066" y="5526"/>
                </a:lnTo>
                <a:lnTo>
                  <a:pt x="5525" y="6066"/>
                </a:lnTo>
                <a:lnTo>
                  <a:pt x="5105" y="6547"/>
                </a:lnTo>
                <a:lnTo>
                  <a:pt x="4624" y="7147"/>
                </a:lnTo>
                <a:lnTo>
                  <a:pt x="4024" y="7207"/>
                </a:lnTo>
                <a:lnTo>
                  <a:pt x="3423" y="7327"/>
                </a:lnTo>
                <a:lnTo>
                  <a:pt x="2943" y="7507"/>
                </a:lnTo>
                <a:lnTo>
                  <a:pt x="2462" y="7688"/>
                </a:lnTo>
                <a:lnTo>
                  <a:pt x="1982" y="7988"/>
                </a:lnTo>
                <a:lnTo>
                  <a:pt x="1622" y="8288"/>
                </a:lnTo>
                <a:lnTo>
                  <a:pt x="1261" y="8588"/>
                </a:lnTo>
                <a:lnTo>
                  <a:pt x="961" y="8949"/>
                </a:lnTo>
                <a:lnTo>
                  <a:pt x="721" y="9309"/>
                </a:lnTo>
                <a:lnTo>
                  <a:pt x="480" y="9730"/>
                </a:lnTo>
                <a:lnTo>
                  <a:pt x="360" y="10150"/>
                </a:lnTo>
                <a:lnTo>
                  <a:pt x="240" y="10570"/>
                </a:lnTo>
                <a:lnTo>
                  <a:pt x="180" y="11051"/>
                </a:lnTo>
                <a:lnTo>
                  <a:pt x="180" y="11471"/>
                </a:lnTo>
                <a:lnTo>
                  <a:pt x="240" y="11892"/>
                </a:lnTo>
                <a:lnTo>
                  <a:pt x="300" y="12312"/>
                </a:lnTo>
                <a:lnTo>
                  <a:pt x="420" y="12552"/>
                </a:lnTo>
                <a:lnTo>
                  <a:pt x="240" y="12732"/>
                </a:lnTo>
                <a:lnTo>
                  <a:pt x="60" y="12973"/>
                </a:lnTo>
                <a:lnTo>
                  <a:pt x="0" y="13093"/>
                </a:lnTo>
                <a:lnTo>
                  <a:pt x="0" y="13273"/>
                </a:lnTo>
                <a:lnTo>
                  <a:pt x="0" y="13453"/>
                </a:lnTo>
                <a:lnTo>
                  <a:pt x="120" y="13633"/>
                </a:lnTo>
                <a:lnTo>
                  <a:pt x="360" y="13994"/>
                </a:lnTo>
                <a:lnTo>
                  <a:pt x="781" y="14294"/>
                </a:lnTo>
                <a:lnTo>
                  <a:pt x="1261" y="14534"/>
                </a:lnTo>
                <a:lnTo>
                  <a:pt x="1802" y="14714"/>
                </a:lnTo>
                <a:lnTo>
                  <a:pt x="2402" y="14834"/>
                </a:lnTo>
                <a:lnTo>
                  <a:pt x="3003" y="14954"/>
                </a:lnTo>
                <a:lnTo>
                  <a:pt x="4144" y="15075"/>
                </a:lnTo>
                <a:lnTo>
                  <a:pt x="3844" y="15615"/>
                </a:lnTo>
                <a:lnTo>
                  <a:pt x="3603" y="16216"/>
                </a:lnTo>
                <a:lnTo>
                  <a:pt x="3603" y="16156"/>
                </a:lnTo>
                <a:lnTo>
                  <a:pt x="3363" y="16035"/>
                </a:lnTo>
                <a:lnTo>
                  <a:pt x="3123" y="15975"/>
                </a:lnTo>
                <a:lnTo>
                  <a:pt x="2943" y="15975"/>
                </a:lnTo>
                <a:lnTo>
                  <a:pt x="2703" y="16035"/>
                </a:lnTo>
                <a:lnTo>
                  <a:pt x="2462" y="16096"/>
                </a:lnTo>
                <a:lnTo>
                  <a:pt x="2282" y="16216"/>
                </a:lnTo>
                <a:lnTo>
                  <a:pt x="2102" y="16396"/>
                </a:lnTo>
                <a:lnTo>
                  <a:pt x="1922" y="16576"/>
                </a:lnTo>
                <a:lnTo>
                  <a:pt x="1862" y="16816"/>
                </a:lnTo>
                <a:lnTo>
                  <a:pt x="1802" y="17056"/>
                </a:lnTo>
                <a:lnTo>
                  <a:pt x="1802" y="17357"/>
                </a:lnTo>
                <a:lnTo>
                  <a:pt x="1862" y="17597"/>
                </a:lnTo>
                <a:lnTo>
                  <a:pt x="1982" y="17837"/>
                </a:lnTo>
                <a:lnTo>
                  <a:pt x="2162" y="18017"/>
                </a:lnTo>
                <a:lnTo>
                  <a:pt x="2402" y="18198"/>
                </a:lnTo>
                <a:lnTo>
                  <a:pt x="2643" y="18318"/>
                </a:lnTo>
                <a:lnTo>
                  <a:pt x="3183" y="18318"/>
                </a:lnTo>
                <a:lnTo>
                  <a:pt x="3183" y="19038"/>
                </a:lnTo>
                <a:lnTo>
                  <a:pt x="3243" y="19699"/>
                </a:lnTo>
                <a:lnTo>
                  <a:pt x="3303" y="20239"/>
                </a:lnTo>
                <a:lnTo>
                  <a:pt x="3423" y="20780"/>
                </a:lnTo>
                <a:lnTo>
                  <a:pt x="3603" y="21320"/>
                </a:lnTo>
                <a:lnTo>
                  <a:pt x="3844" y="21801"/>
                </a:lnTo>
                <a:lnTo>
                  <a:pt x="3303" y="21921"/>
                </a:lnTo>
                <a:lnTo>
                  <a:pt x="2763" y="22041"/>
                </a:lnTo>
                <a:lnTo>
                  <a:pt x="2522" y="22161"/>
                </a:lnTo>
                <a:lnTo>
                  <a:pt x="2342" y="22341"/>
                </a:lnTo>
                <a:lnTo>
                  <a:pt x="2222" y="22582"/>
                </a:lnTo>
                <a:lnTo>
                  <a:pt x="2162" y="22822"/>
                </a:lnTo>
                <a:lnTo>
                  <a:pt x="2222" y="23062"/>
                </a:lnTo>
                <a:lnTo>
                  <a:pt x="2342" y="23302"/>
                </a:lnTo>
                <a:lnTo>
                  <a:pt x="2522" y="23482"/>
                </a:lnTo>
                <a:lnTo>
                  <a:pt x="2763" y="23603"/>
                </a:lnTo>
                <a:lnTo>
                  <a:pt x="3243" y="23723"/>
                </a:lnTo>
                <a:lnTo>
                  <a:pt x="3784" y="23843"/>
                </a:lnTo>
                <a:lnTo>
                  <a:pt x="4925" y="23903"/>
                </a:lnTo>
                <a:lnTo>
                  <a:pt x="6066" y="23963"/>
                </a:lnTo>
                <a:lnTo>
                  <a:pt x="7207" y="23903"/>
                </a:lnTo>
                <a:lnTo>
                  <a:pt x="7807" y="23963"/>
                </a:lnTo>
                <a:lnTo>
                  <a:pt x="8348" y="24023"/>
                </a:lnTo>
                <a:lnTo>
                  <a:pt x="9549" y="24023"/>
                </a:lnTo>
                <a:lnTo>
                  <a:pt x="10690" y="23843"/>
                </a:lnTo>
                <a:lnTo>
                  <a:pt x="11711" y="23663"/>
                </a:lnTo>
                <a:lnTo>
                  <a:pt x="12492" y="23422"/>
                </a:lnTo>
                <a:lnTo>
                  <a:pt x="13212" y="23062"/>
                </a:lnTo>
                <a:lnTo>
                  <a:pt x="13873" y="22702"/>
                </a:lnTo>
                <a:lnTo>
                  <a:pt x="14474" y="22221"/>
                </a:lnTo>
                <a:lnTo>
                  <a:pt x="15014" y="21621"/>
                </a:lnTo>
                <a:lnTo>
                  <a:pt x="15495" y="21020"/>
                </a:lnTo>
                <a:lnTo>
                  <a:pt x="15915" y="20360"/>
                </a:lnTo>
                <a:lnTo>
                  <a:pt x="16275" y="19579"/>
                </a:lnTo>
                <a:lnTo>
                  <a:pt x="16516" y="18738"/>
                </a:lnTo>
                <a:lnTo>
                  <a:pt x="16756" y="17777"/>
                </a:lnTo>
                <a:lnTo>
                  <a:pt x="16876" y="16876"/>
                </a:lnTo>
                <a:lnTo>
                  <a:pt x="16936" y="15975"/>
                </a:lnTo>
                <a:lnTo>
                  <a:pt x="16936" y="14054"/>
                </a:lnTo>
                <a:lnTo>
                  <a:pt x="16996" y="12192"/>
                </a:lnTo>
                <a:lnTo>
                  <a:pt x="17056" y="11171"/>
                </a:lnTo>
                <a:lnTo>
                  <a:pt x="17116" y="10570"/>
                </a:lnTo>
                <a:lnTo>
                  <a:pt x="17236" y="9970"/>
                </a:lnTo>
                <a:lnTo>
                  <a:pt x="17416" y="9429"/>
                </a:lnTo>
                <a:lnTo>
                  <a:pt x="17657" y="8889"/>
                </a:lnTo>
                <a:lnTo>
                  <a:pt x="17957" y="8468"/>
                </a:lnTo>
                <a:lnTo>
                  <a:pt x="18137" y="8228"/>
                </a:lnTo>
                <a:lnTo>
                  <a:pt x="18377" y="8108"/>
                </a:lnTo>
                <a:lnTo>
                  <a:pt x="18678" y="7928"/>
                </a:lnTo>
                <a:lnTo>
                  <a:pt x="18978" y="7868"/>
                </a:lnTo>
                <a:lnTo>
                  <a:pt x="19218" y="7928"/>
                </a:lnTo>
                <a:lnTo>
                  <a:pt x="19458" y="8048"/>
                </a:lnTo>
                <a:lnTo>
                  <a:pt x="19639" y="8168"/>
                </a:lnTo>
                <a:lnTo>
                  <a:pt x="19819" y="8408"/>
                </a:lnTo>
                <a:lnTo>
                  <a:pt x="19939" y="8709"/>
                </a:lnTo>
                <a:lnTo>
                  <a:pt x="19999" y="8949"/>
                </a:lnTo>
                <a:lnTo>
                  <a:pt x="20059" y="9249"/>
                </a:lnTo>
                <a:lnTo>
                  <a:pt x="20059" y="9549"/>
                </a:lnTo>
                <a:lnTo>
                  <a:pt x="19939" y="10150"/>
                </a:lnTo>
                <a:lnTo>
                  <a:pt x="19819" y="10751"/>
                </a:lnTo>
                <a:lnTo>
                  <a:pt x="19699" y="11351"/>
                </a:lnTo>
                <a:lnTo>
                  <a:pt x="19699" y="11471"/>
                </a:lnTo>
                <a:lnTo>
                  <a:pt x="19699" y="11591"/>
                </a:lnTo>
                <a:lnTo>
                  <a:pt x="19819" y="11711"/>
                </a:lnTo>
                <a:lnTo>
                  <a:pt x="19879" y="11771"/>
                </a:lnTo>
                <a:lnTo>
                  <a:pt x="20119" y="11832"/>
                </a:lnTo>
                <a:lnTo>
                  <a:pt x="20479" y="11832"/>
                </a:lnTo>
                <a:lnTo>
                  <a:pt x="20780" y="11771"/>
                </a:lnTo>
                <a:lnTo>
                  <a:pt x="21080" y="11711"/>
                </a:lnTo>
                <a:lnTo>
                  <a:pt x="21260" y="11651"/>
                </a:lnTo>
                <a:lnTo>
                  <a:pt x="21380" y="11591"/>
                </a:lnTo>
                <a:lnTo>
                  <a:pt x="21741" y="11411"/>
                </a:lnTo>
                <a:lnTo>
                  <a:pt x="22101" y="11231"/>
                </a:lnTo>
                <a:lnTo>
                  <a:pt x="22461" y="10931"/>
                </a:lnTo>
                <a:lnTo>
                  <a:pt x="22701" y="10630"/>
                </a:lnTo>
                <a:lnTo>
                  <a:pt x="22942" y="10210"/>
                </a:lnTo>
                <a:lnTo>
                  <a:pt x="23182" y="9790"/>
                </a:lnTo>
                <a:lnTo>
                  <a:pt x="23362" y="9369"/>
                </a:lnTo>
                <a:lnTo>
                  <a:pt x="23542" y="8889"/>
                </a:lnTo>
                <a:lnTo>
                  <a:pt x="23722" y="7868"/>
                </a:lnTo>
                <a:lnTo>
                  <a:pt x="23843" y="6847"/>
                </a:lnTo>
                <a:lnTo>
                  <a:pt x="23843" y="5946"/>
                </a:lnTo>
                <a:lnTo>
                  <a:pt x="23722" y="5165"/>
                </a:lnTo>
                <a:lnTo>
                  <a:pt x="23662" y="4685"/>
                </a:lnTo>
                <a:lnTo>
                  <a:pt x="23482" y="4264"/>
                </a:lnTo>
                <a:lnTo>
                  <a:pt x="23122" y="3364"/>
                </a:lnTo>
                <a:lnTo>
                  <a:pt x="22641" y="2583"/>
                </a:lnTo>
                <a:lnTo>
                  <a:pt x="22041" y="1862"/>
                </a:lnTo>
                <a:lnTo>
                  <a:pt x="21320" y="1262"/>
                </a:lnTo>
                <a:lnTo>
                  <a:pt x="20900" y="961"/>
                </a:lnTo>
                <a:lnTo>
                  <a:pt x="20539" y="721"/>
                </a:lnTo>
                <a:lnTo>
                  <a:pt x="20059" y="481"/>
                </a:lnTo>
                <a:lnTo>
                  <a:pt x="19639" y="361"/>
                </a:lnTo>
                <a:lnTo>
                  <a:pt x="19158" y="181"/>
                </a:lnTo>
                <a:lnTo>
                  <a:pt x="18738" y="60"/>
                </a:lnTo>
                <a:lnTo>
                  <a:pt x="18197" y="0"/>
                </a:lnTo>
                <a:close/>
              </a:path>
            </a:pathLst>
          </a:custGeom>
          <a:solidFill>
            <a:srgbClr val="F567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 rot="-2952317" flipH="1">
            <a:off x="1628974" y="3153060"/>
            <a:ext cx="780518" cy="1000352"/>
          </a:xfrm>
          <a:custGeom>
            <a:avLst/>
            <a:gdLst/>
            <a:ahLst/>
            <a:cxnLst/>
            <a:rect l="l" t="t" r="r" b="b"/>
            <a:pathLst>
              <a:path w="37957" h="48647" extrusionOk="0">
                <a:moveTo>
                  <a:pt x="20840" y="1"/>
                </a:moveTo>
                <a:lnTo>
                  <a:pt x="20600" y="61"/>
                </a:lnTo>
                <a:lnTo>
                  <a:pt x="20540" y="181"/>
                </a:lnTo>
                <a:lnTo>
                  <a:pt x="20480" y="241"/>
                </a:lnTo>
                <a:lnTo>
                  <a:pt x="20240" y="1322"/>
                </a:lnTo>
                <a:lnTo>
                  <a:pt x="20119" y="2403"/>
                </a:lnTo>
                <a:lnTo>
                  <a:pt x="19939" y="4625"/>
                </a:lnTo>
                <a:lnTo>
                  <a:pt x="19159" y="3905"/>
                </a:lnTo>
                <a:lnTo>
                  <a:pt x="18738" y="3424"/>
                </a:lnTo>
                <a:lnTo>
                  <a:pt x="18258" y="2884"/>
                </a:lnTo>
                <a:lnTo>
                  <a:pt x="17777" y="2463"/>
                </a:lnTo>
                <a:lnTo>
                  <a:pt x="17477" y="2343"/>
                </a:lnTo>
                <a:lnTo>
                  <a:pt x="17177" y="2223"/>
                </a:lnTo>
                <a:lnTo>
                  <a:pt x="17057" y="2223"/>
                </a:lnTo>
                <a:lnTo>
                  <a:pt x="16996" y="2283"/>
                </a:lnTo>
                <a:lnTo>
                  <a:pt x="16996" y="2343"/>
                </a:lnTo>
                <a:lnTo>
                  <a:pt x="16936" y="2403"/>
                </a:lnTo>
                <a:lnTo>
                  <a:pt x="17057" y="2704"/>
                </a:lnTo>
                <a:lnTo>
                  <a:pt x="17177" y="3004"/>
                </a:lnTo>
                <a:lnTo>
                  <a:pt x="17537" y="3544"/>
                </a:lnTo>
                <a:lnTo>
                  <a:pt x="17957" y="4025"/>
                </a:lnTo>
                <a:lnTo>
                  <a:pt x="18378" y="4505"/>
                </a:lnTo>
                <a:lnTo>
                  <a:pt x="19279" y="5586"/>
                </a:lnTo>
                <a:lnTo>
                  <a:pt x="19579" y="5887"/>
                </a:lnTo>
                <a:lnTo>
                  <a:pt x="19819" y="6127"/>
                </a:lnTo>
                <a:lnTo>
                  <a:pt x="19819" y="6307"/>
                </a:lnTo>
                <a:lnTo>
                  <a:pt x="19579" y="7868"/>
                </a:lnTo>
                <a:lnTo>
                  <a:pt x="19279" y="9370"/>
                </a:lnTo>
                <a:lnTo>
                  <a:pt x="18618" y="12373"/>
                </a:lnTo>
                <a:lnTo>
                  <a:pt x="18017" y="15556"/>
                </a:lnTo>
                <a:lnTo>
                  <a:pt x="17537" y="18739"/>
                </a:lnTo>
                <a:lnTo>
                  <a:pt x="16516" y="17838"/>
                </a:lnTo>
                <a:lnTo>
                  <a:pt x="14414" y="15796"/>
                </a:lnTo>
                <a:lnTo>
                  <a:pt x="13093" y="14415"/>
                </a:lnTo>
                <a:lnTo>
                  <a:pt x="11772" y="12913"/>
                </a:lnTo>
                <a:lnTo>
                  <a:pt x="11952" y="12493"/>
                </a:lnTo>
                <a:lnTo>
                  <a:pt x="12372" y="11171"/>
                </a:lnTo>
                <a:lnTo>
                  <a:pt x="12672" y="9790"/>
                </a:lnTo>
                <a:lnTo>
                  <a:pt x="12973" y="8529"/>
                </a:lnTo>
                <a:lnTo>
                  <a:pt x="13153" y="7208"/>
                </a:lnTo>
                <a:lnTo>
                  <a:pt x="13153" y="6547"/>
                </a:lnTo>
                <a:lnTo>
                  <a:pt x="13213" y="5887"/>
                </a:lnTo>
                <a:lnTo>
                  <a:pt x="13153" y="5226"/>
                </a:lnTo>
                <a:lnTo>
                  <a:pt x="13033" y="4625"/>
                </a:lnTo>
                <a:lnTo>
                  <a:pt x="12973" y="4505"/>
                </a:lnTo>
                <a:lnTo>
                  <a:pt x="12913" y="4385"/>
                </a:lnTo>
                <a:lnTo>
                  <a:pt x="12672" y="4325"/>
                </a:lnTo>
                <a:lnTo>
                  <a:pt x="12492" y="4445"/>
                </a:lnTo>
                <a:lnTo>
                  <a:pt x="12432" y="4505"/>
                </a:lnTo>
                <a:lnTo>
                  <a:pt x="12372" y="4625"/>
                </a:lnTo>
                <a:lnTo>
                  <a:pt x="12192" y="5226"/>
                </a:lnTo>
                <a:lnTo>
                  <a:pt x="12132" y="5826"/>
                </a:lnTo>
                <a:lnTo>
                  <a:pt x="11952" y="7148"/>
                </a:lnTo>
                <a:lnTo>
                  <a:pt x="11832" y="8409"/>
                </a:lnTo>
                <a:lnTo>
                  <a:pt x="11591" y="9670"/>
                </a:lnTo>
                <a:lnTo>
                  <a:pt x="11291" y="10811"/>
                </a:lnTo>
                <a:lnTo>
                  <a:pt x="10991" y="11892"/>
                </a:lnTo>
                <a:lnTo>
                  <a:pt x="10931" y="11772"/>
                </a:lnTo>
                <a:lnTo>
                  <a:pt x="10030" y="10511"/>
                </a:lnTo>
                <a:lnTo>
                  <a:pt x="9249" y="9190"/>
                </a:lnTo>
                <a:lnTo>
                  <a:pt x="8528" y="7868"/>
                </a:lnTo>
                <a:lnTo>
                  <a:pt x="7988" y="6427"/>
                </a:lnTo>
                <a:lnTo>
                  <a:pt x="7748" y="5706"/>
                </a:lnTo>
                <a:lnTo>
                  <a:pt x="7568" y="4926"/>
                </a:lnTo>
                <a:lnTo>
                  <a:pt x="7267" y="3424"/>
                </a:lnTo>
                <a:lnTo>
                  <a:pt x="7027" y="1863"/>
                </a:lnTo>
                <a:lnTo>
                  <a:pt x="6907" y="301"/>
                </a:lnTo>
                <a:lnTo>
                  <a:pt x="6847" y="241"/>
                </a:lnTo>
                <a:lnTo>
                  <a:pt x="6787" y="181"/>
                </a:lnTo>
                <a:lnTo>
                  <a:pt x="6727" y="181"/>
                </a:lnTo>
                <a:lnTo>
                  <a:pt x="6667" y="241"/>
                </a:lnTo>
                <a:lnTo>
                  <a:pt x="6426" y="782"/>
                </a:lnTo>
                <a:lnTo>
                  <a:pt x="6306" y="1322"/>
                </a:lnTo>
                <a:lnTo>
                  <a:pt x="6186" y="1923"/>
                </a:lnTo>
                <a:lnTo>
                  <a:pt x="6066" y="2463"/>
                </a:lnTo>
                <a:lnTo>
                  <a:pt x="6066" y="3064"/>
                </a:lnTo>
                <a:lnTo>
                  <a:pt x="6066" y="3664"/>
                </a:lnTo>
                <a:lnTo>
                  <a:pt x="6126" y="4805"/>
                </a:lnTo>
                <a:lnTo>
                  <a:pt x="6306" y="5947"/>
                </a:lnTo>
                <a:lnTo>
                  <a:pt x="6607" y="7148"/>
                </a:lnTo>
                <a:lnTo>
                  <a:pt x="6967" y="8229"/>
                </a:lnTo>
                <a:lnTo>
                  <a:pt x="7327" y="9310"/>
                </a:lnTo>
                <a:lnTo>
                  <a:pt x="7868" y="10511"/>
                </a:lnTo>
                <a:lnTo>
                  <a:pt x="8468" y="11712"/>
                </a:lnTo>
                <a:lnTo>
                  <a:pt x="9189" y="12793"/>
                </a:lnTo>
                <a:lnTo>
                  <a:pt x="9910" y="13874"/>
                </a:lnTo>
                <a:lnTo>
                  <a:pt x="10691" y="14895"/>
                </a:lnTo>
                <a:lnTo>
                  <a:pt x="11591" y="15856"/>
                </a:lnTo>
                <a:lnTo>
                  <a:pt x="12432" y="16817"/>
                </a:lnTo>
                <a:lnTo>
                  <a:pt x="13333" y="17778"/>
                </a:lnTo>
                <a:lnTo>
                  <a:pt x="13633" y="18018"/>
                </a:lnTo>
                <a:lnTo>
                  <a:pt x="13273" y="18018"/>
                </a:lnTo>
                <a:lnTo>
                  <a:pt x="12913" y="18078"/>
                </a:lnTo>
                <a:lnTo>
                  <a:pt x="12072" y="18198"/>
                </a:lnTo>
                <a:lnTo>
                  <a:pt x="10570" y="18378"/>
                </a:lnTo>
                <a:lnTo>
                  <a:pt x="9069" y="18498"/>
                </a:lnTo>
                <a:lnTo>
                  <a:pt x="8408" y="18498"/>
                </a:lnTo>
                <a:lnTo>
                  <a:pt x="7688" y="18438"/>
                </a:lnTo>
                <a:lnTo>
                  <a:pt x="6246" y="18378"/>
                </a:lnTo>
                <a:lnTo>
                  <a:pt x="5586" y="18318"/>
                </a:lnTo>
                <a:lnTo>
                  <a:pt x="4865" y="18318"/>
                </a:lnTo>
                <a:lnTo>
                  <a:pt x="4204" y="18378"/>
                </a:lnTo>
                <a:lnTo>
                  <a:pt x="3544" y="18498"/>
                </a:lnTo>
                <a:lnTo>
                  <a:pt x="3484" y="18558"/>
                </a:lnTo>
                <a:lnTo>
                  <a:pt x="3484" y="18679"/>
                </a:lnTo>
                <a:lnTo>
                  <a:pt x="4084" y="18979"/>
                </a:lnTo>
                <a:lnTo>
                  <a:pt x="4745" y="19219"/>
                </a:lnTo>
                <a:lnTo>
                  <a:pt x="5466" y="19399"/>
                </a:lnTo>
                <a:lnTo>
                  <a:pt x="6186" y="19519"/>
                </a:lnTo>
                <a:lnTo>
                  <a:pt x="7688" y="19639"/>
                </a:lnTo>
                <a:lnTo>
                  <a:pt x="9069" y="19699"/>
                </a:lnTo>
                <a:lnTo>
                  <a:pt x="9850" y="19760"/>
                </a:lnTo>
                <a:lnTo>
                  <a:pt x="10691" y="19760"/>
                </a:lnTo>
                <a:lnTo>
                  <a:pt x="12312" y="19699"/>
                </a:lnTo>
                <a:lnTo>
                  <a:pt x="12913" y="19639"/>
                </a:lnTo>
                <a:lnTo>
                  <a:pt x="13453" y="19579"/>
                </a:lnTo>
                <a:lnTo>
                  <a:pt x="13753" y="19519"/>
                </a:lnTo>
                <a:lnTo>
                  <a:pt x="13994" y="19399"/>
                </a:lnTo>
                <a:lnTo>
                  <a:pt x="14234" y="19219"/>
                </a:lnTo>
                <a:lnTo>
                  <a:pt x="14474" y="19039"/>
                </a:lnTo>
                <a:lnTo>
                  <a:pt x="14534" y="18919"/>
                </a:lnTo>
                <a:lnTo>
                  <a:pt x="15135" y="19519"/>
                </a:lnTo>
                <a:lnTo>
                  <a:pt x="16036" y="20360"/>
                </a:lnTo>
                <a:lnTo>
                  <a:pt x="16516" y="20720"/>
                </a:lnTo>
                <a:lnTo>
                  <a:pt x="16756" y="20901"/>
                </a:lnTo>
                <a:lnTo>
                  <a:pt x="17057" y="21021"/>
                </a:lnTo>
                <a:lnTo>
                  <a:pt x="17177" y="21021"/>
                </a:lnTo>
                <a:lnTo>
                  <a:pt x="16576" y="24384"/>
                </a:lnTo>
                <a:lnTo>
                  <a:pt x="15375" y="30329"/>
                </a:lnTo>
                <a:lnTo>
                  <a:pt x="14714" y="33272"/>
                </a:lnTo>
                <a:lnTo>
                  <a:pt x="14054" y="36215"/>
                </a:lnTo>
                <a:lnTo>
                  <a:pt x="13753" y="37416"/>
                </a:lnTo>
                <a:lnTo>
                  <a:pt x="13213" y="37056"/>
                </a:lnTo>
                <a:lnTo>
                  <a:pt x="12612" y="36695"/>
                </a:lnTo>
                <a:lnTo>
                  <a:pt x="11591" y="36035"/>
                </a:lnTo>
                <a:lnTo>
                  <a:pt x="9790" y="34714"/>
                </a:lnTo>
                <a:lnTo>
                  <a:pt x="9850" y="34654"/>
                </a:lnTo>
                <a:lnTo>
                  <a:pt x="9910" y="34173"/>
                </a:lnTo>
                <a:lnTo>
                  <a:pt x="9910" y="33753"/>
                </a:lnTo>
                <a:lnTo>
                  <a:pt x="9850" y="33272"/>
                </a:lnTo>
                <a:lnTo>
                  <a:pt x="9730" y="32792"/>
                </a:lnTo>
                <a:lnTo>
                  <a:pt x="9369" y="31891"/>
                </a:lnTo>
                <a:lnTo>
                  <a:pt x="9069" y="31050"/>
                </a:lnTo>
                <a:lnTo>
                  <a:pt x="8769" y="30149"/>
                </a:lnTo>
                <a:lnTo>
                  <a:pt x="8468" y="29248"/>
                </a:lnTo>
                <a:lnTo>
                  <a:pt x="8288" y="28828"/>
                </a:lnTo>
                <a:lnTo>
                  <a:pt x="8048" y="28408"/>
                </a:lnTo>
                <a:lnTo>
                  <a:pt x="7808" y="28047"/>
                </a:lnTo>
                <a:lnTo>
                  <a:pt x="7508" y="27687"/>
                </a:lnTo>
                <a:lnTo>
                  <a:pt x="7387" y="27627"/>
                </a:lnTo>
                <a:lnTo>
                  <a:pt x="7207" y="27627"/>
                </a:lnTo>
                <a:lnTo>
                  <a:pt x="7027" y="27687"/>
                </a:lnTo>
                <a:lnTo>
                  <a:pt x="6967" y="27867"/>
                </a:lnTo>
                <a:lnTo>
                  <a:pt x="6907" y="28348"/>
                </a:lnTo>
                <a:lnTo>
                  <a:pt x="6907" y="28828"/>
                </a:lnTo>
                <a:lnTo>
                  <a:pt x="6967" y="29309"/>
                </a:lnTo>
                <a:lnTo>
                  <a:pt x="7087" y="29789"/>
                </a:lnTo>
                <a:lnTo>
                  <a:pt x="7387" y="30750"/>
                </a:lnTo>
                <a:lnTo>
                  <a:pt x="7688" y="31651"/>
                </a:lnTo>
                <a:lnTo>
                  <a:pt x="7988" y="32612"/>
                </a:lnTo>
                <a:lnTo>
                  <a:pt x="8108" y="33152"/>
                </a:lnTo>
                <a:lnTo>
                  <a:pt x="8288" y="33633"/>
                </a:lnTo>
                <a:lnTo>
                  <a:pt x="7387" y="32972"/>
                </a:lnTo>
                <a:lnTo>
                  <a:pt x="5466" y="31531"/>
                </a:lnTo>
                <a:lnTo>
                  <a:pt x="4565" y="30810"/>
                </a:lnTo>
                <a:lnTo>
                  <a:pt x="3664" y="30029"/>
                </a:lnTo>
                <a:lnTo>
                  <a:pt x="2883" y="29188"/>
                </a:lnTo>
                <a:lnTo>
                  <a:pt x="2042" y="28408"/>
                </a:lnTo>
                <a:lnTo>
                  <a:pt x="1622" y="27987"/>
                </a:lnTo>
                <a:lnTo>
                  <a:pt x="1202" y="27627"/>
                </a:lnTo>
                <a:lnTo>
                  <a:pt x="721" y="27327"/>
                </a:lnTo>
                <a:lnTo>
                  <a:pt x="241" y="27086"/>
                </a:lnTo>
                <a:lnTo>
                  <a:pt x="60" y="27086"/>
                </a:lnTo>
                <a:lnTo>
                  <a:pt x="60" y="27147"/>
                </a:lnTo>
                <a:lnTo>
                  <a:pt x="0" y="27207"/>
                </a:lnTo>
                <a:lnTo>
                  <a:pt x="121" y="27687"/>
                </a:lnTo>
                <a:lnTo>
                  <a:pt x="241" y="28167"/>
                </a:lnTo>
                <a:lnTo>
                  <a:pt x="481" y="28588"/>
                </a:lnTo>
                <a:lnTo>
                  <a:pt x="721" y="29008"/>
                </a:lnTo>
                <a:lnTo>
                  <a:pt x="1322" y="29789"/>
                </a:lnTo>
                <a:lnTo>
                  <a:pt x="2042" y="30510"/>
                </a:lnTo>
                <a:lnTo>
                  <a:pt x="2943" y="31411"/>
                </a:lnTo>
                <a:lnTo>
                  <a:pt x="3904" y="32251"/>
                </a:lnTo>
                <a:lnTo>
                  <a:pt x="5886" y="33933"/>
                </a:lnTo>
                <a:lnTo>
                  <a:pt x="10090" y="37176"/>
                </a:lnTo>
                <a:lnTo>
                  <a:pt x="12312" y="38918"/>
                </a:lnTo>
                <a:lnTo>
                  <a:pt x="12793" y="39278"/>
                </a:lnTo>
                <a:lnTo>
                  <a:pt x="13213" y="39578"/>
                </a:lnTo>
                <a:lnTo>
                  <a:pt x="12552" y="42041"/>
                </a:lnTo>
                <a:lnTo>
                  <a:pt x="12132" y="43422"/>
                </a:lnTo>
                <a:lnTo>
                  <a:pt x="11711" y="44923"/>
                </a:lnTo>
                <a:lnTo>
                  <a:pt x="11531" y="45704"/>
                </a:lnTo>
                <a:lnTo>
                  <a:pt x="11411" y="46485"/>
                </a:lnTo>
                <a:lnTo>
                  <a:pt x="11351" y="47205"/>
                </a:lnTo>
                <a:lnTo>
                  <a:pt x="11411" y="47926"/>
                </a:lnTo>
                <a:lnTo>
                  <a:pt x="11531" y="48166"/>
                </a:lnTo>
                <a:lnTo>
                  <a:pt x="11651" y="48346"/>
                </a:lnTo>
                <a:lnTo>
                  <a:pt x="11892" y="48527"/>
                </a:lnTo>
                <a:lnTo>
                  <a:pt x="12132" y="48587"/>
                </a:lnTo>
                <a:lnTo>
                  <a:pt x="12372" y="48647"/>
                </a:lnTo>
                <a:lnTo>
                  <a:pt x="12612" y="48587"/>
                </a:lnTo>
                <a:lnTo>
                  <a:pt x="12853" y="48527"/>
                </a:lnTo>
                <a:lnTo>
                  <a:pt x="13033" y="48346"/>
                </a:lnTo>
                <a:lnTo>
                  <a:pt x="13453" y="47866"/>
                </a:lnTo>
                <a:lnTo>
                  <a:pt x="13753" y="47325"/>
                </a:lnTo>
                <a:lnTo>
                  <a:pt x="14054" y="46725"/>
                </a:lnTo>
                <a:lnTo>
                  <a:pt x="14294" y="46064"/>
                </a:lnTo>
                <a:lnTo>
                  <a:pt x="15315" y="45524"/>
                </a:lnTo>
                <a:lnTo>
                  <a:pt x="16336" y="44923"/>
                </a:lnTo>
                <a:lnTo>
                  <a:pt x="18318" y="43662"/>
                </a:lnTo>
                <a:lnTo>
                  <a:pt x="22762" y="40899"/>
                </a:lnTo>
                <a:lnTo>
                  <a:pt x="24263" y="39939"/>
                </a:lnTo>
                <a:lnTo>
                  <a:pt x="24323" y="39999"/>
                </a:lnTo>
                <a:lnTo>
                  <a:pt x="24383" y="40059"/>
                </a:lnTo>
                <a:lnTo>
                  <a:pt x="24864" y="40239"/>
                </a:lnTo>
                <a:lnTo>
                  <a:pt x="25344" y="40359"/>
                </a:lnTo>
                <a:lnTo>
                  <a:pt x="26906" y="40359"/>
                </a:lnTo>
                <a:lnTo>
                  <a:pt x="27446" y="40239"/>
                </a:lnTo>
                <a:lnTo>
                  <a:pt x="28467" y="39999"/>
                </a:lnTo>
                <a:lnTo>
                  <a:pt x="29368" y="39698"/>
                </a:lnTo>
                <a:lnTo>
                  <a:pt x="29849" y="39518"/>
                </a:lnTo>
                <a:lnTo>
                  <a:pt x="30389" y="39278"/>
                </a:lnTo>
                <a:lnTo>
                  <a:pt x="30810" y="39038"/>
                </a:lnTo>
                <a:lnTo>
                  <a:pt x="31230" y="38737"/>
                </a:lnTo>
                <a:lnTo>
                  <a:pt x="31530" y="38377"/>
                </a:lnTo>
                <a:lnTo>
                  <a:pt x="31650" y="38137"/>
                </a:lnTo>
                <a:lnTo>
                  <a:pt x="31710" y="37897"/>
                </a:lnTo>
                <a:lnTo>
                  <a:pt x="31650" y="37716"/>
                </a:lnTo>
                <a:lnTo>
                  <a:pt x="31590" y="37656"/>
                </a:lnTo>
                <a:lnTo>
                  <a:pt x="31470" y="37596"/>
                </a:lnTo>
                <a:lnTo>
                  <a:pt x="31110" y="37596"/>
                </a:lnTo>
                <a:lnTo>
                  <a:pt x="30689" y="37656"/>
                </a:lnTo>
                <a:lnTo>
                  <a:pt x="30269" y="37776"/>
                </a:lnTo>
                <a:lnTo>
                  <a:pt x="29909" y="37957"/>
                </a:lnTo>
                <a:lnTo>
                  <a:pt x="29068" y="38377"/>
                </a:lnTo>
                <a:lnTo>
                  <a:pt x="28708" y="38557"/>
                </a:lnTo>
                <a:lnTo>
                  <a:pt x="28347" y="38737"/>
                </a:lnTo>
                <a:lnTo>
                  <a:pt x="27446" y="38978"/>
                </a:lnTo>
                <a:lnTo>
                  <a:pt x="26546" y="39218"/>
                </a:lnTo>
                <a:lnTo>
                  <a:pt x="25645" y="39398"/>
                </a:lnTo>
                <a:lnTo>
                  <a:pt x="24804" y="39638"/>
                </a:lnTo>
                <a:lnTo>
                  <a:pt x="24804" y="39638"/>
                </a:lnTo>
                <a:lnTo>
                  <a:pt x="27146" y="38137"/>
                </a:lnTo>
                <a:lnTo>
                  <a:pt x="28047" y="37536"/>
                </a:lnTo>
                <a:lnTo>
                  <a:pt x="29008" y="36876"/>
                </a:lnTo>
                <a:lnTo>
                  <a:pt x="29428" y="36515"/>
                </a:lnTo>
                <a:lnTo>
                  <a:pt x="29789" y="36095"/>
                </a:lnTo>
                <a:lnTo>
                  <a:pt x="30149" y="35675"/>
                </a:lnTo>
                <a:lnTo>
                  <a:pt x="30389" y="35194"/>
                </a:lnTo>
                <a:lnTo>
                  <a:pt x="30389" y="35074"/>
                </a:lnTo>
                <a:lnTo>
                  <a:pt x="30329" y="35014"/>
                </a:lnTo>
                <a:lnTo>
                  <a:pt x="29789" y="35074"/>
                </a:lnTo>
                <a:lnTo>
                  <a:pt x="29248" y="35134"/>
                </a:lnTo>
                <a:lnTo>
                  <a:pt x="28708" y="35314"/>
                </a:lnTo>
                <a:lnTo>
                  <a:pt x="28167" y="35494"/>
                </a:lnTo>
                <a:lnTo>
                  <a:pt x="27206" y="36035"/>
                </a:lnTo>
                <a:lnTo>
                  <a:pt x="26245" y="36575"/>
                </a:lnTo>
                <a:lnTo>
                  <a:pt x="23903" y="37957"/>
                </a:lnTo>
                <a:lnTo>
                  <a:pt x="21561" y="39398"/>
                </a:lnTo>
                <a:lnTo>
                  <a:pt x="21501" y="39398"/>
                </a:lnTo>
                <a:lnTo>
                  <a:pt x="21561" y="39338"/>
                </a:lnTo>
                <a:lnTo>
                  <a:pt x="21921" y="38377"/>
                </a:lnTo>
                <a:lnTo>
                  <a:pt x="22342" y="37416"/>
                </a:lnTo>
                <a:lnTo>
                  <a:pt x="22762" y="36515"/>
                </a:lnTo>
                <a:lnTo>
                  <a:pt x="22942" y="36035"/>
                </a:lnTo>
                <a:lnTo>
                  <a:pt x="23122" y="35554"/>
                </a:lnTo>
                <a:lnTo>
                  <a:pt x="23062" y="35314"/>
                </a:lnTo>
                <a:lnTo>
                  <a:pt x="22942" y="35194"/>
                </a:lnTo>
                <a:lnTo>
                  <a:pt x="22822" y="35074"/>
                </a:lnTo>
                <a:lnTo>
                  <a:pt x="22702" y="35134"/>
                </a:lnTo>
                <a:lnTo>
                  <a:pt x="22582" y="35134"/>
                </a:lnTo>
                <a:lnTo>
                  <a:pt x="22281" y="35434"/>
                </a:lnTo>
                <a:lnTo>
                  <a:pt x="21981" y="35735"/>
                </a:lnTo>
                <a:lnTo>
                  <a:pt x="21681" y="36095"/>
                </a:lnTo>
                <a:lnTo>
                  <a:pt x="21441" y="36455"/>
                </a:lnTo>
                <a:lnTo>
                  <a:pt x="21080" y="37176"/>
                </a:lnTo>
                <a:lnTo>
                  <a:pt x="20720" y="38017"/>
                </a:lnTo>
                <a:lnTo>
                  <a:pt x="20480" y="38437"/>
                </a:lnTo>
                <a:lnTo>
                  <a:pt x="20240" y="39038"/>
                </a:lnTo>
                <a:lnTo>
                  <a:pt x="20059" y="39698"/>
                </a:lnTo>
                <a:lnTo>
                  <a:pt x="20059" y="39999"/>
                </a:lnTo>
                <a:lnTo>
                  <a:pt x="20059" y="40299"/>
                </a:lnTo>
                <a:lnTo>
                  <a:pt x="17117" y="42041"/>
                </a:lnTo>
                <a:lnTo>
                  <a:pt x="15075" y="43302"/>
                </a:lnTo>
                <a:lnTo>
                  <a:pt x="15195" y="42761"/>
                </a:lnTo>
                <a:lnTo>
                  <a:pt x="15976" y="39878"/>
                </a:lnTo>
                <a:lnTo>
                  <a:pt x="16696" y="36996"/>
                </a:lnTo>
                <a:lnTo>
                  <a:pt x="17597" y="33092"/>
                </a:lnTo>
                <a:lnTo>
                  <a:pt x="18438" y="29248"/>
                </a:lnTo>
                <a:lnTo>
                  <a:pt x="18738" y="29128"/>
                </a:lnTo>
                <a:lnTo>
                  <a:pt x="19038" y="28948"/>
                </a:lnTo>
                <a:lnTo>
                  <a:pt x="19639" y="28528"/>
                </a:lnTo>
                <a:lnTo>
                  <a:pt x="20720" y="27567"/>
                </a:lnTo>
                <a:lnTo>
                  <a:pt x="21981" y="26486"/>
                </a:lnTo>
                <a:lnTo>
                  <a:pt x="22101" y="26666"/>
                </a:lnTo>
                <a:lnTo>
                  <a:pt x="22342" y="26786"/>
                </a:lnTo>
                <a:lnTo>
                  <a:pt x="22762" y="26906"/>
                </a:lnTo>
                <a:lnTo>
                  <a:pt x="23242" y="26966"/>
                </a:lnTo>
                <a:lnTo>
                  <a:pt x="23723" y="26966"/>
                </a:lnTo>
                <a:lnTo>
                  <a:pt x="24744" y="27086"/>
                </a:lnTo>
                <a:lnTo>
                  <a:pt x="26786" y="27086"/>
                </a:lnTo>
                <a:lnTo>
                  <a:pt x="27807" y="26966"/>
                </a:lnTo>
                <a:lnTo>
                  <a:pt x="28708" y="26906"/>
                </a:lnTo>
                <a:lnTo>
                  <a:pt x="29608" y="26726"/>
                </a:lnTo>
                <a:lnTo>
                  <a:pt x="30509" y="26546"/>
                </a:lnTo>
                <a:lnTo>
                  <a:pt x="31410" y="26306"/>
                </a:lnTo>
                <a:lnTo>
                  <a:pt x="32311" y="26065"/>
                </a:lnTo>
                <a:lnTo>
                  <a:pt x="33212" y="25765"/>
                </a:lnTo>
                <a:lnTo>
                  <a:pt x="34953" y="25105"/>
                </a:lnTo>
                <a:lnTo>
                  <a:pt x="35074" y="24984"/>
                </a:lnTo>
                <a:lnTo>
                  <a:pt x="35194" y="24864"/>
                </a:lnTo>
                <a:lnTo>
                  <a:pt x="35314" y="24624"/>
                </a:lnTo>
                <a:lnTo>
                  <a:pt x="35314" y="24384"/>
                </a:lnTo>
                <a:lnTo>
                  <a:pt x="35194" y="24144"/>
                </a:lnTo>
                <a:lnTo>
                  <a:pt x="35014" y="23903"/>
                </a:lnTo>
                <a:lnTo>
                  <a:pt x="34773" y="23723"/>
                </a:lnTo>
                <a:lnTo>
                  <a:pt x="34473" y="23723"/>
                </a:lnTo>
                <a:lnTo>
                  <a:pt x="34173" y="23783"/>
                </a:lnTo>
                <a:lnTo>
                  <a:pt x="33272" y="24144"/>
                </a:lnTo>
                <a:lnTo>
                  <a:pt x="32311" y="24504"/>
                </a:lnTo>
                <a:lnTo>
                  <a:pt x="31350" y="24804"/>
                </a:lnTo>
                <a:lnTo>
                  <a:pt x="30449" y="25045"/>
                </a:lnTo>
                <a:lnTo>
                  <a:pt x="29428" y="25225"/>
                </a:lnTo>
                <a:lnTo>
                  <a:pt x="28467" y="25405"/>
                </a:lnTo>
                <a:lnTo>
                  <a:pt x="27506" y="25525"/>
                </a:lnTo>
                <a:lnTo>
                  <a:pt x="26485" y="25585"/>
                </a:lnTo>
                <a:lnTo>
                  <a:pt x="25645" y="25645"/>
                </a:lnTo>
                <a:lnTo>
                  <a:pt x="24744" y="25585"/>
                </a:lnTo>
                <a:lnTo>
                  <a:pt x="23062" y="25465"/>
                </a:lnTo>
                <a:lnTo>
                  <a:pt x="23663" y="24864"/>
                </a:lnTo>
                <a:lnTo>
                  <a:pt x="24984" y="23483"/>
                </a:lnTo>
                <a:lnTo>
                  <a:pt x="26305" y="21982"/>
                </a:lnTo>
                <a:lnTo>
                  <a:pt x="27506" y="20480"/>
                </a:lnTo>
                <a:lnTo>
                  <a:pt x="28647" y="18919"/>
                </a:lnTo>
                <a:lnTo>
                  <a:pt x="29729" y="17237"/>
                </a:lnTo>
                <a:lnTo>
                  <a:pt x="30749" y="15496"/>
                </a:lnTo>
                <a:lnTo>
                  <a:pt x="30990" y="15556"/>
                </a:lnTo>
                <a:lnTo>
                  <a:pt x="31170" y="15496"/>
                </a:lnTo>
                <a:lnTo>
                  <a:pt x="31290" y="15435"/>
                </a:lnTo>
                <a:lnTo>
                  <a:pt x="32371" y="14715"/>
                </a:lnTo>
                <a:lnTo>
                  <a:pt x="33392" y="13934"/>
                </a:lnTo>
                <a:lnTo>
                  <a:pt x="34353" y="13093"/>
                </a:lnTo>
                <a:lnTo>
                  <a:pt x="35254" y="12252"/>
                </a:lnTo>
                <a:lnTo>
                  <a:pt x="36095" y="11352"/>
                </a:lnTo>
                <a:lnTo>
                  <a:pt x="36875" y="10451"/>
                </a:lnTo>
                <a:lnTo>
                  <a:pt x="37176" y="9970"/>
                </a:lnTo>
                <a:lnTo>
                  <a:pt x="37476" y="9490"/>
                </a:lnTo>
                <a:lnTo>
                  <a:pt x="37776" y="8949"/>
                </a:lnTo>
                <a:lnTo>
                  <a:pt x="37956" y="8409"/>
                </a:lnTo>
                <a:lnTo>
                  <a:pt x="37956" y="8229"/>
                </a:lnTo>
                <a:lnTo>
                  <a:pt x="37836" y="8109"/>
                </a:lnTo>
                <a:lnTo>
                  <a:pt x="37716" y="8049"/>
                </a:lnTo>
                <a:lnTo>
                  <a:pt x="37596" y="8109"/>
                </a:lnTo>
                <a:lnTo>
                  <a:pt x="37115" y="8409"/>
                </a:lnTo>
                <a:lnTo>
                  <a:pt x="36695" y="8769"/>
                </a:lnTo>
                <a:lnTo>
                  <a:pt x="35914" y="9550"/>
                </a:lnTo>
                <a:lnTo>
                  <a:pt x="35194" y="10331"/>
                </a:lnTo>
                <a:lnTo>
                  <a:pt x="34413" y="11111"/>
                </a:lnTo>
                <a:lnTo>
                  <a:pt x="33212" y="12132"/>
                </a:lnTo>
                <a:lnTo>
                  <a:pt x="31951" y="13093"/>
                </a:lnTo>
                <a:lnTo>
                  <a:pt x="32371" y="12132"/>
                </a:lnTo>
                <a:lnTo>
                  <a:pt x="33092" y="10391"/>
                </a:lnTo>
                <a:lnTo>
                  <a:pt x="33752" y="8649"/>
                </a:lnTo>
                <a:lnTo>
                  <a:pt x="34053" y="7928"/>
                </a:lnTo>
                <a:lnTo>
                  <a:pt x="34293" y="7088"/>
                </a:lnTo>
                <a:lnTo>
                  <a:pt x="34353" y="6667"/>
                </a:lnTo>
                <a:lnTo>
                  <a:pt x="34353" y="6247"/>
                </a:lnTo>
                <a:lnTo>
                  <a:pt x="34353" y="5887"/>
                </a:lnTo>
                <a:lnTo>
                  <a:pt x="34233" y="5526"/>
                </a:lnTo>
                <a:lnTo>
                  <a:pt x="34113" y="5466"/>
                </a:lnTo>
                <a:lnTo>
                  <a:pt x="34053" y="5466"/>
                </a:lnTo>
                <a:lnTo>
                  <a:pt x="33752" y="5706"/>
                </a:lnTo>
                <a:lnTo>
                  <a:pt x="33512" y="5947"/>
                </a:lnTo>
                <a:lnTo>
                  <a:pt x="33332" y="6247"/>
                </a:lnTo>
                <a:lnTo>
                  <a:pt x="33152" y="6607"/>
                </a:lnTo>
                <a:lnTo>
                  <a:pt x="32912" y="7268"/>
                </a:lnTo>
                <a:lnTo>
                  <a:pt x="32671" y="7928"/>
                </a:lnTo>
                <a:lnTo>
                  <a:pt x="31951" y="9790"/>
                </a:lnTo>
                <a:lnTo>
                  <a:pt x="31110" y="11592"/>
                </a:lnTo>
                <a:lnTo>
                  <a:pt x="30269" y="13213"/>
                </a:lnTo>
                <a:lnTo>
                  <a:pt x="29308" y="14835"/>
                </a:lnTo>
                <a:lnTo>
                  <a:pt x="28347" y="16396"/>
                </a:lnTo>
                <a:lnTo>
                  <a:pt x="27266" y="17898"/>
                </a:lnTo>
                <a:lnTo>
                  <a:pt x="26365" y="19219"/>
                </a:lnTo>
                <a:lnTo>
                  <a:pt x="25344" y="20420"/>
                </a:lnTo>
                <a:lnTo>
                  <a:pt x="25224" y="19219"/>
                </a:lnTo>
                <a:lnTo>
                  <a:pt x="25104" y="17958"/>
                </a:lnTo>
                <a:lnTo>
                  <a:pt x="24924" y="16757"/>
                </a:lnTo>
                <a:lnTo>
                  <a:pt x="24744" y="16156"/>
                </a:lnTo>
                <a:lnTo>
                  <a:pt x="24564" y="15616"/>
                </a:lnTo>
                <a:lnTo>
                  <a:pt x="24504" y="15435"/>
                </a:lnTo>
                <a:lnTo>
                  <a:pt x="24383" y="15315"/>
                </a:lnTo>
                <a:lnTo>
                  <a:pt x="24203" y="15255"/>
                </a:lnTo>
                <a:lnTo>
                  <a:pt x="24023" y="15255"/>
                </a:lnTo>
                <a:lnTo>
                  <a:pt x="23903" y="15315"/>
                </a:lnTo>
                <a:lnTo>
                  <a:pt x="23783" y="15435"/>
                </a:lnTo>
                <a:lnTo>
                  <a:pt x="23663" y="15556"/>
                </a:lnTo>
                <a:lnTo>
                  <a:pt x="23603" y="15736"/>
                </a:lnTo>
                <a:lnTo>
                  <a:pt x="23543" y="16456"/>
                </a:lnTo>
                <a:lnTo>
                  <a:pt x="23543" y="17237"/>
                </a:lnTo>
                <a:lnTo>
                  <a:pt x="23603" y="18018"/>
                </a:lnTo>
                <a:lnTo>
                  <a:pt x="23663" y="18799"/>
                </a:lnTo>
                <a:lnTo>
                  <a:pt x="23903" y="20300"/>
                </a:lnTo>
                <a:lnTo>
                  <a:pt x="24143" y="21801"/>
                </a:lnTo>
                <a:lnTo>
                  <a:pt x="23302" y="22762"/>
                </a:lnTo>
                <a:lnTo>
                  <a:pt x="22402" y="23663"/>
                </a:lnTo>
                <a:lnTo>
                  <a:pt x="21020" y="24924"/>
                </a:lnTo>
                <a:lnTo>
                  <a:pt x="19639" y="26186"/>
                </a:lnTo>
                <a:lnTo>
                  <a:pt x="18918" y="26726"/>
                </a:lnTo>
                <a:lnTo>
                  <a:pt x="19279" y="24624"/>
                </a:lnTo>
                <a:lnTo>
                  <a:pt x="19819" y="21621"/>
                </a:lnTo>
                <a:lnTo>
                  <a:pt x="20240" y="18558"/>
                </a:lnTo>
                <a:lnTo>
                  <a:pt x="20660" y="15496"/>
                </a:lnTo>
                <a:lnTo>
                  <a:pt x="20780" y="13994"/>
                </a:lnTo>
                <a:lnTo>
                  <a:pt x="20900" y="12493"/>
                </a:lnTo>
                <a:lnTo>
                  <a:pt x="20900" y="10931"/>
                </a:lnTo>
                <a:lnTo>
                  <a:pt x="20900" y="9370"/>
                </a:lnTo>
                <a:lnTo>
                  <a:pt x="20960" y="7868"/>
                </a:lnTo>
                <a:lnTo>
                  <a:pt x="20960" y="6307"/>
                </a:lnTo>
                <a:lnTo>
                  <a:pt x="21200" y="3304"/>
                </a:lnTo>
                <a:lnTo>
                  <a:pt x="21261" y="1743"/>
                </a:lnTo>
                <a:lnTo>
                  <a:pt x="21261" y="1022"/>
                </a:lnTo>
                <a:lnTo>
                  <a:pt x="21200" y="241"/>
                </a:lnTo>
                <a:lnTo>
                  <a:pt x="21140" y="121"/>
                </a:lnTo>
                <a:lnTo>
                  <a:pt x="21080" y="61"/>
                </a:lnTo>
                <a:lnTo>
                  <a:pt x="20960" y="1"/>
                </a:lnTo>
                <a:close/>
              </a:path>
            </a:pathLst>
          </a:custGeom>
          <a:solidFill>
            <a:srgbClr val="B597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 rot="4528936" flipH="1">
            <a:off x="6640285" y="3560277"/>
            <a:ext cx="480387" cy="938800"/>
          </a:xfrm>
          <a:custGeom>
            <a:avLst/>
            <a:gdLst/>
            <a:ahLst/>
            <a:cxnLst/>
            <a:rect l="l" t="t" r="r" b="b"/>
            <a:pathLst>
              <a:path w="22342" h="43662" extrusionOk="0">
                <a:moveTo>
                  <a:pt x="10451" y="1"/>
                </a:moveTo>
                <a:lnTo>
                  <a:pt x="10391" y="61"/>
                </a:lnTo>
                <a:lnTo>
                  <a:pt x="10331" y="61"/>
                </a:lnTo>
                <a:lnTo>
                  <a:pt x="10090" y="962"/>
                </a:lnTo>
                <a:lnTo>
                  <a:pt x="9910" y="1802"/>
                </a:lnTo>
                <a:lnTo>
                  <a:pt x="9610" y="3544"/>
                </a:lnTo>
                <a:lnTo>
                  <a:pt x="9370" y="5286"/>
                </a:lnTo>
                <a:lnTo>
                  <a:pt x="9249" y="7027"/>
                </a:lnTo>
                <a:lnTo>
                  <a:pt x="8829" y="6006"/>
                </a:lnTo>
                <a:lnTo>
                  <a:pt x="8409" y="4925"/>
                </a:lnTo>
                <a:lnTo>
                  <a:pt x="8048" y="3784"/>
                </a:lnTo>
                <a:lnTo>
                  <a:pt x="7688" y="2583"/>
                </a:lnTo>
                <a:lnTo>
                  <a:pt x="7268" y="1382"/>
                </a:lnTo>
                <a:lnTo>
                  <a:pt x="7027" y="782"/>
                </a:lnTo>
                <a:lnTo>
                  <a:pt x="6787" y="241"/>
                </a:lnTo>
                <a:lnTo>
                  <a:pt x="6667" y="121"/>
                </a:lnTo>
                <a:lnTo>
                  <a:pt x="6427" y="121"/>
                </a:lnTo>
                <a:lnTo>
                  <a:pt x="6247" y="181"/>
                </a:lnTo>
                <a:lnTo>
                  <a:pt x="6187" y="421"/>
                </a:lnTo>
                <a:lnTo>
                  <a:pt x="6187" y="1022"/>
                </a:lnTo>
                <a:lnTo>
                  <a:pt x="6187" y="1682"/>
                </a:lnTo>
                <a:lnTo>
                  <a:pt x="6307" y="2343"/>
                </a:lnTo>
                <a:lnTo>
                  <a:pt x="6427" y="3004"/>
                </a:lnTo>
                <a:lnTo>
                  <a:pt x="6847" y="4265"/>
                </a:lnTo>
                <a:lnTo>
                  <a:pt x="7268" y="5466"/>
                </a:lnTo>
                <a:lnTo>
                  <a:pt x="7628" y="6607"/>
                </a:lnTo>
                <a:lnTo>
                  <a:pt x="8048" y="7748"/>
                </a:lnTo>
                <a:lnTo>
                  <a:pt x="8289" y="8349"/>
                </a:lnTo>
                <a:lnTo>
                  <a:pt x="8589" y="8889"/>
                </a:lnTo>
                <a:lnTo>
                  <a:pt x="8889" y="9430"/>
                </a:lnTo>
                <a:lnTo>
                  <a:pt x="9249" y="9850"/>
                </a:lnTo>
                <a:lnTo>
                  <a:pt x="9249" y="10991"/>
                </a:lnTo>
                <a:lnTo>
                  <a:pt x="9310" y="13033"/>
                </a:lnTo>
                <a:lnTo>
                  <a:pt x="9370" y="15075"/>
                </a:lnTo>
                <a:lnTo>
                  <a:pt x="9550" y="17177"/>
                </a:lnTo>
                <a:lnTo>
                  <a:pt x="9730" y="19219"/>
                </a:lnTo>
                <a:lnTo>
                  <a:pt x="8769" y="18618"/>
                </a:lnTo>
                <a:lnTo>
                  <a:pt x="8229" y="18258"/>
                </a:lnTo>
                <a:lnTo>
                  <a:pt x="7748" y="17898"/>
                </a:lnTo>
                <a:lnTo>
                  <a:pt x="7268" y="17477"/>
                </a:lnTo>
                <a:lnTo>
                  <a:pt x="6787" y="16997"/>
                </a:lnTo>
                <a:lnTo>
                  <a:pt x="6847" y="16336"/>
                </a:lnTo>
                <a:lnTo>
                  <a:pt x="6847" y="15676"/>
                </a:lnTo>
                <a:lnTo>
                  <a:pt x="6847" y="15015"/>
                </a:lnTo>
                <a:lnTo>
                  <a:pt x="6847" y="14354"/>
                </a:lnTo>
                <a:lnTo>
                  <a:pt x="6787" y="13694"/>
                </a:lnTo>
                <a:lnTo>
                  <a:pt x="6547" y="13033"/>
                </a:lnTo>
                <a:lnTo>
                  <a:pt x="6487" y="12913"/>
                </a:lnTo>
                <a:lnTo>
                  <a:pt x="6367" y="12853"/>
                </a:lnTo>
                <a:lnTo>
                  <a:pt x="6247" y="12853"/>
                </a:lnTo>
                <a:lnTo>
                  <a:pt x="6127" y="12973"/>
                </a:lnTo>
                <a:lnTo>
                  <a:pt x="5886" y="13574"/>
                </a:lnTo>
                <a:lnTo>
                  <a:pt x="5766" y="14174"/>
                </a:lnTo>
                <a:lnTo>
                  <a:pt x="5646" y="14835"/>
                </a:lnTo>
                <a:lnTo>
                  <a:pt x="5646" y="15435"/>
                </a:lnTo>
                <a:lnTo>
                  <a:pt x="5166" y="14655"/>
                </a:lnTo>
                <a:lnTo>
                  <a:pt x="4745" y="13874"/>
                </a:lnTo>
                <a:lnTo>
                  <a:pt x="4445" y="13153"/>
                </a:lnTo>
                <a:lnTo>
                  <a:pt x="4205" y="12372"/>
                </a:lnTo>
                <a:lnTo>
                  <a:pt x="3965" y="11652"/>
                </a:lnTo>
                <a:lnTo>
                  <a:pt x="3664" y="10931"/>
                </a:lnTo>
                <a:lnTo>
                  <a:pt x="3604" y="10871"/>
                </a:lnTo>
                <a:lnTo>
                  <a:pt x="3484" y="10811"/>
                </a:lnTo>
                <a:lnTo>
                  <a:pt x="3244" y="10751"/>
                </a:lnTo>
                <a:lnTo>
                  <a:pt x="3064" y="10871"/>
                </a:lnTo>
                <a:lnTo>
                  <a:pt x="2944" y="10931"/>
                </a:lnTo>
                <a:lnTo>
                  <a:pt x="2883" y="11051"/>
                </a:lnTo>
                <a:lnTo>
                  <a:pt x="2823" y="11472"/>
                </a:lnTo>
                <a:lnTo>
                  <a:pt x="2763" y="11892"/>
                </a:lnTo>
                <a:lnTo>
                  <a:pt x="2763" y="12312"/>
                </a:lnTo>
                <a:lnTo>
                  <a:pt x="2763" y="12733"/>
                </a:lnTo>
                <a:lnTo>
                  <a:pt x="2944" y="13574"/>
                </a:lnTo>
                <a:lnTo>
                  <a:pt x="3184" y="14474"/>
                </a:lnTo>
                <a:lnTo>
                  <a:pt x="3544" y="15255"/>
                </a:lnTo>
                <a:lnTo>
                  <a:pt x="3965" y="16036"/>
                </a:lnTo>
                <a:lnTo>
                  <a:pt x="4445" y="16817"/>
                </a:lnTo>
                <a:lnTo>
                  <a:pt x="4925" y="17477"/>
                </a:lnTo>
                <a:lnTo>
                  <a:pt x="5346" y="17958"/>
                </a:lnTo>
                <a:lnTo>
                  <a:pt x="5826" y="18498"/>
                </a:lnTo>
                <a:lnTo>
                  <a:pt x="6427" y="19099"/>
                </a:lnTo>
                <a:lnTo>
                  <a:pt x="7087" y="19639"/>
                </a:lnTo>
                <a:lnTo>
                  <a:pt x="7808" y="20180"/>
                </a:lnTo>
                <a:lnTo>
                  <a:pt x="8469" y="20600"/>
                </a:lnTo>
                <a:lnTo>
                  <a:pt x="8829" y="20720"/>
                </a:lnTo>
                <a:lnTo>
                  <a:pt x="9189" y="20840"/>
                </a:lnTo>
                <a:lnTo>
                  <a:pt x="9550" y="20900"/>
                </a:lnTo>
                <a:lnTo>
                  <a:pt x="9910" y="20960"/>
                </a:lnTo>
                <a:lnTo>
                  <a:pt x="10090" y="21981"/>
                </a:lnTo>
                <a:lnTo>
                  <a:pt x="10511" y="24804"/>
                </a:lnTo>
                <a:lnTo>
                  <a:pt x="11051" y="27567"/>
                </a:lnTo>
                <a:lnTo>
                  <a:pt x="11652" y="30329"/>
                </a:lnTo>
                <a:lnTo>
                  <a:pt x="12372" y="33092"/>
                </a:lnTo>
                <a:lnTo>
                  <a:pt x="13213" y="35794"/>
                </a:lnTo>
                <a:lnTo>
                  <a:pt x="14114" y="38437"/>
                </a:lnTo>
                <a:lnTo>
                  <a:pt x="14655" y="39818"/>
                </a:lnTo>
                <a:lnTo>
                  <a:pt x="15255" y="41260"/>
                </a:lnTo>
                <a:lnTo>
                  <a:pt x="13814" y="40239"/>
                </a:lnTo>
                <a:lnTo>
                  <a:pt x="12433" y="39158"/>
                </a:lnTo>
                <a:lnTo>
                  <a:pt x="10991" y="37956"/>
                </a:lnTo>
                <a:lnTo>
                  <a:pt x="9610" y="36695"/>
                </a:lnTo>
                <a:lnTo>
                  <a:pt x="9610" y="36095"/>
                </a:lnTo>
                <a:lnTo>
                  <a:pt x="9610" y="35434"/>
                </a:lnTo>
                <a:lnTo>
                  <a:pt x="9370" y="34233"/>
                </a:lnTo>
                <a:lnTo>
                  <a:pt x="9129" y="33032"/>
                </a:lnTo>
                <a:lnTo>
                  <a:pt x="8829" y="31891"/>
                </a:lnTo>
                <a:lnTo>
                  <a:pt x="8529" y="30449"/>
                </a:lnTo>
                <a:lnTo>
                  <a:pt x="8168" y="29008"/>
                </a:lnTo>
                <a:lnTo>
                  <a:pt x="7748" y="27567"/>
                </a:lnTo>
                <a:lnTo>
                  <a:pt x="7508" y="26906"/>
                </a:lnTo>
                <a:lnTo>
                  <a:pt x="7208" y="26245"/>
                </a:lnTo>
                <a:lnTo>
                  <a:pt x="7087" y="26125"/>
                </a:lnTo>
                <a:lnTo>
                  <a:pt x="6967" y="26125"/>
                </a:lnTo>
                <a:lnTo>
                  <a:pt x="6847" y="26185"/>
                </a:lnTo>
                <a:lnTo>
                  <a:pt x="6787" y="26305"/>
                </a:lnTo>
                <a:lnTo>
                  <a:pt x="6787" y="27026"/>
                </a:lnTo>
                <a:lnTo>
                  <a:pt x="6787" y="27747"/>
                </a:lnTo>
                <a:lnTo>
                  <a:pt x="6907" y="29188"/>
                </a:lnTo>
                <a:lnTo>
                  <a:pt x="7087" y="30630"/>
                </a:lnTo>
                <a:lnTo>
                  <a:pt x="7328" y="32011"/>
                </a:lnTo>
                <a:lnTo>
                  <a:pt x="7568" y="33392"/>
                </a:lnTo>
                <a:lnTo>
                  <a:pt x="7808" y="34834"/>
                </a:lnTo>
                <a:lnTo>
                  <a:pt x="6787" y="33692"/>
                </a:lnTo>
                <a:lnTo>
                  <a:pt x="5766" y="32551"/>
                </a:lnTo>
                <a:lnTo>
                  <a:pt x="4865" y="31350"/>
                </a:lnTo>
                <a:lnTo>
                  <a:pt x="3904" y="30149"/>
                </a:lnTo>
                <a:lnTo>
                  <a:pt x="2223" y="27807"/>
                </a:lnTo>
                <a:lnTo>
                  <a:pt x="1322" y="26606"/>
                </a:lnTo>
                <a:lnTo>
                  <a:pt x="842" y="26065"/>
                </a:lnTo>
                <a:lnTo>
                  <a:pt x="361" y="25525"/>
                </a:lnTo>
                <a:lnTo>
                  <a:pt x="241" y="25465"/>
                </a:lnTo>
                <a:lnTo>
                  <a:pt x="121" y="25525"/>
                </a:lnTo>
                <a:lnTo>
                  <a:pt x="61" y="25585"/>
                </a:lnTo>
                <a:lnTo>
                  <a:pt x="1" y="25765"/>
                </a:lnTo>
                <a:lnTo>
                  <a:pt x="301" y="26726"/>
                </a:lnTo>
                <a:lnTo>
                  <a:pt x="601" y="27747"/>
                </a:lnTo>
                <a:lnTo>
                  <a:pt x="1082" y="28708"/>
                </a:lnTo>
                <a:lnTo>
                  <a:pt x="1562" y="29669"/>
                </a:lnTo>
                <a:lnTo>
                  <a:pt x="2103" y="30570"/>
                </a:lnTo>
                <a:lnTo>
                  <a:pt x="2763" y="31470"/>
                </a:lnTo>
                <a:lnTo>
                  <a:pt x="3424" y="32311"/>
                </a:lnTo>
                <a:lnTo>
                  <a:pt x="4085" y="33212"/>
                </a:lnTo>
                <a:lnTo>
                  <a:pt x="4085" y="33212"/>
                </a:lnTo>
                <a:lnTo>
                  <a:pt x="3304" y="33152"/>
                </a:lnTo>
                <a:lnTo>
                  <a:pt x="2583" y="33212"/>
                </a:lnTo>
                <a:lnTo>
                  <a:pt x="2103" y="33212"/>
                </a:lnTo>
                <a:lnTo>
                  <a:pt x="1622" y="33332"/>
                </a:lnTo>
                <a:lnTo>
                  <a:pt x="1142" y="33452"/>
                </a:lnTo>
                <a:lnTo>
                  <a:pt x="721" y="33632"/>
                </a:lnTo>
                <a:lnTo>
                  <a:pt x="601" y="33813"/>
                </a:lnTo>
                <a:lnTo>
                  <a:pt x="541" y="33993"/>
                </a:lnTo>
                <a:lnTo>
                  <a:pt x="541" y="34173"/>
                </a:lnTo>
                <a:lnTo>
                  <a:pt x="721" y="34353"/>
                </a:lnTo>
                <a:lnTo>
                  <a:pt x="1202" y="34473"/>
                </a:lnTo>
                <a:lnTo>
                  <a:pt x="1682" y="34593"/>
                </a:lnTo>
                <a:lnTo>
                  <a:pt x="2703" y="34593"/>
                </a:lnTo>
                <a:lnTo>
                  <a:pt x="3244" y="34533"/>
                </a:lnTo>
                <a:lnTo>
                  <a:pt x="3724" y="34473"/>
                </a:lnTo>
                <a:lnTo>
                  <a:pt x="4265" y="34353"/>
                </a:lnTo>
                <a:lnTo>
                  <a:pt x="4745" y="34173"/>
                </a:lnTo>
                <a:lnTo>
                  <a:pt x="4865" y="34053"/>
                </a:lnTo>
                <a:lnTo>
                  <a:pt x="6787" y="36155"/>
                </a:lnTo>
                <a:lnTo>
                  <a:pt x="7868" y="37296"/>
                </a:lnTo>
                <a:lnTo>
                  <a:pt x="9009" y="38377"/>
                </a:lnTo>
                <a:lnTo>
                  <a:pt x="10210" y="39398"/>
                </a:lnTo>
                <a:lnTo>
                  <a:pt x="11472" y="40419"/>
                </a:lnTo>
                <a:lnTo>
                  <a:pt x="12733" y="41380"/>
                </a:lnTo>
                <a:lnTo>
                  <a:pt x="14054" y="42220"/>
                </a:lnTo>
                <a:lnTo>
                  <a:pt x="15435" y="43001"/>
                </a:lnTo>
                <a:lnTo>
                  <a:pt x="16817" y="43662"/>
                </a:lnTo>
                <a:lnTo>
                  <a:pt x="17177" y="43662"/>
                </a:lnTo>
                <a:lnTo>
                  <a:pt x="17297" y="43542"/>
                </a:lnTo>
                <a:lnTo>
                  <a:pt x="17417" y="43422"/>
                </a:lnTo>
                <a:lnTo>
                  <a:pt x="17477" y="43241"/>
                </a:lnTo>
                <a:lnTo>
                  <a:pt x="17477" y="43121"/>
                </a:lnTo>
                <a:lnTo>
                  <a:pt x="17417" y="42941"/>
                </a:lnTo>
                <a:lnTo>
                  <a:pt x="17297" y="42821"/>
                </a:lnTo>
                <a:lnTo>
                  <a:pt x="17237" y="42761"/>
                </a:lnTo>
                <a:lnTo>
                  <a:pt x="16937" y="41500"/>
                </a:lnTo>
                <a:lnTo>
                  <a:pt x="16516" y="40299"/>
                </a:lnTo>
                <a:lnTo>
                  <a:pt x="15616" y="37836"/>
                </a:lnTo>
                <a:lnTo>
                  <a:pt x="16156" y="37176"/>
                </a:lnTo>
                <a:lnTo>
                  <a:pt x="16697" y="36455"/>
                </a:lnTo>
                <a:lnTo>
                  <a:pt x="17237" y="35674"/>
                </a:lnTo>
                <a:lnTo>
                  <a:pt x="17718" y="34834"/>
                </a:lnTo>
                <a:lnTo>
                  <a:pt x="18558" y="33212"/>
                </a:lnTo>
                <a:lnTo>
                  <a:pt x="19399" y="31590"/>
                </a:lnTo>
                <a:lnTo>
                  <a:pt x="20300" y="29969"/>
                </a:lnTo>
                <a:lnTo>
                  <a:pt x="21081" y="28227"/>
                </a:lnTo>
                <a:lnTo>
                  <a:pt x="21501" y="27387"/>
                </a:lnTo>
                <a:lnTo>
                  <a:pt x="21801" y="26486"/>
                </a:lnTo>
                <a:lnTo>
                  <a:pt x="22102" y="25585"/>
                </a:lnTo>
                <a:lnTo>
                  <a:pt x="22342" y="24684"/>
                </a:lnTo>
                <a:lnTo>
                  <a:pt x="22342" y="24564"/>
                </a:lnTo>
                <a:lnTo>
                  <a:pt x="22282" y="24504"/>
                </a:lnTo>
                <a:lnTo>
                  <a:pt x="22162" y="24324"/>
                </a:lnTo>
                <a:lnTo>
                  <a:pt x="21921" y="24324"/>
                </a:lnTo>
                <a:lnTo>
                  <a:pt x="21861" y="24384"/>
                </a:lnTo>
                <a:lnTo>
                  <a:pt x="21741" y="24444"/>
                </a:lnTo>
                <a:lnTo>
                  <a:pt x="21261" y="25285"/>
                </a:lnTo>
                <a:lnTo>
                  <a:pt x="20780" y="26065"/>
                </a:lnTo>
                <a:lnTo>
                  <a:pt x="19880" y="27747"/>
                </a:lnTo>
                <a:lnTo>
                  <a:pt x="19099" y="29488"/>
                </a:lnTo>
                <a:lnTo>
                  <a:pt x="18198" y="31110"/>
                </a:lnTo>
                <a:lnTo>
                  <a:pt x="17297" y="32732"/>
                </a:lnTo>
                <a:lnTo>
                  <a:pt x="16336" y="34353"/>
                </a:lnTo>
                <a:lnTo>
                  <a:pt x="15736" y="35314"/>
                </a:lnTo>
                <a:lnTo>
                  <a:pt x="15075" y="36335"/>
                </a:lnTo>
                <a:lnTo>
                  <a:pt x="14474" y="34473"/>
                </a:lnTo>
                <a:lnTo>
                  <a:pt x="13934" y="32671"/>
                </a:lnTo>
                <a:lnTo>
                  <a:pt x="13453" y="30810"/>
                </a:lnTo>
                <a:lnTo>
                  <a:pt x="12973" y="28948"/>
                </a:lnTo>
                <a:lnTo>
                  <a:pt x="12553" y="27026"/>
                </a:lnTo>
                <a:lnTo>
                  <a:pt x="12132" y="25164"/>
                </a:lnTo>
                <a:lnTo>
                  <a:pt x="12793" y="24864"/>
                </a:lnTo>
                <a:lnTo>
                  <a:pt x="13393" y="24444"/>
                </a:lnTo>
                <a:lnTo>
                  <a:pt x="14534" y="23543"/>
                </a:lnTo>
                <a:lnTo>
                  <a:pt x="15135" y="23002"/>
                </a:lnTo>
                <a:lnTo>
                  <a:pt x="15495" y="22702"/>
                </a:lnTo>
                <a:lnTo>
                  <a:pt x="15676" y="22462"/>
                </a:lnTo>
                <a:lnTo>
                  <a:pt x="16456" y="21621"/>
                </a:lnTo>
                <a:lnTo>
                  <a:pt x="17237" y="20780"/>
                </a:lnTo>
                <a:lnTo>
                  <a:pt x="18378" y="19399"/>
                </a:lnTo>
                <a:lnTo>
                  <a:pt x="18979" y="18678"/>
                </a:lnTo>
                <a:lnTo>
                  <a:pt x="19459" y="17898"/>
                </a:lnTo>
                <a:lnTo>
                  <a:pt x="19940" y="17057"/>
                </a:lnTo>
                <a:lnTo>
                  <a:pt x="20300" y="16216"/>
                </a:lnTo>
                <a:lnTo>
                  <a:pt x="20420" y="15796"/>
                </a:lnTo>
                <a:lnTo>
                  <a:pt x="20480" y="15375"/>
                </a:lnTo>
                <a:lnTo>
                  <a:pt x="20480" y="14955"/>
                </a:lnTo>
                <a:lnTo>
                  <a:pt x="20480" y="14474"/>
                </a:lnTo>
                <a:lnTo>
                  <a:pt x="20420" y="14294"/>
                </a:lnTo>
                <a:lnTo>
                  <a:pt x="20240" y="14174"/>
                </a:lnTo>
                <a:lnTo>
                  <a:pt x="20060" y="14054"/>
                </a:lnTo>
                <a:lnTo>
                  <a:pt x="19940" y="14114"/>
                </a:lnTo>
                <a:lnTo>
                  <a:pt x="19819" y="14174"/>
                </a:lnTo>
                <a:lnTo>
                  <a:pt x="19519" y="14414"/>
                </a:lnTo>
                <a:lnTo>
                  <a:pt x="19219" y="14655"/>
                </a:lnTo>
                <a:lnTo>
                  <a:pt x="18678" y="15255"/>
                </a:lnTo>
                <a:lnTo>
                  <a:pt x="18138" y="15916"/>
                </a:lnTo>
                <a:lnTo>
                  <a:pt x="17718" y="16636"/>
                </a:lnTo>
                <a:lnTo>
                  <a:pt x="16877" y="18138"/>
                </a:lnTo>
                <a:lnTo>
                  <a:pt x="16456" y="18858"/>
                </a:lnTo>
                <a:lnTo>
                  <a:pt x="15976" y="19579"/>
                </a:lnTo>
                <a:lnTo>
                  <a:pt x="15736" y="19879"/>
                </a:lnTo>
                <a:lnTo>
                  <a:pt x="15736" y="19099"/>
                </a:lnTo>
                <a:lnTo>
                  <a:pt x="15736" y="18318"/>
                </a:lnTo>
                <a:lnTo>
                  <a:pt x="15616" y="17537"/>
                </a:lnTo>
                <a:lnTo>
                  <a:pt x="15555" y="17177"/>
                </a:lnTo>
                <a:lnTo>
                  <a:pt x="15435" y="16817"/>
                </a:lnTo>
                <a:lnTo>
                  <a:pt x="15375" y="16696"/>
                </a:lnTo>
                <a:lnTo>
                  <a:pt x="15255" y="16636"/>
                </a:lnTo>
                <a:lnTo>
                  <a:pt x="15075" y="16576"/>
                </a:lnTo>
                <a:lnTo>
                  <a:pt x="14895" y="16636"/>
                </a:lnTo>
                <a:lnTo>
                  <a:pt x="14775" y="16696"/>
                </a:lnTo>
                <a:lnTo>
                  <a:pt x="14715" y="16817"/>
                </a:lnTo>
                <a:lnTo>
                  <a:pt x="14595" y="17237"/>
                </a:lnTo>
                <a:lnTo>
                  <a:pt x="14534" y="17597"/>
                </a:lnTo>
                <a:lnTo>
                  <a:pt x="14414" y="18438"/>
                </a:lnTo>
                <a:lnTo>
                  <a:pt x="14414" y="20060"/>
                </a:lnTo>
                <a:lnTo>
                  <a:pt x="14354" y="20780"/>
                </a:lnTo>
                <a:lnTo>
                  <a:pt x="14354" y="21501"/>
                </a:lnTo>
                <a:lnTo>
                  <a:pt x="13574" y="22342"/>
                </a:lnTo>
                <a:lnTo>
                  <a:pt x="12793" y="23123"/>
                </a:lnTo>
                <a:lnTo>
                  <a:pt x="11952" y="23963"/>
                </a:lnTo>
                <a:lnTo>
                  <a:pt x="11592" y="22041"/>
                </a:lnTo>
                <a:lnTo>
                  <a:pt x="11171" y="18678"/>
                </a:lnTo>
                <a:lnTo>
                  <a:pt x="10811" y="15315"/>
                </a:lnTo>
                <a:lnTo>
                  <a:pt x="11351" y="14715"/>
                </a:lnTo>
                <a:lnTo>
                  <a:pt x="11772" y="14054"/>
                </a:lnTo>
                <a:lnTo>
                  <a:pt x="12613" y="12673"/>
                </a:lnTo>
                <a:lnTo>
                  <a:pt x="13694" y="10871"/>
                </a:lnTo>
                <a:lnTo>
                  <a:pt x="14775" y="8949"/>
                </a:lnTo>
                <a:lnTo>
                  <a:pt x="15796" y="7268"/>
                </a:lnTo>
                <a:lnTo>
                  <a:pt x="16877" y="5526"/>
                </a:lnTo>
                <a:lnTo>
                  <a:pt x="17898" y="3724"/>
                </a:lnTo>
                <a:lnTo>
                  <a:pt x="18318" y="2823"/>
                </a:lnTo>
                <a:lnTo>
                  <a:pt x="18738" y="1923"/>
                </a:lnTo>
                <a:lnTo>
                  <a:pt x="18799" y="1622"/>
                </a:lnTo>
                <a:lnTo>
                  <a:pt x="18738" y="1442"/>
                </a:lnTo>
                <a:lnTo>
                  <a:pt x="18618" y="1262"/>
                </a:lnTo>
                <a:lnTo>
                  <a:pt x="18378" y="1142"/>
                </a:lnTo>
                <a:lnTo>
                  <a:pt x="18138" y="1082"/>
                </a:lnTo>
                <a:lnTo>
                  <a:pt x="17898" y="1142"/>
                </a:lnTo>
                <a:lnTo>
                  <a:pt x="17657" y="1202"/>
                </a:lnTo>
                <a:lnTo>
                  <a:pt x="17477" y="1382"/>
                </a:lnTo>
                <a:lnTo>
                  <a:pt x="16937" y="2223"/>
                </a:lnTo>
                <a:lnTo>
                  <a:pt x="16396" y="3124"/>
                </a:lnTo>
                <a:lnTo>
                  <a:pt x="15435" y="4925"/>
                </a:lnTo>
                <a:lnTo>
                  <a:pt x="15195" y="5286"/>
                </a:lnTo>
                <a:lnTo>
                  <a:pt x="15195" y="4205"/>
                </a:lnTo>
                <a:lnTo>
                  <a:pt x="15135" y="3664"/>
                </a:lnTo>
                <a:lnTo>
                  <a:pt x="15075" y="3124"/>
                </a:lnTo>
                <a:lnTo>
                  <a:pt x="15015" y="3064"/>
                </a:lnTo>
                <a:lnTo>
                  <a:pt x="14955" y="2944"/>
                </a:lnTo>
                <a:lnTo>
                  <a:pt x="14775" y="2944"/>
                </a:lnTo>
                <a:lnTo>
                  <a:pt x="14534" y="3004"/>
                </a:lnTo>
                <a:lnTo>
                  <a:pt x="14474" y="3064"/>
                </a:lnTo>
                <a:lnTo>
                  <a:pt x="14414" y="3124"/>
                </a:lnTo>
                <a:lnTo>
                  <a:pt x="14294" y="3784"/>
                </a:lnTo>
                <a:lnTo>
                  <a:pt x="14174" y="4385"/>
                </a:lnTo>
                <a:lnTo>
                  <a:pt x="14054" y="5646"/>
                </a:lnTo>
                <a:lnTo>
                  <a:pt x="13994" y="6547"/>
                </a:lnTo>
                <a:lnTo>
                  <a:pt x="13994" y="6967"/>
                </a:lnTo>
                <a:lnTo>
                  <a:pt x="13994" y="7448"/>
                </a:lnTo>
                <a:lnTo>
                  <a:pt x="13273" y="8649"/>
                </a:lnTo>
                <a:lnTo>
                  <a:pt x="12312" y="10451"/>
                </a:lnTo>
                <a:lnTo>
                  <a:pt x="11291" y="12192"/>
                </a:lnTo>
                <a:lnTo>
                  <a:pt x="10691" y="13333"/>
                </a:lnTo>
                <a:lnTo>
                  <a:pt x="10631" y="10991"/>
                </a:lnTo>
                <a:lnTo>
                  <a:pt x="10571" y="9009"/>
                </a:lnTo>
                <a:lnTo>
                  <a:pt x="10631" y="7027"/>
                </a:lnTo>
                <a:lnTo>
                  <a:pt x="10691" y="5106"/>
                </a:lnTo>
                <a:lnTo>
                  <a:pt x="10691" y="3124"/>
                </a:lnTo>
                <a:lnTo>
                  <a:pt x="11231" y="2523"/>
                </a:lnTo>
                <a:lnTo>
                  <a:pt x="11712" y="1863"/>
                </a:lnTo>
                <a:lnTo>
                  <a:pt x="12132" y="1142"/>
                </a:lnTo>
                <a:lnTo>
                  <a:pt x="12553" y="421"/>
                </a:lnTo>
                <a:lnTo>
                  <a:pt x="12553" y="361"/>
                </a:lnTo>
                <a:lnTo>
                  <a:pt x="12493" y="241"/>
                </a:lnTo>
                <a:lnTo>
                  <a:pt x="12372" y="241"/>
                </a:lnTo>
                <a:lnTo>
                  <a:pt x="11472" y="902"/>
                </a:lnTo>
                <a:lnTo>
                  <a:pt x="10631" y="1622"/>
                </a:lnTo>
                <a:lnTo>
                  <a:pt x="10511" y="121"/>
                </a:lnTo>
                <a:lnTo>
                  <a:pt x="10511" y="61"/>
                </a:lnTo>
                <a:lnTo>
                  <a:pt x="10451" y="1"/>
                </a:lnTo>
                <a:close/>
              </a:path>
            </a:pathLst>
          </a:custGeom>
          <a:solidFill>
            <a:srgbClr val="B597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 flipH="1">
            <a:off x="6558267" y="1948110"/>
            <a:ext cx="1413983" cy="399960"/>
          </a:xfrm>
          <a:custGeom>
            <a:avLst/>
            <a:gdLst/>
            <a:ahLst/>
            <a:cxnLst/>
            <a:rect l="l" t="t" r="r" b="b"/>
            <a:pathLst>
              <a:path w="44803" h="12673" extrusionOk="0">
                <a:moveTo>
                  <a:pt x="25164" y="0"/>
                </a:moveTo>
                <a:lnTo>
                  <a:pt x="25104" y="60"/>
                </a:lnTo>
                <a:lnTo>
                  <a:pt x="25344" y="961"/>
                </a:lnTo>
                <a:lnTo>
                  <a:pt x="25705" y="1802"/>
                </a:lnTo>
                <a:lnTo>
                  <a:pt x="26185" y="2643"/>
                </a:lnTo>
                <a:lnTo>
                  <a:pt x="26666" y="3424"/>
                </a:lnTo>
                <a:lnTo>
                  <a:pt x="27086" y="4084"/>
                </a:lnTo>
                <a:lnTo>
                  <a:pt x="25044" y="3604"/>
                </a:lnTo>
                <a:lnTo>
                  <a:pt x="23062" y="3123"/>
                </a:lnTo>
                <a:lnTo>
                  <a:pt x="20240" y="2583"/>
                </a:lnTo>
                <a:lnTo>
                  <a:pt x="17417" y="2162"/>
                </a:lnTo>
                <a:lnTo>
                  <a:pt x="14594" y="1862"/>
                </a:lnTo>
                <a:lnTo>
                  <a:pt x="11772" y="1622"/>
                </a:lnTo>
                <a:lnTo>
                  <a:pt x="10270" y="1502"/>
                </a:lnTo>
                <a:lnTo>
                  <a:pt x="8769" y="1502"/>
                </a:lnTo>
                <a:lnTo>
                  <a:pt x="7267" y="1442"/>
                </a:lnTo>
                <a:lnTo>
                  <a:pt x="5766" y="1502"/>
                </a:lnTo>
                <a:lnTo>
                  <a:pt x="4385" y="1502"/>
                </a:lnTo>
                <a:lnTo>
                  <a:pt x="2943" y="1562"/>
                </a:lnTo>
                <a:lnTo>
                  <a:pt x="2223" y="1622"/>
                </a:lnTo>
                <a:lnTo>
                  <a:pt x="1502" y="1742"/>
                </a:lnTo>
                <a:lnTo>
                  <a:pt x="781" y="1922"/>
                </a:lnTo>
                <a:lnTo>
                  <a:pt x="181" y="2162"/>
                </a:lnTo>
                <a:lnTo>
                  <a:pt x="61" y="2222"/>
                </a:lnTo>
                <a:lnTo>
                  <a:pt x="1" y="2403"/>
                </a:lnTo>
                <a:lnTo>
                  <a:pt x="1" y="2523"/>
                </a:lnTo>
                <a:lnTo>
                  <a:pt x="181" y="2583"/>
                </a:lnTo>
                <a:lnTo>
                  <a:pt x="781" y="2763"/>
                </a:lnTo>
                <a:lnTo>
                  <a:pt x="1442" y="2823"/>
                </a:lnTo>
                <a:lnTo>
                  <a:pt x="2823" y="2883"/>
                </a:lnTo>
                <a:lnTo>
                  <a:pt x="5586" y="2883"/>
                </a:lnTo>
                <a:lnTo>
                  <a:pt x="8469" y="3063"/>
                </a:lnTo>
                <a:lnTo>
                  <a:pt x="11351" y="3243"/>
                </a:lnTo>
                <a:lnTo>
                  <a:pt x="14174" y="3544"/>
                </a:lnTo>
                <a:lnTo>
                  <a:pt x="16937" y="3904"/>
                </a:lnTo>
                <a:lnTo>
                  <a:pt x="19759" y="4384"/>
                </a:lnTo>
                <a:lnTo>
                  <a:pt x="22522" y="4985"/>
                </a:lnTo>
                <a:lnTo>
                  <a:pt x="24984" y="5586"/>
                </a:lnTo>
                <a:lnTo>
                  <a:pt x="27386" y="6246"/>
                </a:lnTo>
                <a:lnTo>
                  <a:pt x="29789" y="6967"/>
                </a:lnTo>
                <a:lnTo>
                  <a:pt x="32191" y="7808"/>
                </a:lnTo>
                <a:lnTo>
                  <a:pt x="29609" y="7808"/>
                </a:lnTo>
                <a:lnTo>
                  <a:pt x="28347" y="7928"/>
                </a:lnTo>
                <a:lnTo>
                  <a:pt x="27086" y="8048"/>
                </a:lnTo>
                <a:lnTo>
                  <a:pt x="25405" y="8288"/>
                </a:lnTo>
                <a:lnTo>
                  <a:pt x="25344" y="8168"/>
                </a:lnTo>
                <a:lnTo>
                  <a:pt x="25224" y="8108"/>
                </a:lnTo>
                <a:lnTo>
                  <a:pt x="24684" y="7808"/>
                </a:lnTo>
                <a:lnTo>
                  <a:pt x="24083" y="7627"/>
                </a:lnTo>
                <a:lnTo>
                  <a:pt x="23483" y="7447"/>
                </a:lnTo>
                <a:lnTo>
                  <a:pt x="22822" y="7267"/>
                </a:lnTo>
                <a:lnTo>
                  <a:pt x="21501" y="7087"/>
                </a:lnTo>
                <a:lnTo>
                  <a:pt x="20300" y="6847"/>
                </a:lnTo>
                <a:lnTo>
                  <a:pt x="19099" y="6667"/>
                </a:lnTo>
                <a:lnTo>
                  <a:pt x="17897" y="6426"/>
                </a:lnTo>
                <a:lnTo>
                  <a:pt x="17297" y="6366"/>
                </a:lnTo>
                <a:lnTo>
                  <a:pt x="16696" y="6306"/>
                </a:lnTo>
                <a:lnTo>
                  <a:pt x="16156" y="6306"/>
                </a:lnTo>
                <a:lnTo>
                  <a:pt x="15555" y="6366"/>
                </a:lnTo>
                <a:lnTo>
                  <a:pt x="15375" y="6486"/>
                </a:lnTo>
                <a:lnTo>
                  <a:pt x="15315" y="6667"/>
                </a:lnTo>
                <a:lnTo>
                  <a:pt x="15375" y="6787"/>
                </a:lnTo>
                <a:lnTo>
                  <a:pt x="15495" y="6967"/>
                </a:lnTo>
                <a:lnTo>
                  <a:pt x="16036" y="7267"/>
                </a:lnTo>
                <a:lnTo>
                  <a:pt x="16576" y="7507"/>
                </a:lnTo>
                <a:lnTo>
                  <a:pt x="17237" y="7688"/>
                </a:lnTo>
                <a:lnTo>
                  <a:pt x="17837" y="7868"/>
                </a:lnTo>
                <a:lnTo>
                  <a:pt x="19099" y="8108"/>
                </a:lnTo>
                <a:lnTo>
                  <a:pt x="20360" y="8348"/>
                </a:lnTo>
                <a:lnTo>
                  <a:pt x="21501" y="8588"/>
                </a:lnTo>
                <a:lnTo>
                  <a:pt x="22702" y="8829"/>
                </a:lnTo>
                <a:lnTo>
                  <a:pt x="22282" y="8949"/>
                </a:lnTo>
                <a:lnTo>
                  <a:pt x="21141" y="9249"/>
                </a:lnTo>
                <a:lnTo>
                  <a:pt x="19999" y="9609"/>
                </a:lnTo>
                <a:lnTo>
                  <a:pt x="19459" y="9850"/>
                </a:lnTo>
                <a:lnTo>
                  <a:pt x="18918" y="10090"/>
                </a:lnTo>
                <a:lnTo>
                  <a:pt x="18438" y="10390"/>
                </a:lnTo>
                <a:lnTo>
                  <a:pt x="17958" y="10750"/>
                </a:lnTo>
                <a:lnTo>
                  <a:pt x="17897" y="10871"/>
                </a:lnTo>
                <a:lnTo>
                  <a:pt x="17837" y="10991"/>
                </a:lnTo>
                <a:lnTo>
                  <a:pt x="17897" y="11231"/>
                </a:lnTo>
                <a:lnTo>
                  <a:pt x="18018" y="11411"/>
                </a:lnTo>
                <a:lnTo>
                  <a:pt x="18138" y="11471"/>
                </a:lnTo>
                <a:lnTo>
                  <a:pt x="18798" y="11471"/>
                </a:lnTo>
                <a:lnTo>
                  <a:pt x="19399" y="11411"/>
                </a:lnTo>
                <a:lnTo>
                  <a:pt x="20540" y="11231"/>
                </a:lnTo>
                <a:lnTo>
                  <a:pt x="21621" y="10931"/>
                </a:lnTo>
                <a:lnTo>
                  <a:pt x="22762" y="10630"/>
                </a:lnTo>
                <a:lnTo>
                  <a:pt x="25104" y="10210"/>
                </a:lnTo>
                <a:lnTo>
                  <a:pt x="27507" y="9910"/>
                </a:lnTo>
                <a:lnTo>
                  <a:pt x="29849" y="9729"/>
                </a:lnTo>
                <a:lnTo>
                  <a:pt x="32131" y="9669"/>
                </a:lnTo>
                <a:lnTo>
                  <a:pt x="33392" y="9729"/>
                </a:lnTo>
                <a:lnTo>
                  <a:pt x="34593" y="9790"/>
                </a:lnTo>
                <a:lnTo>
                  <a:pt x="35794" y="9850"/>
                </a:lnTo>
                <a:lnTo>
                  <a:pt x="36996" y="9790"/>
                </a:lnTo>
                <a:lnTo>
                  <a:pt x="37176" y="9729"/>
                </a:lnTo>
                <a:lnTo>
                  <a:pt x="38497" y="10330"/>
                </a:lnTo>
                <a:lnTo>
                  <a:pt x="41079" y="11591"/>
                </a:lnTo>
                <a:lnTo>
                  <a:pt x="42461" y="12192"/>
                </a:lnTo>
                <a:lnTo>
                  <a:pt x="43782" y="12672"/>
                </a:lnTo>
                <a:lnTo>
                  <a:pt x="44082" y="12672"/>
                </a:lnTo>
                <a:lnTo>
                  <a:pt x="44262" y="12612"/>
                </a:lnTo>
                <a:lnTo>
                  <a:pt x="44503" y="12492"/>
                </a:lnTo>
                <a:lnTo>
                  <a:pt x="44683" y="12252"/>
                </a:lnTo>
                <a:lnTo>
                  <a:pt x="44743" y="12072"/>
                </a:lnTo>
                <a:lnTo>
                  <a:pt x="44803" y="11831"/>
                </a:lnTo>
                <a:lnTo>
                  <a:pt x="44743" y="11591"/>
                </a:lnTo>
                <a:lnTo>
                  <a:pt x="44563" y="11351"/>
                </a:lnTo>
                <a:lnTo>
                  <a:pt x="43422" y="10510"/>
                </a:lnTo>
                <a:lnTo>
                  <a:pt x="42160" y="9729"/>
                </a:lnTo>
                <a:lnTo>
                  <a:pt x="40899" y="9069"/>
                </a:lnTo>
                <a:lnTo>
                  <a:pt x="39578" y="8408"/>
                </a:lnTo>
                <a:lnTo>
                  <a:pt x="38197" y="7868"/>
                </a:lnTo>
                <a:lnTo>
                  <a:pt x="36815" y="7327"/>
                </a:lnTo>
                <a:lnTo>
                  <a:pt x="34113" y="6306"/>
                </a:lnTo>
                <a:lnTo>
                  <a:pt x="31771" y="5526"/>
                </a:lnTo>
                <a:lnTo>
                  <a:pt x="29428" y="4745"/>
                </a:lnTo>
                <a:lnTo>
                  <a:pt x="29248" y="4444"/>
                </a:lnTo>
                <a:lnTo>
                  <a:pt x="29068" y="4084"/>
                </a:lnTo>
                <a:lnTo>
                  <a:pt x="28648" y="3484"/>
                </a:lnTo>
                <a:lnTo>
                  <a:pt x="27687" y="2343"/>
                </a:lnTo>
                <a:lnTo>
                  <a:pt x="27146" y="1682"/>
                </a:lnTo>
                <a:lnTo>
                  <a:pt x="26546" y="1021"/>
                </a:lnTo>
                <a:lnTo>
                  <a:pt x="25945" y="481"/>
                </a:lnTo>
                <a:lnTo>
                  <a:pt x="25224" y="0"/>
                </a:lnTo>
                <a:close/>
              </a:path>
            </a:pathLst>
          </a:custGeom>
          <a:solidFill>
            <a:srgbClr val="B597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3"/>
          <p:cNvSpPr/>
          <p:nvPr/>
        </p:nvSpPr>
        <p:spPr>
          <a:xfrm flipH="1">
            <a:off x="1120610" y="2430925"/>
            <a:ext cx="1515140" cy="399988"/>
          </a:xfrm>
          <a:custGeom>
            <a:avLst/>
            <a:gdLst/>
            <a:ahLst/>
            <a:cxnLst/>
            <a:rect l="l" t="t" r="r" b="b"/>
            <a:pathLst>
              <a:path w="43001" h="11352" extrusionOk="0">
                <a:moveTo>
                  <a:pt x="25464" y="1"/>
                </a:moveTo>
                <a:lnTo>
                  <a:pt x="24683" y="181"/>
                </a:lnTo>
                <a:lnTo>
                  <a:pt x="23903" y="421"/>
                </a:lnTo>
                <a:lnTo>
                  <a:pt x="23122" y="721"/>
                </a:lnTo>
                <a:lnTo>
                  <a:pt x="22341" y="1082"/>
                </a:lnTo>
                <a:lnTo>
                  <a:pt x="20780" y="1983"/>
                </a:lnTo>
                <a:lnTo>
                  <a:pt x="19398" y="2823"/>
                </a:lnTo>
                <a:lnTo>
                  <a:pt x="18377" y="3424"/>
                </a:lnTo>
                <a:lnTo>
                  <a:pt x="18618" y="2763"/>
                </a:lnTo>
                <a:lnTo>
                  <a:pt x="18738" y="2043"/>
                </a:lnTo>
                <a:lnTo>
                  <a:pt x="18918" y="1262"/>
                </a:lnTo>
                <a:lnTo>
                  <a:pt x="18918" y="902"/>
                </a:lnTo>
                <a:lnTo>
                  <a:pt x="18918" y="541"/>
                </a:lnTo>
                <a:lnTo>
                  <a:pt x="18858" y="421"/>
                </a:lnTo>
                <a:lnTo>
                  <a:pt x="18618" y="421"/>
                </a:lnTo>
                <a:lnTo>
                  <a:pt x="18317" y="721"/>
                </a:lnTo>
                <a:lnTo>
                  <a:pt x="18077" y="1082"/>
                </a:lnTo>
                <a:lnTo>
                  <a:pt x="17717" y="1863"/>
                </a:lnTo>
                <a:lnTo>
                  <a:pt x="17356" y="2643"/>
                </a:lnTo>
                <a:lnTo>
                  <a:pt x="17236" y="3004"/>
                </a:lnTo>
                <a:lnTo>
                  <a:pt x="17176" y="3424"/>
                </a:lnTo>
                <a:lnTo>
                  <a:pt x="17176" y="3604"/>
                </a:lnTo>
                <a:lnTo>
                  <a:pt x="17236" y="3784"/>
                </a:lnTo>
                <a:lnTo>
                  <a:pt x="17356" y="3904"/>
                </a:lnTo>
                <a:lnTo>
                  <a:pt x="17477" y="3964"/>
                </a:lnTo>
                <a:lnTo>
                  <a:pt x="16696" y="4445"/>
                </a:lnTo>
                <a:lnTo>
                  <a:pt x="15915" y="4985"/>
                </a:lnTo>
                <a:lnTo>
                  <a:pt x="15194" y="5586"/>
                </a:lnTo>
                <a:lnTo>
                  <a:pt x="14534" y="6187"/>
                </a:lnTo>
                <a:lnTo>
                  <a:pt x="12552" y="6547"/>
                </a:lnTo>
                <a:lnTo>
                  <a:pt x="10630" y="6967"/>
                </a:lnTo>
                <a:lnTo>
                  <a:pt x="7988" y="7568"/>
                </a:lnTo>
                <a:lnTo>
                  <a:pt x="6606" y="7868"/>
                </a:lnTo>
                <a:lnTo>
                  <a:pt x="5285" y="8289"/>
                </a:lnTo>
                <a:lnTo>
                  <a:pt x="3964" y="8709"/>
                </a:lnTo>
                <a:lnTo>
                  <a:pt x="2643" y="9189"/>
                </a:lnTo>
                <a:lnTo>
                  <a:pt x="1381" y="9730"/>
                </a:lnTo>
                <a:lnTo>
                  <a:pt x="180" y="10330"/>
                </a:lnTo>
                <a:lnTo>
                  <a:pt x="60" y="10391"/>
                </a:lnTo>
                <a:lnTo>
                  <a:pt x="0" y="10511"/>
                </a:lnTo>
                <a:lnTo>
                  <a:pt x="0" y="10631"/>
                </a:lnTo>
                <a:lnTo>
                  <a:pt x="0" y="10751"/>
                </a:lnTo>
                <a:lnTo>
                  <a:pt x="120" y="10871"/>
                </a:lnTo>
                <a:lnTo>
                  <a:pt x="180" y="10931"/>
                </a:lnTo>
                <a:lnTo>
                  <a:pt x="300" y="10991"/>
                </a:lnTo>
                <a:lnTo>
                  <a:pt x="480" y="10991"/>
                </a:lnTo>
                <a:lnTo>
                  <a:pt x="1802" y="10691"/>
                </a:lnTo>
                <a:lnTo>
                  <a:pt x="3123" y="10330"/>
                </a:lnTo>
                <a:lnTo>
                  <a:pt x="4384" y="9910"/>
                </a:lnTo>
                <a:lnTo>
                  <a:pt x="5705" y="9550"/>
                </a:lnTo>
                <a:lnTo>
                  <a:pt x="8228" y="8889"/>
                </a:lnTo>
                <a:lnTo>
                  <a:pt x="10810" y="8349"/>
                </a:lnTo>
                <a:lnTo>
                  <a:pt x="12192" y="8048"/>
                </a:lnTo>
                <a:lnTo>
                  <a:pt x="14113" y="9490"/>
                </a:lnTo>
                <a:lnTo>
                  <a:pt x="15254" y="10451"/>
                </a:lnTo>
                <a:lnTo>
                  <a:pt x="15795" y="10871"/>
                </a:lnTo>
                <a:lnTo>
                  <a:pt x="16456" y="11291"/>
                </a:lnTo>
                <a:lnTo>
                  <a:pt x="16816" y="11291"/>
                </a:lnTo>
                <a:lnTo>
                  <a:pt x="16876" y="11231"/>
                </a:lnTo>
                <a:lnTo>
                  <a:pt x="16996" y="10991"/>
                </a:lnTo>
                <a:lnTo>
                  <a:pt x="16996" y="10871"/>
                </a:lnTo>
                <a:lnTo>
                  <a:pt x="16936" y="10751"/>
                </a:lnTo>
                <a:lnTo>
                  <a:pt x="16696" y="10330"/>
                </a:lnTo>
                <a:lnTo>
                  <a:pt x="16456" y="9850"/>
                </a:lnTo>
                <a:lnTo>
                  <a:pt x="16095" y="9430"/>
                </a:lnTo>
                <a:lnTo>
                  <a:pt x="15675" y="9069"/>
                </a:lnTo>
                <a:lnTo>
                  <a:pt x="15314" y="8709"/>
                </a:lnTo>
                <a:lnTo>
                  <a:pt x="14834" y="8349"/>
                </a:lnTo>
                <a:lnTo>
                  <a:pt x="13873" y="7748"/>
                </a:lnTo>
                <a:lnTo>
                  <a:pt x="15795" y="7448"/>
                </a:lnTo>
                <a:lnTo>
                  <a:pt x="17717" y="7147"/>
                </a:lnTo>
                <a:lnTo>
                  <a:pt x="19639" y="6967"/>
                </a:lnTo>
                <a:lnTo>
                  <a:pt x="21620" y="6787"/>
                </a:lnTo>
                <a:lnTo>
                  <a:pt x="24203" y="6607"/>
                </a:lnTo>
                <a:lnTo>
                  <a:pt x="26845" y="6547"/>
                </a:lnTo>
                <a:lnTo>
                  <a:pt x="29428" y="6547"/>
                </a:lnTo>
                <a:lnTo>
                  <a:pt x="32070" y="6667"/>
                </a:lnTo>
                <a:lnTo>
                  <a:pt x="34052" y="6787"/>
                </a:lnTo>
                <a:lnTo>
                  <a:pt x="36034" y="6967"/>
                </a:lnTo>
                <a:lnTo>
                  <a:pt x="36274" y="7508"/>
                </a:lnTo>
                <a:lnTo>
                  <a:pt x="36515" y="7988"/>
                </a:lnTo>
                <a:lnTo>
                  <a:pt x="37175" y="8949"/>
                </a:lnTo>
                <a:lnTo>
                  <a:pt x="38016" y="10210"/>
                </a:lnTo>
                <a:lnTo>
                  <a:pt x="38496" y="10811"/>
                </a:lnTo>
                <a:lnTo>
                  <a:pt x="38737" y="11051"/>
                </a:lnTo>
                <a:lnTo>
                  <a:pt x="38977" y="11291"/>
                </a:lnTo>
                <a:lnTo>
                  <a:pt x="39097" y="11351"/>
                </a:lnTo>
                <a:lnTo>
                  <a:pt x="39217" y="11351"/>
                </a:lnTo>
                <a:lnTo>
                  <a:pt x="39457" y="11291"/>
                </a:lnTo>
                <a:lnTo>
                  <a:pt x="39577" y="11051"/>
                </a:lnTo>
                <a:lnTo>
                  <a:pt x="39637" y="10931"/>
                </a:lnTo>
                <a:lnTo>
                  <a:pt x="39637" y="10811"/>
                </a:lnTo>
                <a:lnTo>
                  <a:pt x="39457" y="10451"/>
                </a:lnTo>
                <a:lnTo>
                  <a:pt x="39337" y="10150"/>
                </a:lnTo>
                <a:lnTo>
                  <a:pt x="38917" y="9490"/>
                </a:lnTo>
                <a:lnTo>
                  <a:pt x="37956" y="8289"/>
                </a:lnTo>
                <a:lnTo>
                  <a:pt x="37535" y="7688"/>
                </a:lnTo>
                <a:lnTo>
                  <a:pt x="37055" y="7087"/>
                </a:lnTo>
                <a:lnTo>
                  <a:pt x="37235" y="7087"/>
                </a:lnTo>
                <a:lnTo>
                  <a:pt x="40058" y="7508"/>
                </a:lnTo>
                <a:lnTo>
                  <a:pt x="41439" y="7628"/>
                </a:lnTo>
                <a:lnTo>
                  <a:pt x="42160" y="7688"/>
                </a:lnTo>
                <a:lnTo>
                  <a:pt x="42820" y="7688"/>
                </a:lnTo>
                <a:lnTo>
                  <a:pt x="42941" y="7628"/>
                </a:lnTo>
                <a:lnTo>
                  <a:pt x="43001" y="7508"/>
                </a:lnTo>
                <a:lnTo>
                  <a:pt x="43001" y="7388"/>
                </a:lnTo>
                <a:lnTo>
                  <a:pt x="42941" y="7328"/>
                </a:lnTo>
                <a:lnTo>
                  <a:pt x="41739" y="6787"/>
                </a:lnTo>
                <a:lnTo>
                  <a:pt x="40478" y="6427"/>
                </a:lnTo>
                <a:lnTo>
                  <a:pt x="39157" y="6127"/>
                </a:lnTo>
                <a:lnTo>
                  <a:pt x="37836" y="5886"/>
                </a:lnTo>
                <a:lnTo>
                  <a:pt x="36454" y="5766"/>
                </a:lnTo>
                <a:lnTo>
                  <a:pt x="35133" y="5646"/>
                </a:lnTo>
                <a:lnTo>
                  <a:pt x="32491" y="5406"/>
                </a:lnTo>
                <a:lnTo>
                  <a:pt x="29728" y="5286"/>
                </a:lnTo>
                <a:lnTo>
                  <a:pt x="26965" y="5226"/>
                </a:lnTo>
                <a:lnTo>
                  <a:pt x="24143" y="5226"/>
                </a:lnTo>
                <a:lnTo>
                  <a:pt x="21380" y="5406"/>
                </a:lnTo>
                <a:lnTo>
                  <a:pt x="19278" y="5586"/>
                </a:lnTo>
                <a:lnTo>
                  <a:pt x="17116" y="5826"/>
                </a:lnTo>
                <a:lnTo>
                  <a:pt x="17537" y="5526"/>
                </a:lnTo>
                <a:lnTo>
                  <a:pt x="18858" y="4685"/>
                </a:lnTo>
                <a:lnTo>
                  <a:pt x="20239" y="3844"/>
                </a:lnTo>
                <a:lnTo>
                  <a:pt x="21620" y="3064"/>
                </a:lnTo>
                <a:lnTo>
                  <a:pt x="23062" y="2343"/>
                </a:lnTo>
                <a:lnTo>
                  <a:pt x="24503" y="1682"/>
                </a:lnTo>
                <a:lnTo>
                  <a:pt x="25224" y="1322"/>
                </a:lnTo>
                <a:lnTo>
                  <a:pt x="25824" y="902"/>
                </a:lnTo>
                <a:lnTo>
                  <a:pt x="25945" y="781"/>
                </a:lnTo>
                <a:lnTo>
                  <a:pt x="26005" y="601"/>
                </a:lnTo>
                <a:lnTo>
                  <a:pt x="26005" y="481"/>
                </a:lnTo>
                <a:lnTo>
                  <a:pt x="25945" y="301"/>
                </a:lnTo>
                <a:lnTo>
                  <a:pt x="25884" y="181"/>
                </a:lnTo>
                <a:lnTo>
                  <a:pt x="25764" y="61"/>
                </a:lnTo>
                <a:lnTo>
                  <a:pt x="25644" y="1"/>
                </a:lnTo>
                <a:close/>
              </a:path>
            </a:pathLst>
          </a:custGeom>
          <a:solidFill>
            <a:srgbClr val="B597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"/>
          <p:cNvSpPr/>
          <p:nvPr/>
        </p:nvSpPr>
        <p:spPr>
          <a:xfrm rot="4024582">
            <a:off x="6744418" y="2778254"/>
            <a:ext cx="411751" cy="1406772"/>
          </a:xfrm>
          <a:custGeom>
            <a:avLst/>
            <a:gdLst/>
            <a:ahLst/>
            <a:cxnLst/>
            <a:rect l="l" t="t" r="r" b="b"/>
            <a:pathLst>
              <a:path w="12973" h="44323" extrusionOk="0">
                <a:moveTo>
                  <a:pt x="5645" y="1"/>
                </a:moveTo>
                <a:lnTo>
                  <a:pt x="5465" y="61"/>
                </a:lnTo>
                <a:lnTo>
                  <a:pt x="5465" y="181"/>
                </a:lnTo>
                <a:lnTo>
                  <a:pt x="5405" y="241"/>
                </a:lnTo>
                <a:lnTo>
                  <a:pt x="5525" y="1803"/>
                </a:lnTo>
                <a:lnTo>
                  <a:pt x="5585" y="2403"/>
                </a:lnTo>
                <a:lnTo>
                  <a:pt x="5345" y="2223"/>
                </a:lnTo>
                <a:lnTo>
                  <a:pt x="4685" y="1803"/>
                </a:lnTo>
                <a:lnTo>
                  <a:pt x="4084" y="1322"/>
                </a:lnTo>
                <a:lnTo>
                  <a:pt x="3363" y="962"/>
                </a:lnTo>
                <a:lnTo>
                  <a:pt x="3003" y="842"/>
                </a:lnTo>
                <a:lnTo>
                  <a:pt x="2643" y="722"/>
                </a:lnTo>
                <a:lnTo>
                  <a:pt x="2462" y="782"/>
                </a:lnTo>
                <a:lnTo>
                  <a:pt x="2282" y="902"/>
                </a:lnTo>
                <a:lnTo>
                  <a:pt x="2222" y="1082"/>
                </a:lnTo>
                <a:lnTo>
                  <a:pt x="2222" y="1262"/>
                </a:lnTo>
                <a:lnTo>
                  <a:pt x="2402" y="1562"/>
                </a:lnTo>
                <a:lnTo>
                  <a:pt x="2643" y="1923"/>
                </a:lnTo>
                <a:lnTo>
                  <a:pt x="3123" y="2523"/>
                </a:lnTo>
                <a:lnTo>
                  <a:pt x="3784" y="3004"/>
                </a:lnTo>
                <a:lnTo>
                  <a:pt x="4384" y="3484"/>
                </a:lnTo>
                <a:lnTo>
                  <a:pt x="5345" y="4325"/>
                </a:lnTo>
                <a:lnTo>
                  <a:pt x="5285" y="4565"/>
                </a:lnTo>
                <a:lnTo>
                  <a:pt x="4925" y="4265"/>
                </a:lnTo>
                <a:lnTo>
                  <a:pt x="3423" y="3004"/>
                </a:lnTo>
                <a:lnTo>
                  <a:pt x="2643" y="2403"/>
                </a:lnTo>
                <a:lnTo>
                  <a:pt x="1862" y="1803"/>
                </a:lnTo>
                <a:lnTo>
                  <a:pt x="1682" y="1803"/>
                </a:lnTo>
                <a:lnTo>
                  <a:pt x="1502" y="1863"/>
                </a:lnTo>
                <a:lnTo>
                  <a:pt x="1441" y="2043"/>
                </a:lnTo>
                <a:lnTo>
                  <a:pt x="1441" y="2103"/>
                </a:lnTo>
                <a:lnTo>
                  <a:pt x="1441" y="2223"/>
                </a:lnTo>
                <a:lnTo>
                  <a:pt x="2042" y="3004"/>
                </a:lnTo>
                <a:lnTo>
                  <a:pt x="2643" y="3784"/>
                </a:lnTo>
                <a:lnTo>
                  <a:pt x="3964" y="5286"/>
                </a:lnTo>
                <a:lnTo>
                  <a:pt x="4624" y="6007"/>
                </a:lnTo>
                <a:lnTo>
                  <a:pt x="5285" y="6787"/>
                </a:lnTo>
                <a:lnTo>
                  <a:pt x="5285" y="6907"/>
                </a:lnTo>
                <a:lnTo>
                  <a:pt x="4624" y="6067"/>
                </a:lnTo>
                <a:lnTo>
                  <a:pt x="3844" y="5286"/>
                </a:lnTo>
                <a:lnTo>
                  <a:pt x="3423" y="4926"/>
                </a:lnTo>
                <a:lnTo>
                  <a:pt x="2943" y="4565"/>
                </a:lnTo>
                <a:lnTo>
                  <a:pt x="2523" y="4325"/>
                </a:lnTo>
                <a:lnTo>
                  <a:pt x="1982" y="4145"/>
                </a:lnTo>
                <a:lnTo>
                  <a:pt x="1802" y="4145"/>
                </a:lnTo>
                <a:lnTo>
                  <a:pt x="1622" y="4265"/>
                </a:lnTo>
                <a:lnTo>
                  <a:pt x="1562" y="4445"/>
                </a:lnTo>
                <a:lnTo>
                  <a:pt x="1562" y="4565"/>
                </a:lnTo>
                <a:lnTo>
                  <a:pt x="1622" y="4685"/>
                </a:lnTo>
                <a:lnTo>
                  <a:pt x="1862" y="5106"/>
                </a:lnTo>
                <a:lnTo>
                  <a:pt x="2162" y="5466"/>
                </a:lnTo>
                <a:lnTo>
                  <a:pt x="2883" y="6187"/>
                </a:lnTo>
                <a:lnTo>
                  <a:pt x="3604" y="6907"/>
                </a:lnTo>
                <a:lnTo>
                  <a:pt x="4264" y="7688"/>
                </a:lnTo>
                <a:lnTo>
                  <a:pt x="4624" y="8289"/>
                </a:lnTo>
                <a:lnTo>
                  <a:pt x="3243" y="6847"/>
                </a:lnTo>
                <a:lnTo>
                  <a:pt x="1862" y="5526"/>
                </a:lnTo>
                <a:lnTo>
                  <a:pt x="1742" y="5406"/>
                </a:lnTo>
                <a:lnTo>
                  <a:pt x="1502" y="5406"/>
                </a:lnTo>
                <a:lnTo>
                  <a:pt x="1381" y="5466"/>
                </a:lnTo>
                <a:lnTo>
                  <a:pt x="1261" y="5586"/>
                </a:lnTo>
                <a:lnTo>
                  <a:pt x="1201" y="5706"/>
                </a:lnTo>
                <a:lnTo>
                  <a:pt x="1201" y="5826"/>
                </a:lnTo>
                <a:lnTo>
                  <a:pt x="1261" y="6007"/>
                </a:lnTo>
                <a:lnTo>
                  <a:pt x="2342" y="7448"/>
                </a:lnTo>
                <a:lnTo>
                  <a:pt x="3423" y="8889"/>
                </a:lnTo>
                <a:lnTo>
                  <a:pt x="4324" y="10030"/>
                </a:lnTo>
                <a:lnTo>
                  <a:pt x="4745" y="10571"/>
                </a:lnTo>
                <a:lnTo>
                  <a:pt x="5285" y="11111"/>
                </a:lnTo>
                <a:lnTo>
                  <a:pt x="5285" y="11652"/>
                </a:lnTo>
                <a:lnTo>
                  <a:pt x="5105" y="11472"/>
                </a:lnTo>
                <a:lnTo>
                  <a:pt x="4564" y="10811"/>
                </a:lnTo>
                <a:lnTo>
                  <a:pt x="4024" y="10150"/>
                </a:lnTo>
                <a:lnTo>
                  <a:pt x="3423" y="9610"/>
                </a:lnTo>
                <a:lnTo>
                  <a:pt x="2763" y="9069"/>
                </a:lnTo>
                <a:lnTo>
                  <a:pt x="2703" y="9009"/>
                </a:lnTo>
                <a:lnTo>
                  <a:pt x="2583" y="9009"/>
                </a:lnTo>
                <a:lnTo>
                  <a:pt x="2402" y="9129"/>
                </a:lnTo>
                <a:lnTo>
                  <a:pt x="2282" y="9310"/>
                </a:lnTo>
                <a:lnTo>
                  <a:pt x="2282" y="9370"/>
                </a:lnTo>
                <a:lnTo>
                  <a:pt x="2342" y="9490"/>
                </a:lnTo>
                <a:lnTo>
                  <a:pt x="2763" y="10271"/>
                </a:lnTo>
                <a:lnTo>
                  <a:pt x="3243" y="10991"/>
                </a:lnTo>
                <a:lnTo>
                  <a:pt x="4204" y="12433"/>
                </a:lnTo>
                <a:lnTo>
                  <a:pt x="4685" y="13273"/>
                </a:lnTo>
                <a:lnTo>
                  <a:pt x="4985" y="13694"/>
                </a:lnTo>
                <a:lnTo>
                  <a:pt x="5285" y="14114"/>
                </a:lnTo>
                <a:lnTo>
                  <a:pt x="5225" y="14835"/>
                </a:lnTo>
                <a:lnTo>
                  <a:pt x="4564" y="13874"/>
                </a:lnTo>
                <a:lnTo>
                  <a:pt x="3904" y="13033"/>
                </a:lnTo>
                <a:lnTo>
                  <a:pt x="2763" y="11472"/>
                </a:lnTo>
                <a:lnTo>
                  <a:pt x="2162" y="10691"/>
                </a:lnTo>
                <a:lnTo>
                  <a:pt x="1502" y="9910"/>
                </a:lnTo>
                <a:lnTo>
                  <a:pt x="1381" y="9850"/>
                </a:lnTo>
                <a:lnTo>
                  <a:pt x="1261" y="9790"/>
                </a:lnTo>
                <a:lnTo>
                  <a:pt x="1141" y="9850"/>
                </a:lnTo>
                <a:lnTo>
                  <a:pt x="1081" y="9910"/>
                </a:lnTo>
                <a:lnTo>
                  <a:pt x="961" y="9970"/>
                </a:lnTo>
                <a:lnTo>
                  <a:pt x="961" y="10090"/>
                </a:lnTo>
                <a:lnTo>
                  <a:pt x="901" y="10210"/>
                </a:lnTo>
                <a:lnTo>
                  <a:pt x="961" y="10331"/>
                </a:lnTo>
                <a:lnTo>
                  <a:pt x="1441" y="11352"/>
                </a:lnTo>
                <a:lnTo>
                  <a:pt x="1922" y="12252"/>
                </a:lnTo>
                <a:lnTo>
                  <a:pt x="1742" y="12072"/>
                </a:lnTo>
                <a:lnTo>
                  <a:pt x="1682" y="12012"/>
                </a:lnTo>
                <a:lnTo>
                  <a:pt x="1502" y="12012"/>
                </a:lnTo>
                <a:lnTo>
                  <a:pt x="1381" y="12072"/>
                </a:lnTo>
                <a:lnTo>
                  <a:pt x="1261" y="12252"/>
                </a:lnTo>
                <a:lnTo>
                  <a:pt x="1261" y="12312"/>
                </a:lnTo>
                <a:lnTo>
                  <a:pt x="1321" y="12433"/>
                </a:lnTo>
                <a:lnTo>
                  <a:pt x="1862" y="13514"/>
                </a:lnTo>
                <a:lnTo>
                  <a:pt x="2402" y="14595"/>
                </a:lnTo>
                <a:lnTo>
                  <a:pt x="3063" y="15616"/>
                </a:lnTo>
                <a:lnTo>
                  <a:pt x="3724" y="16637"/>
                </a:lnTo>
                <a:lnTo>
                  <a:pt x="4504" y="17958"/>
                </a:lnTo>
                <a:lnTo>
                  <a:pt x="4504" y="18078"/>
                </a:lnTo>
                <a:lnTo>
                  <a:pt x="4564" y="18198"/>
                </a:lnTo>
                <a:lnTo>
                  <a:pt x="4745" y="18318"/>
                </a:lnTo>
                <a:lnTo>
                  <a:pt x="4925" y="18678"/>
                </a:lnTo>
                <a:lnTo>
                  <a:pt x="5045" y="18859"/>
                </a:lnTo>
                <a:lnTo>
                  <a:pt x="5225" y="19039"/>
                </a:lnTo>
                <a:lnTo>
                  <a:pt x="5225" y="19099"/>
                </a:lnTo>
                <a:lnTo>
                  <a:pt x="5105" y="19039"/>
                </a:lnTo>
                <a:lnTo>
                  <a:pt x="4985" y="18919"/>
                </a:lnTo>
                <a:lnTo>
                  <a:pt x="4865" y="18739"/>
                </a:lnTo>
                <a:lnTo>
                  <a:pt x="4504" y="18318"/>
                </a:lnTo>
                <a:lnTo>
                  <a:pt x="4204" y="17838"/>
                </a:lnTo>
                <a:lnTo>
                  <a:pt x="3664" y="16937"/>
                </a:lnTo>
                <a:lnTo>
                  <a:pt x="3183" y="15976"/>
                </a:lnTo>
                <a:lnTo>
                  <a:pt x="2583" y="15075"/>
                </a:lnTo>
                <a:lnTo>
                  <a:pt x="2462" y="14955"/>
                </a:lnTo>
                <a:lnTo>
                  <a:pt x="2282" y="14895"/>
                </a:lnTo>
                <a:lnTo>
                  <a:pt x="2102" y="14835"/>
                </a:lnTo>
                <a:lnTo>
                  <a:pt x="1982" y="14835"/>
                </a:lnTo>
                <a:lnTo>
                  <a:pt x="1802" y="14895"/>
                </a:lnTo>
                <a:lnTo>
                  <a:pt x="1682" y="15015"/>
                </a:lnTo>
                <a:lnTo>
                  <a:pt x="1562" y="15195"/>
                </a:lnTo>
                <a:lnTo>
                  <a:pt x="1562" y="15375"/>
                </a:lnTo>
                <a:lnTo>
                  <a:pt x="1622" y="15916"/>
                </a:lnTo>
                <a:lnTo>
                  <a:pt x="1802" y="16456"/>
                </a:lnTo>
                <a:lnTo>
                  <a:pt x="1982" y="17057"/>
                </a:lnTo>
                <a:lnTo>
                  <a:pt x="2282" y="17537"/>
                </a:lnTo>
                <a:lnTo>
                  <a:pt x="2883" y="18618"/>
                </a:lnTo>
                <a:lnTo>
                  <a:pt x="3483" y="19519"/>
                </a:lnTo>
                <a:lnTo>
                  <a:pt x="4264" y="20480"/>
                </a:lnTo>
                <a:lnTo>
                  <a:pt x="4745" y="21021"/>
                </a:lnTo>
                <a:lnTo>
                  <a:pt x="5225" y="21441"/>
                </a:lnTo>
                <a:lnTo>
                  <a:pt x="5225" y="22822"/>
                </a:lnTo>
                <a:lnTo>
                  <a:pt x="5225" y="23603"/>
                </a:lnTo>
                <a:lnTo>
                  <a:pt x="4564" y="22522"/>
                </a:lnTo>
                <a:lnTo>
                  <a:pt x="3904" y="21441"/>
                </a:lnTo>
                <a:lnTo>
                  <a:pt x="3303" y="20420"/>
                </a:lnTo>
                <a:lnTo>
                  <a:pt x="2643" y="19339"/>
                </a:lnTo>
                <a:lnTo>
                  <a:pt x="2342" y="18859"/>
                </a:lnTo>
                <a:lnTo>
                  <a:pt x="1982" y="18378"/>
                </a:lnTo>
                <a:lnTo>
                  <a:pt x="1562" y="17898"/>
                </a:lnTo>
                <a:lnTo>
                  <a:pt x="1081" y="17477"/>
                </a:lnTo>
                <a:lnTo>
                  <a:pt x="901" y="17477"/>
                </a:lnTo>
                <a:lnTo>
                  <a:pt x="841" y="17537"/>
                </a:lnTo>
                <a:lnTo>
                  <a:pt x="841" y="17657"/>
                </a:lnTo>
                <a:lnTo>
                  <a:pt x="961" y="18258"/>
                </a:lnTo>
                <a:lnTo>
                  <a:pt x="1141" y="18859"/>
                </a:lnTo>
                <a:lnTo>
                  <a:pt x="1321" y="19399"/>
                </a:lnTo>
                <a:lnTo>
                  <a:pt x="1622" y="19940"/>
                </a:lnTo>
                <a:lnTo>
                  <a:pt x="2222" y="21081"/>
                </a:lnTo>
                <a:lnTo>
                  <a:pt x="2823" y="22102"/>
                </a:lnTo>
                <a:lnTo>
                  <a:pt x="3604" y="23663"/>
                </a:lnTo>
                <a:lnTo>
                  <a:pt x="4024" y="24444"/>
                </a:lnTo>
                <a:lnTo>
                  <a:pt x="4504" y="25225"/>
                </a:lnTo>
                <a:lnTo>
                  <a:pt x="4504" y="25345"/>
                </a:lnTo>
                <a:lnTo>
                  <a:pt x="4024" y="24744"/>
                </a:lnTo>
                <a:lnTo>
                  <a:pt x="3123" y="23723"/>
                </a:lnTo>
                <a:lnTo>
                  <a:pt x="2222" y="22702"/>
                </a:lnTo>
                <a:lnTo>
                  <a:pt x="1862" y="22282"/>
                </a:lnTo>
                <a:lnTo>
                  <a:pt x="1502" y="21982"/>
                </a:lnTo>
                <a:lnTo>
                  <a:pt x="1141" y="21741"/>
                </a:lnTo>
                <a:lnTo>
                  <a:pt x="901" y="21621"/>
                </a:lnTo>
                <a:lnTo>
                  <a:pt x="601" y="21621"/>
                </a:lnTo>
                <a:lnTo>
                  <a:pt x="601" y="21861"/>
                </a:lnTo>
                <a:lnTo>
                  <a:pt x="661" y="22102"/>
                </a:lnTo>
                <a:lnTo>
                  <a:pt x="781" y="22522"/>
                </a:lnTo>
                <a:lnTo>
                  <a:pt x="1021" y="22942"/>
                </a:lnTo>
                <a:lnTo>
                  <a:pt x="1321" y="23363"/>
                </a:lnTo>
                <a:lnTo>
                  <a:pt x="2222" y="24564"/>
                </a:lnTo>
                <a:lnTo>
                  <a:pt x="3123" y="25765"/>
                </a:lnTo>
                <a:lnTo>
                  <a:pt x="4084" y="27146"/>
                </a:lnTo>
                <a:lnTo>
                  <a:pt x="4624" y="27927"/>
                </a:lnTo>
                <a:lnTo>
                  <a:pt x="4925" y="28287"/>
                </a:lnTo>
                <a:lnTo>
                  <a:pt x="5225" y="28588"/>
                </a:lnTo>
                <a:lnTo>
                  <a:pt x="5225" y="30209"/>
                </a:lnTo>
                <a:lnTo>
                  <a:pt x="4564" y="29308"/>
                </a:lnTo>
                <a:lnTo>
                  <a:pt x="3904" y="28408"/>
                </a:lnTo>
                <a:lnTo>
                  <a:pt x="2703" y="26306"/>
                </a:lnTo>
                <a:lnTo>
                  <a:pt x="2222" y="25285"/>
                </a:lnTo>
                <a:lnTo>
                  <a:pt x="1922" y="24864"/>
                </a:lnTo>
                <a:lnTo>
                  <a:pt x="1682" y="24684"/>
                </a:lnTo>
                <a:lnTo>
                  <a:pt x="1502" y="24504"/>
                </a:lnTo>
                <a:lnTo>
                  <a:pt x="1381" y="24444"/>
                </a:lnTo>
                <a:lnTo>
                  <a:pt x="1261" y="24504"/>
                </a:lnTo>
                <a:lnTo>
                  <a:pt x="1141" y="24564"/>
                </a:lnTo>
                <a:lnTo>
                  <a:pt x="1081" y="24684"/>
                </a:lnTo>
                <a:lnTo>
                  <a:pt x="1021" y="24924"/>
                </a:lnTo>
                <a:lnTo>
                  <a:pt x="961" y="25225"/>
                </a:lnTo>
                <a:lnTo>
                  <a:pt x="1021" y="25825"/>
                </a:lnTo>
                <a:lnTo>
                  <a:pt x="1201" y="26486"/>
                </a:lnTo>
                <a:lnTo>
                  <a:pt x="1441" y="27146"/>
                </a:lnTo>
                <a:lnTo>
                  <a:pt x="1742" y="27747"/>
                </a:lnTo>
                <a:lnTo>
                  <a:pt x="2042" y="28348"/>
                </a:lnTo>
                <a:lnTo>
                  <a:pt x="2643" y="29369"/>
                </a:lnTo>
                <a:lnTo>
                  <a:pt x="3183" y="30269"/>
                </a:lnTo>
                <a:lnTo>
                  <a:pt x="3784" y="31170"/>
                </a:lnTo>
                <a:lnTo>
                  <a:pt x="4084" y="31591"/>
                </a:lnTo>
                <a:lnTo>
                  <a:pt x="4444" y="32011"/>
                </a:lnTo>
                <a:lnTo>
                  <a:pt x="4805" y="32371"/>
                </a:lnTo>
                <a:lnTo>
                  <a:pt x="5225" y="32672"/>
                </a:lnTo>
                <a:lnTo>
                  <a:pt x="5225" y="34053"/>
                </a:lnTo>
                <a:lnTo>
                  <a:pt x="4144" y="32792"/>
                </a:lnTo>
                <a:lnTo>
                  <a:pt x="3604" y="32191"/>
                </a:lnTo>
                <a:lnTo>
                  <a:pt x="3123" y="31591"/>
                </a:lnTo>
                <a:lnTo>
                  <a:pt x="2462" y="30570"/>
                </a:lnTo>
                <a:lnTo>
                  <a:pt x="1862" y="29489"/>
                </a:lnTo>
                <a:lnTo>
                  <a:pt x="1261" y="28408"/>
                </a:lnTo>
                <a:lnTo>
                  <a:pt x="901" y="27927"/>
                </a:lnTo>
                <a:lnTo>
                  <a:pt x="541" y="27447"/>
                </a:lnTo>
                <a:lnTo>
                  <a:pt x="481" y="27387"/>
                </a:lnTo>
                <a:lnTo>
                  <a:pt x="360" y="27327"/>
                </a:lnTo>
                <a:lnTo>
                  <a:pt x="240" y="27387"/>
                </a:lnTo>
                <a:lnTo>
                  <a:pt x="60" y="27507"/>
                </a:lnTo>
                <a:lnTo>
                  <a:pt x="0" y="27687"/>
                </a:lnTo>
                <a:lnTo>
                  <a:pt x="60" y="28287"/>
                </a:lnTo>
                <a:lnTo>
                  <a:pt x="180" y="28948"/>
                </a:lnTo>
                <a:lnTo>
                  <a:pt x="360" y="29549"/>
                </a:lnTo>
                <a:lnTo>
                  <a:pt x="601" y="30209"/>
                </a:lnTo>
                <a:lnTo>
                  <a:pt x="901" y="30810"/>
                </a:lnTo>
                <a:lnTo>
                  <a:pt x="1201" y="31410"/>
                </a:lnTo>
                <a:lnTo>
                  <a:pt x="1862" y="32552"/>
                </a:lnTo>
                <a:lnTo>
                  <a:pt x="1922" y="33092"/>
                </a:lnTo>
                <a:lnTo>
                  <a:pt x="2102" y="33633"/>
                </a:lnTo>
                <a:lnTo>
                  <a:pt x="2342" y="34173"/>
                </a:lnTo>
                <a:lnTo>
                  <a:pt x="2583" y="34714"/>
                </a:lnTo>
                <a:lnTo>
                  <a:pt x="3664" y="36755"/>
                </a:lnTo>
                <a:lnTo>
                  <a:pt x="4084" y="37656"/>
                </a:lnTo>
                <a:lnTo>
                  <a:pt x="4564" y="38677"/>
                </a:lnTo>
                <a:lnTo>
                  <a:pt x="4264" y="38377"/>
                </a:lnTo>
                <a:lnTo>
                  <a:pt x="3664" y="37656"/>
                </a:lnTo>
                <a:lnTo>
                  <a:pt x="2943" y="36996"/>
                </a:lnTo>
                <a:lnTo>
                  <a:pt x="2222" y="36335"/>
                </a:lnTo>
                <a:lnTo>
                  <a:pt x="1502" y="35795"/>
                </a:lnTo>
                <a:lnTo>
                  <a:pt x="1141" y="35795"/>
                </a:lnTo>
                <a:lnTo>
                  <a:pt x="1021" y="35855"/>
                </a:lnTo>
                <a:lnTo>
                  <a:pt x="961" y="36095"/>
                </a:lnTo>
                <a:lnTo>
                  <a:pt x="961" y="36215"/>
                </a:lnTo>
                <a:lnTo>
                  <a:pt x="961" y="36335"/>
                </a:lnTo>
                <a:lnTo>
                  <a:pt x="1381" y="37116"/>
                </a:lnTo>
                <a:lnTo>
                  <a:pt x="1862" y="37897"/>
                </a:lnTo>
                <a:lnTo>
                  <a:pt x="2462" y="38617"/>
                </a:lnTo>
                <a:lnTo>
                  <a:pt x="3003" y="39338"/>
                </a:lnTo>
                <a:lnTo>
                  <a:pt x="4024" y="40659"/>
                </a:lnTo>
                <a:lnTo>
                  <a:pt x="4564" y="41260"/>
                </a:lnTo>
                <a:lnTo>
                  <a:pt x="4925" y="41500"/>
                </a:lnTo>
                <a:lnTo>
                  <a:pt x="5225" y="41740"/>
                </a:lnTo>
                <a:lnTo>
                  <a:pt x="5225" y="41980"/>
                </a:lnTo>
                <a:lnTo>
                  <a:pt x="4624" y="41500"/>
                </a:lnTo>
                <a:lnTo>
                  <a:pt x="4084" y="41019"/>
                </a:lnTo>
                <a:lnTo>
                  <a:pt x="3543" y="40539"/>
                </a:lnTo>
                <a:lnTo>
                  <a:pt x="2943" y="40179"/>
                </a:lnTo>
                <a:lnTo>
                  <a:pt x="2763" y="40119"/>
                </a:lnTo>
                <a:lnTo>
                  <a:pt x="2643" y="40059"/>
                </a:lnTo>
                <a:lnTo>
                  <a:pt x="2462" y="40059"/>
                </a:lnTo>
                <a:lnTo>
                  <a:pt x="2342" y="40179"/>
                </a:lnTo>
                <a:lnTo>
                  <a:pt x="2222" y="40239"/>
                </a:lnTo>
                <a:lnTo>
                  <a:pt x="2102" y="40359"/>
                </a:lnTo>
                <a:lnTo>
                  <a:pt x="2042" y="40479"/>
                </a:lnTo>
                <a:lnTo>
                  <a:pt x="2042" y="40659"/>
                </a:lnTo>
                <a:lnTo>
                  <a:pt x="2042" y="40839"/>
                </a:lnTo>
                <a:lnTo>
                  <a:pt x="2222" y="41200"/>
                </a:lnTo>
                <a:lnTo>
                  <a:pt x="2402" y="41500"/>
                </a:lnTo>
                <a:lnTo>
                  <a:pt x="2943" y="42161"/>
                </a:lnTo>
                <a:lnTo>
                  <a:pt x="3543" y="42761"/>
                </a:lnTo>
                <a:lnTo>
                  <a:pt x="4144" y="43242"/>
                </a:lnTo>
                <a:lnTo>
                  <a:pt x="4745" y="43722"/>
                </a:lnTo>
                <a:lnTo>
                  <a:pt x="5045" y="43962"/>
                </a:lnTo>
                <a:lnTo>
                  <a:pt x="5405" y="44142"/>
                </a:lnTo>
                <a:lnTo>
                  <a:pt x="5766" y="44263"/>
                </a:lnTo>
                <a:lnTo>
                  <a:pt x="6126" y="44323"/>
                </a:lnTo>
                <a:lnTo>
                  <a:pt x="6486" y="44323"/>
                </a:lnTo>
                <a:lnTo>
                  <a:pt x="6847" y="44202"/>
                </a:lnTo>
                <a:lnTo>
                  <a:pt x="6967" y="44082"/>
                </a:lnTo>
                <a:lnTo>
                  <a:pt x="7027" y="43962"/>
                </a:lnTo>
                <a:lnTo>
                  <a:pt x="7027" y="43842"/>
                </a:lnTo>
                <a:lnTo>
                  <a:pt x="7027" y="43722"/>
                </a:lnTo>
                <a:lnTo>
                  <a:pt x="6967" y="43422"/>
                </a:lnTo>
                <a:lnTo>
                  <a:pt x="6847" y="43242"/>
                </a:lnTo>
                <a:lnTo>
                  <a:pt x="6666" y="43001"/>
                </a:lnTo>
                <a:lnTo>
                  <a:pt x="6486" y="42821"/>
                </a:lnTo>
                <a:lnTo>
                  <a:pt x="7147" y="41920"/>
                </a:lnTo>
                <a:lnTo>
                  <a:pt x="7928" y="40839"/>
                </a:lnTo>
                <a:lnTo>
                  <a:pt x="8648" y="39758"/>
                </a:lnTo>
                <a:lnTo>
                  <a:pt x="9309" y="38677"/>
                </a:lnTo>
                <a:lnTo>
                  <a:pt x="10030" y="37536"/>
                </a:lnTo>
                <a:lnTo>
                  <a:pt x="10330" y="36936"/>
                </a:lnTo>
                <a:lnTo>
                  <a:pt x="10630" y="36275"/>
                </a:lnTo>
                <a:lnTo>
                  <a:pt x="10810" y="35674"/>
                </a:lnTo>
                <a:lnTo>
                  <a:pt x="10930" y="35014"/>
                </a:lnTo>
                <a:lnTo>
                  <a:pt x="10930" y="34954"/>
                </a:lnTo>
                <a:lnTo>
                  <a:pt x="10870" y="34954"/>
                </a:lnTo>
                <a:lnTo>
                  <a:pt x="10330" y="35314"/>
                </a:lnTo>
                <a:lnTo>
                  <a:pt x="9849" y="35734"/>
                </a:lnTo>
                <a:lnTo>
                  <a:pt x="9429" y="36215"/>
                </a:lnTo>
                <a:lnTo>
                  <a:pt x="8949" y="36695"/>
                </a:lnTo>
                <a:lnTo>
                  <a:pt x="8168" y="37776"/>
                </a:lnTo>
                <a:lnTo>
                  <a:pt x="7507" y="38857"/>
                </a:lnTo>
                <a:lnTo>
                  <a:pt x="6907" y="39698"/>
                </a:lnTo>
                <a:lnTo>
                  <a:pt x="6847" y="39578"/>
                </a:lnTo>
                <a:lnTo>
                  <a:pt x="7447" y="38797"/>
                </a:lnTo>
                <a:lnTo>
                  <a:pt x="7988" y="37957"/>
                </a:lnTo>
                <a:lnTo>
                  <a:pt x="9009" y="36335"/>
                </a:lnTo>
                <a:lnTo>
                  <a:pt x="9669" y="35254"/>
                </a:lnTo>
                <a:lnTo>
                  <a:pt x="10270" y="34233"/>
                </a:lnTo>
                <a:lnTo>
                  <a:pt x="11471" y="32071"/>
                </a:lnTo>
                <a:lnTo>
                  <a:pt x="11531" y="31951"/>
                </a:lnTo>
                <a:lnTo>
                  <a:pt x="11531" y="31891"/>
                </a:lnTo>
                <a:lnTo>
                  <a:pt x="11351" y="31651"/>
                </a:lnTo>
                <a:lnTo>
                  <a:pt x="11291" y="31591"/>
                </a:lnTo>
                <a:lnTo>
                  <a:pt x="11171" y="31591"/>
                </a:lnTo>
                <a:lnTo>
                  <a:pt x="11051" y="31651"/>
                </a:lnTo>
                <a:lnTo>
                  <a:pt x="10991" y="31711"/>
                </a:lnTo>
                <a:lnTo>
                  <a:pt x="9549" y="33452"/>
                </a:lnTo>
                <a:lnTo>
                  <a:pt x="8168" y="35194"/>
                </a:lnTo>
                <a:lnTo>
                  <a:pt x="8828" y="33873"/>
                </a:lnTo>
                <a:lnTo>
                  <a:pt x="9429" y="32612"/>
                </a:lnTo>
                <a:lnTo>
                  <a:pt x="10030" y="31410"/>
                </a:lnTo>
                <a:lnTo>
                  <a:pt x="10630" y="30209"/>
                </a:lnTo>
                <a:lnTo>
                  <a:pt x="11711" y="27747"/>
                </a:lnTo>
                <a:lnTo>
                  <a:pt x="11711" y="27627"/>
                </a:lnTo>
                <a:lnTo>
                  <a:pt x="11711" y="27507"/>
                </a:lnTo>
                <a:lnTo>
                  <a:pt x="11651" y="27447"/>
                </a:lnTo>
                <a:lnTo>
                  <a:pt x="11591" y="27387"/>
                </a:lnTo>
                <a:lnTo>
                  <a:pt x="11471" y="27327"/>
                </a:lnTo>
                <a:lnTo>
                  <a:pt x="11411" y="27327"/>
                </a:lnTo>
                <a:lnTo>
                  <a:pt x="11291" y="27387"/>
                </a:lnTo>
                <a:lnTo>
                  <a:pt x="11231" y="27447"/>
                </a:lnTo>
                <a:lnTo>
                  <a:pt x="9669" y="29669"/>
                </a:lnTo>
                <a:lnTo>
                  <a:pt x="8889" y="30750"/>
                </a:lnTo>
                <a:lnTo>
                  <a:pt x="8168" y="31891"/>
                </a:lnTo>
                <a:lnTo>
                  <a:pt x="7147" y="33512"/>
                </a:lnTo>
                <a:lnTo>
                  <a:pt x="6606" y="34353"/>
                </a:lnTo>
                <a:lnTo>
                  <a:pt x="6186" y="35194"/>
                </a:lnTo>
                <a:lnTo>
                  <a:pt x="6186" y="33993"/>
                </a:lnTo>
                <a:lnTo>
                  <a:pt x="6426" y="33933"/>
                </a:lnTo>
                <a:lnTo>
                  <a:pt x="6606" y="33813"/>
                </a:lnTo>
                <a:lnTo>
                  <a:pt x="6967" y="33452"/>
                </a:lnTo>
                <a:lnTo>
                  <a:pt x="7327" y="33032"/>
                </a:lnTo>
                <a:lnTo>
                  <a:pt x="7928" y="32131"/>
                </a:lnTo>
                <a:lnTo>
                  <a:pt x="9069" y="30329"/>
                </a:lnTo>
                <a:lnTo>
                  <a:pt x="10270" y="28408"/>
                </a:lnTo>
                <a:lnTo>
                  <a:pt x="11411" y="26426"/>
                </a:lnTo>
                <a:lnTo>
                  <a:pt x="11411" y="26246"/>
                </a:lnTo>
                <a:lnTo>
                  <a:pt x="11411" y="26065"/>
                </a:lnTo>
                <a:lnTo>
                  <a:pt x="11351" y="25885"/>
                </a:lnTo>
                <a:lnTo>
                  <a:pt x="11231" y="25765"/>
                </a:lnTo>
                <a:lnTo>
                  <a:pt x="11111" y="25705"/>
                </a:lnTo>
                <a:lnTo>
                  <a:pt x="10930" y="25645"/>
                </a:lnTo>
                <a:lnTo>
                  <a:pt x="10750" y="25705"/>
                </a:lnTo>
                <a:lnTo>
                  <a:pt x="10630" y="25825"/>
                </a:lnTo>
                <a:lnTo>
                  <a:pt x="9309" y="27567"/>
                </a:lnTo>
                <a:lnTo>
                  <a:pt x="7988" y="29369"/>
                </a:lnTo>
                <a:lnTo>
                  <a:pt x="8108" y="29188"/>
                </a:lnTo>
                <a:lnTo>
                  <a:pt x="9429" y="26846"/>
                </a:lnTo>
                <a:lnTo>
                  <a:pt x="10270" y="25645"/>
                </a:lnTo>
                <a:lnTo>
                  <a:pt x="11111" y="24384"/>
                </a:lnTo>
                <a:lnTo>
                  <a:pt x="11951" y="23243"/>
                </a:lnTo>
                <a:lnTo>
                  <a:pt x="12912" y="22102"/>
                </a:lnTo>
                <a:lnTo>
                  <a:pt x="12972" y="21982"/>
                </a:lnTo>
                <a:lnTo>
                  <a:pt x="12972" y="21861"/>
                </a:lnTo>
                <a:lnTo>
                  <a:pt x="12972" y="21741"/>
                </a:lnTo>
                <a:lnTo>
                  <a:pt x="12912" y="21681"/>
                </a:lnTo>
                <a:lnTo>
                  <a:pt x="12792" y="21561"/>
                </a:lnTo>
                <a:lnTo>
                  <a:pt x="12552" y="21561"/>
                </a:lnTo>
                <a:lnTo>
                  <a:pt x="12432" y="21621"/>
                </a:lnTo>
                <a:lnTo>
                  <a:pt x="11471" y="22522"/>
                </a:lnTo>
                <a:lnTo>
                  <a:pt x="10570" y="23423"/>
                </a:lnTo>
                <a:lnTo>
                  <a:pt x="9729" y="24324"/>
                </a:lnTo>
                <a:lnTo>
                  <a:pt x="8889" y="25345"/>
                </a:lnTo>
                <a:lnTo>
                  <a:pt x="9129" y="24864"/>
                </a:lnTo>
                <a:lnTo>
                  <a:pt x="11351" y="21081"/>
                </a:lnTo>
                <a:lnTo>
                  <a:pt x="11411" y="20901"/>
                </a:lnTo>
                <a:lnTo>
                  <a:pt x="11351" y="20720"/>
                </a:lnTo>
                <a:lnTo>
                  <a:pt x="11291" y="20600"/>
                </a:lnTo>
                <a:lnTo>
                  <a:pt x="11171" y="20540"/>
                </a:lnTo>
                <a:lnTo>
                  <a:pt x="11051" y="20480"/>
                </a:lnTo>
                <a:lnTo>
                  <a:pt x="10870" y="20480"/>
                </a:lnTo>
                <a:lnTo>
                  <a:pt x="10690" y="20540"/>
                </a:lnTo>
                <a:lnTo>
                  <a:pt x="10570" y="20660"/>
                </a:lnTo>
                <a:lnTo>
                  <a:pt x="7988" y="24204"/>
                </a:lnTo>
                <a:lnTo>
                  <a:pt x="7087" y="25465"/>
                </a:lnTo>
                <a:lnTo>
                  <a:pt x="6606" y="26065"/>
                </a:lnTo>
                <a:lnTo>
                  <a:pt x="6186" y="26726"/>
                </a:lnTo>
                <a:lnTo>
                  <a:pt x="6186" y="25345"/>
                </a:lnTo>
                <a:lnTo>
                  <a:pt x="6606" y="24984"/>
                </a:lnTo>
                <a:lnTo>
                  <a:pt x="6967" y="24624"/>
                </a:lnTo>
                <a:lnTo>
                  <a:pt x="7627" y="23723"/>
                </a:lnTo>
                <a:lnTo>
                  <a:pt x="8889" y="22042"/>
                </a:lnTo>
                <a:lnTo>
                  <a:pt x="10450" y="20000"/>
                </a:lnTo>
                <a:lnTo>
                  <a:pt x="12011" y="17898"/>
                </a:lnTo>
                <a:lnTo>
                  <a:pt x="12072" y="17778"/>
                </a:lnTo>
                <a:lnTo>
                  <a:pt x="12072" y="17657"/>
                </a:lnTo>
                <a:lnTo>
                  <a:pt x="12011" y="17537"/>
                </a:lnTo>
                <a:lnTo>
                  <a:pt x="11891" y="17417"/>
                </a:lnTo>
                <a:lnTo>
                  <a:pt x="11771" y="17357"/>
                </a:lnTo>
                <a:lnTo>
                  <a:pt x="11651" y="17297"/>
                </a:lnTo>
                <a:lnTo>
                  <a:pt x="11471" y="17357"/>
                </a:lnTo>
                <a:lnTo>
                  <a:pt x="11351" y="17417"/>
                </a:lnTo>
                <a:lnTo>
                  <a:pt x="8949" y="19940"/>
                </a:lnTo>
                <a:lnTo>
                  <a:pt x="9309" y="19219"/>
                </a:lnTo>
                <a:lnTo>
                  <a:pt x="10270" y="17357"/>
                </a:lnTo>
                <a:lnTo>
                  <a:pt x="11231" y="15495"/>
                </a:lnTo>
                <a:lnTo>
                  <a:pt x="11291" y="15435"/>
                </a:lnTo>
                <a:lnTo>
                  <a:pt x="11231" y="15315"/>
                </a:lnTo>
                <a:lnTo>
                  <a:pt x="11111" y="15135"/>
                </a:lnTo>
                <a:lnTo>
                  <a:pt x="10930" y="15135"/>
                </a:lnTo>
                <a:lnTo>
                  <a:pt x="10870" y="15195"/>
                </a:lnTo>
                <a:lnTo>
                  <a:pt x="10750" y="15255"/>
                </a:lnTo>
                <a:lnTo>
                  <a:pt x="9549" y="16937"/>
                </a:lnTo>
                <a:lnTo>
                  <a:pt x="8348" y="18678"/>
                </a:lnTo>
                <a:lnTo>
                  <a:pt x="7567" y="19820"/>
                </a:lnTo>
                <a:lnTo>
                  <a:pt x="7147" y="20420"/>
                </a:lnTo>
                <a:lnTo>
                  <a:pt x="6787" y="21021"/>
                </a:lnTo>
                <a:lnTo>
                  <a:pt x="6666" y="20660"/>
                </a:lnTo>
                <a:lnTo>
                  <a:pt x="7027" y="20300"/>
                </a:lnTo>
                <a:lnTo>
                  <a:pt x="7327" y="19880"/>
                </a:lnTo>
                <a:lnTo>
                  <a:pt x="7928" y="18919"/>
                </a:lnTo>
                <a:lnTo>
                  <a:pt x="8949" y="17057"/>
                </a:lnTo>
                <a:lnTo>
                  <a:pt x="10270" y="14835"/>
                </a:lnTo>
                <a:lnTo>
                  <a:pt x="10930" y="13694"/>
                </a:lnTo>
                <a:lnTo>
                  <a:pt x="11411" y="12493"/>
                </a:lnTo>
                <a:lnTo>
                  <a:pt x="11411" y="12373"/>
                </a:lnTo>
                <a:lnTo>
                  <a:pt x="11411" y="12312"/>
                </a:lnTo>
                <a:lnTo>
                  <a:pt x="11291" y="12192"/>
                </a:lnTo>
                <a:lnTo>
                  <a:pt x="11111" y="12132"/>
                </a:lnTo>
                <a:lnTo>
                  <a:pt x="10991" y="12132"/>
                </a:lnTo>
                <a:lnTo>
                  <a:pt x="10930" y="12192"/>
                </a:lnTo>
                <a:lnTo>
                  <a:pt x="10090" y="13153"/>
                </a:lnTo>
                <a:lnTo>
                  <a:pt x="9309" y="14114"/>
                </a:lnTo>
                <a:lnTo>
                  <a:pt x="7868" y="16156"/>
                </a:lnTo>
                <a:lnTo>
                  <a:pt x="7207" y="17117"/>
                </a:lnTo>
                <a:lnTo>
                  <a:pt x="6426" y="18138"/>
                </a:lnTo>
                <a:lnTo>
                  <a:pt x="6246" y="17838"/>
                </a:lnTo>
                <a:lnTo>
                  <a:pt x="6246" y="17297"/>
                </a:lnTo>
                <a:lnTo>
                  <a:pt x="6726" y="16637"/>
                </a:lnTo>
                <a:lnTo>
                  <a:pt x="7087" y="15976"/>
                </a:lnTo>
                <a:lnTo>
                  <a:pt x="7868" y="14715"/>
                </a:lnTo>
                <a:lnTo>
                  <a:pt x="9189" y="12433"/>
                </a:lnTo>
                <a:lnTo>
                  <a:pt x="10450" y="10090"/>
                </a:lnTo>
                <a:lnTo>
                  <a:pt x="10510" y="9970"/>
                </a:lnTo>
                <a:lnTo>
                  <a:pt x="10510" y="9790"/>
                </a:lnTo>
                <a:lnTo>
                  <a:pt x="10450" y="9670"/>
                </a:lnTo>
                <a:lnTo>
                  <a:pt x="10330" y="9610"/>
                </a:lnTo>
                <a:lnTo>
                  <a:pt x="10210" y="9490"/>
                </a:lnTo>
                <a:lnTo>
                  <a:pt x="9970" y="9490"/>
                </a:lnTo>
                <a:lnTo>
                  <a:pt x="9849" y="9610"/>
                </a:lnTo>
                <a:lnTo>
                  <a:pt x="8288" y="11712"/>
                </a:lnTo>
                <a:lnTo>
                  <a:pt x="6847" y="13814"/>
                </a:lnTo>
                <a:lnTo>
                  <a:pt x="6546" y="14234"/>
                </a:lnTo>
                <a:lnTo>
                  <a:pt x="6486" y="13994"/>
                </a:lnTo>
                <a:lnTo>
                  <a:pt x="6847" y="13634"/>
                </a:lnTo>
                <a:lnTo>
                  <a:pt x="7207" y="13213"/>
                </a:lnTo>
                <a:lnTo>
                  <a:pt x="7747" y="12312"/>
                </a:lnTo>
                <a:lnTo>
                  <a:pt x="8228" y="11352"/>
                </a:lnTo>
                <a:lnTo>
                  <a:pt x="8708" y="10451"/>
                </a:lnTo>
                <a:lnTo>
                  <a:pt x="9669" y="8409"/>
                </a:lnTo>
                <a:lnTo>
                  <a:pt x="10570" y="6307"/>
                </a:lnTo>
                <a:lnTo>
                  <a:pt x="10570" y="6247"/>
                </a:lnTo>
                <a:lnTo>
                  <a:pt x="10570" y="6127"/>
                </a:lnTo>
                <a:lnTo>
                  <a:pt x="10390" y="6007"/>
                </a:lnTo>
                <a:lnTo>
                  <a:pt x="10210" y="6007"/>
                </a:lnTo>
                <a:lnTo>
                  <a:pt x="10150" y="6067"/>
                </a:lnTo>
                <a:lnTo>
                  <a:pt x="10090" y="6127"/>
                </a:lnTo>
                <a:lnTo>
                  <a:pt x="8949" y="8169"/>
                </a:lnTo>
                <a:lnTo>
                  <a:pt x="7687" y="10150"/>
                </a:lnTo>
                <a:lnTo>
                  <a:pt x="6967" y="11171"/>
                </a:lnTo>
                <a:lnTo>
                  <a:pt x="6186" y="12192"/>
                </a:lnTo>
                <a:lnTo>
                  <a:pt x="6186" y="11592"/>
                </a:lnTo>
                <a:lnTo>
                  <a:pt x="6366" y="11532"/>
                </a:lnTo>
                <a:lnTo>
                  <a:pt x="6486" y="11412"/>
                </a:lnTo>
                <a:lnTo>
                  <a:pt x="6606" y="11292"/>
                </a:lnTo>
                <a:lnTo>
                  <a:pt x="6666" y="11111"/>
                </a:lnTo>
                <a:lnTo>
                  <a:pt x="6847" y="11051"/>
                </a:lnTo>
                <a:lnTo>
                  <a:pt x="7027" y="10931"/>
                </a:lnTo>
                <a:lnTo>
                  <a:pt x="7147" y="10751"/>
                </a:lnTo>
                <a:lnTo>
                  <a:pt x="7207" y="10571"/>
                </a:lnTo>
                <a:lnTo>
                  <a:pt x="7147" y="10271"/>
                </a:lnTo>
                <a:lnTo>
                  <a:pt x="7087" y="9910"/>
                </a:lnTo>
                <a:lnTo>
                  <a:pt x="7507" y="9310"/>
                </a:lnTo>
                <a:lnTo>
                  <a:pt x="7868" y="8649"/>
                </a:lnTo>
                <a:lnTo>
                  <a:pt x="8528" y="7388"/>
                </a:lnTo>
                <a:lnTo>
                  <a:pt x="9129" y="6367"/>
                </a:lnTo>
                <a:lnTo>
                  <a:pt x="9669" y="5346"/>
                </a:lnTo>
                <a:lnTo>
                  <a:pt x="10630" y="3184"/>
                </a:lnTo>
                <a:lnTo>
                  <a:pt x="10630" y="3124"/>
                </a:lnTo>
                <a:lnTo>
                  <a:pt x="10570" y="3004"/>
                </a:lnTo>
                <a:lnTo>
                  <a:pt x="10510" y="3004"/>
                </a:lnTo>
                <a:lnTo>
                  <a:pt x="10450" y="3064"/>
                </a:lnTo>
                <a:lnTo>
                  <a:pt x="9009" y="4805"/>
                </a:lnTo>
                <a:lnTo>
                  <a:pt x="8348" y="5706"/>
                </a:lnTo>
                <a:lnTo>
                  <a:pt x="7687" y="6607"/>
                </a:lnTo>
                <a:lnTo>
                  <a:pt x="7447" y="6967"/>
                </a:lnTo>
                <a:lnTo>
                  <a:pt x="7327" y="6727"/>
                </a:lnTo>
                <a:lnTo>
                  <a:pt x="7627" y="6307"/>
                </a:lnTo>
                <a:lnTo>
                  <a:pt x="7807" y="5766"/>
                </a:lnTo>
                <a:lnTo>
                  <a:pt x="8228" y="4805"/>
                </a:lnTo>
                <a:lnTo>
                  <a:pt x="8468" y="4025"/>
                </a:lnTo>
                <a:lnTo>
                  <a:pt x="8708" y="3244"/>
                </a:lnTo>
                <a:lnTo>
                  <a:pt x="9129" y="1682"/>
                </a:lnTo>
                <a:lnTo>
                  <a:pt x="9129" y="1622"/>
                </a:lnTo>
                <a:lnTo>
                  <a:pt x="9009" y="1622"/>
                </a:lnTo>
                <a:lnTo>
                  <a:pt x="8168" y="2944"/>
                </a:lnTo>
                <a:lnTo>
                  <a:pt x="7387" y="4265"/>
                </a:lnTo>
                <a:lnTo>
                  <a:pt x="7267" y="3965"/>
                </a:lnTo>
                <a:lnTo>
                  <a:pt x="7087" y="3724"/>
                </a:lnTo>
                <a:lnTo>
                  <a:pt x="7267" y="2944"/>
                </a:lnTo>
                <a:lnTo>
                  <a:pt x="7447" y="1743"/>
                </a:lnTo>
                <a:lnTo>
                  <a:pt x="7567" y="481"/>
                </a:lnTo>
                <a:lnTo>
                  <a:pt x="7567" y="421"/>
                </a:lnTo>
                <a:lnTo>
                  <a:pt x="7447" y="361"/>
                </a:lnTo>
                <a:lnTo>
                  <a:pt x="7387" y="361"/>
                </a:lnTo>
                <a:lnTo>
                  <a:pt x="7327" y="421"/>
                </a:lnTo>
                <a:lnTo>
                  <a:pt x="6847" y="1562"/>
                </a:lnTo>
                <a:lnTo>
                  <a:pt x="6426" y="2703"/>
                </a:lnTo>
                <a:lnTo>
                  <a:pt x="6366" y="3004"/>
                </a:lnTo>
                <a:lnTo>
                  <a:pt x="6126" y="2824"/>
                </a:lnTo>
                <a:lnTo>
                  <a:pt x="6186" y="2163"/>
                </a:lnTo>
                <a:lnTo>
                  <a:pt x="6066" y="1502"/>
                </a:lnTo>
                <a:lnTo>
                  <a:pt x="5886" y="181"/>
                </a:lnTo>
                <a:lnTo>
                  <a:pt x="5886" y="121"/>
                </a:lnTo>
                <a:lnTo>
                  <a:pt x="5826" y="61"/>
                </a:lnTo>
                <a:lnTo>
                  <a:pt x="5645" y="1"/>
                </a:lnTo>
                <a:close/>
              </a:path>
            </a:pathLst>
          </a:custGeom>
          <a:solidFill>
            <a:srgbClr val="79C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"/>
          <p:cNvSpPr/>
          <p:nvPr/>
        </p:nvSpPr>
        <p:spPr>
          <a:xfrm rot="2865590" flipH="1">
            <a:off x="6725339" y="2572067"/>
            <a:ext cx="581127" cy="1124676"/>
          </a:xfrm>
          <a:custGeom>
            <a:avLst/>
            <a:gdLst/>
            <a:ahLst/>
            <a:cxnLst/>
            <a:rect l="l" t="t" r="r" b="b"/>
            <a:pathLst>
              <a:path w="23243" h="44983" extrusionOk="0">
                <a:moveTo>
                  <a:pt x="11772" y="0"/>
                </a:moveTo>
                <a:lnTo>
                  <a:pt x="11471" y="60"/>
                </a:lnTo>
                <a:lnTo>
                  <a:pt x="11111" y="120"/>
                </a:lnTo>
                <a:lnTo>
                  <a:pt x="10871" y="301"/>
                </a:lnTo>
                <a:lnTo>
                  <a:pt x="10571" y="481"/>
                </a:lnTo>
                <a:lnTo>
                  <a:pt x="10390" y="721"/>
                </a:lnTo>
                <a:lnTo>
                  <a:pt x="10210" y="1021"/>
                </a:lnTo>
                <a:lnTo>
                  <a:pt x="10150" y="1382"/>
                </a:lnTo>
                <a:lnTo>
                  <a:pt x="10090" y="1682"/>
                </a:lnTo>
                <a:lnTo>
                  <a:pt x="10150" y="1982"/>
                </a:lnTo>
                <a:lnTo>
                  <a:pt x="10210" y="2343"/>
                </a:lnTo>
                <a:lnTo>
                  <a:pt x="10390" y="2583"/>
                </a:lnTo>
                <a:lnTo>
                  <a:pt x="10571" y="2883"/>
                </a:lnTo>
                <a:lnTo>
                  <a:pt x="10811" y="3063"/>
                </a:lnTo>
                <a:lnTo>
                  <a:pt x="11051" y="3183"/>
                </a:lnTo>
                <a:lnTo>
                  <a:pt x="11291" y="3303"/>
                </a:lnTo>
                <a:lnTo>
                  <a:pt x="11592" y="3364"/>
                </a:lnTo>
                <a:lnTo>
                  <a:pt x="11471" y="4204"/>
                </a:lnTo>
                <a:lnTo>
                  <a:pt x="11351" y="5045"/>
                </a:lnTo>
                <a:lnTo>
                  <a:pt x="11231" y="6727"/>
                </a:lnTo>
                <a:lnTo>
                  <a:pt x="11051" y="9910"/>
                </a:lnTo>
                <a:lnTo>
                  <a:pt x="10571" y="9129"/>
                </a:lnTo>
                <a:lnTo>
                  <a:pt x="10150" y="8348"/>
                </a:lnTo>
                <a:lnTo>
                  <a:pt x="9850" y="7567"/>
                </a:lnTo>
                <a:lnTo>
                  <a:pt x="9490" y="6787"/>
                </a:lnTo>
                <a:lnTo>
                  <a:pt x="9189" y="6006"/>
                </a:lnTo>
                <a:lnTo>
                  <a:pt x="8769" y="5285"/>
                </a:lnTo>
                <a:lnTo>
                  <a:pt x="9009" y="4925"/>
                </a:lnTo>
                <a:lnTo>
                  <a:pt x="9129" y="4505"/>
                </a:lnTo>
                <a:lnTo>
                  <a:pt x="9129" y="4084"/>
                </a:lnTo>
                <a:lnTo>
                  <a:pt x="9069" y="3664"/>
                </a:lnTo>
                <a:lnTo>
                  <a:pt x="8889" y="3303"/>
                </a:lnTo>
                <a:lnTo>
                  <a:pt x="8589" y="3003"/>
                </a:lnTo>
                <a:lnTo>
                  <a:pt x="8409" y="2883"/>
                </a:lnTo>
                <a:lnTo>
                  <a:pt x="8168" y="2763"/>
                </a:lnTo>
                <a:lnTo>
                  <a:pt x="7928" y="2703"/>
                </a:lnTo>
                <a:lnTo>
                  <a:pt x="7688" y="2703"/>
                </a:lnTo>
                <a:lnTo>
                  <a:pt x="7328" y="2763"/>
                </a:lnTo>
                <a:lnTo>
                  <a:pt x="7027" y="2823"/>
                </a:lnTo>
                <a:lnTo>
                  <a:pt x="6787" y="3003"/>
                </a:lnTo>
                <a:lnTo>
                  <a:pt x="6607" y="3183"/>
                </a:lnTo>
                <a:lnTo>
                  <a:pt x="6427" y="3424"/>
                </a:lnTo>
                <a:lnTo>
                  <a:pt x="6307" y="3664"/>
                </a:lnTo>
                <a:lnTo>
                  <a:pt x="6247" y="3964"/>
                </a:lnTo>
                <a:lnTo>
                  <a:pt x="6247" y="4204"/>
                </a:lnTo>
                <a:lnTo>
                  <a:pt x="6247" y="4505"/>
                </a:lnTo>
                <a:lnTo>
                  <a:pt x="6307" y="4805"/>
                </a:lnTo>
                <a:lnTo>
                  <a:pt x="6427" y="5045"/>
                </a:lnTo>
                <a:lnTo>
                  <a:pt x="6607" y="5285"/>
                </a:lnTo>
                <a:lnTo>
                  <a:pt x="6787" y="5465"/>
                </a:lnTo>
                <a:lnTo>
                  <a:pt x="7027" y="5646"/>
                </a:lnTo>
                <a:lnTo>
                  <a:pt x="7328" y="5706"/>
                </a:lnTo>
                <a:lnTo>
                  <a:pt x="7688" y="5766"/>
                </a:lnTo>
                <a:lnTo>
                  <a:pt x="7808" y="5766"/>
                </a:lnTo>
                <a:lnTo>
                  <a:pt x="7928" y="6607"/>
                </a:lnTo>
                <a:lnTo>
                  <a:pt x="8168" y="7447"/>
                </a:lnTo>
                <a:lnTo>
                  <a:pt x="8469" y="8228"/>
                </a:lnTo>
                <a:lnTo>
                  <a:pt x="8829" y="9009"/>
                </a:lnTo>
                <a:lnTo>
                  <a:pt x="9189" y="9910"/>
                </a:lnTo>
                <a:lnTo>
                  <a:pt x="9670" y="10871"/>
                </a:lnTo>
                <a:lnTo>
                  <a:pt x="9910" y="11291"/>
                </a:lnTo>
                <a:lnTo>
                  <a:pt x="10210" y="11711"/>
                </a:lnTo>
                <a:lnTo>
                  <a:pt x="10571" y="12072"/>
                </a:lnTo>
                <a:lnTo>
                  <a:pt x="10991" y="12312"/>
                </a:lnTo>
                <a:lnTo>
                  <a:pt x="10991" y="12432"/>
                </a:lnTo>
                <a:lnTo>
                  <a:pt x="10991" y="15255"/>
                </a:lnTo>
                <a:lnTo>
                  <a:pt x="11111" y="18017"/>
                </a:lnTo>
                <a:lnTo>
                  <a:pt x="11291" y="20840"/>
                </a:lnTo>
                <a:lnTo>
                  <a:pt x="11652" y="23603"/>
                </a:lnTo>
                <a:lnTo>
                  <a:pt x="11892" y="25464"/>
                </a:lnTo>
                <a:lnTo>
                  <a:pt x="12192" y="27326"/>
                </a:lnTo>
                <a:lnTo>
                  <a:pt x="8769" y="24383"/>
                </a:lnTo>
                <a:lnTo>
                  <a:pt x="7267" y="23182"/>
                </a:lnTo>
                <a:lnTo>
                  <a:pt x="5826" y="21981"/>
                </a:lnTo>
                <a:lnTo>
                  <a:pt x="4325" y="20840"/>
                </a:lnTo>
                <a:lnTo>
                  <a:pt x="2763" y="19699"/>
                </a:lnTo>
                <a:lnTo>
                  <a:pt x="2823" y="19399"/>
                </a:lnTo>
                <a:lnTo>
                  <a:pt x="2883" y="19098"/>
                </a:lnTo>
                <a:lnTo>
                  <a:pt x="2823" y="18798"/>
                </a:lnTo>
                <a:lnTo>
                  <a:pt x="2703" y="18498"/>
                </a:lnTo>
                <a:lnTo>
                  <a:pt x="2403" y="18077"/>
                </a:lnTo>
                <a:lnTo>
                  <a:pt x="2223" y="17837"/>
                </a:lnTo>
                <a:lnTo>
                  <a:pt x="1982" y="17657"/>
                </a:lnTo>
                <a:lnTo>
                  <a:pt x="1742" y="17537"/>
                </a:lnTo>
                <a:lnTo>
                  <a:pt x="1142" y="17537"/>
                </a:lnTo>
                <a:lnTo>
                  <a:pt x="901" y="17657"/>
                </a:lnTo>
                <a:lnTo>
                  <a:pt x="661" y="17837"/>
                </a:lnTo>
                <a:lnTo>
                  <a:pt x="481" y="18077"/>
                </a:lnTo>
                <a:lnTo>
                  <a:pt x="181" y="18498"/>
                </a:lnTo>
                <a:lnTo>
                  <a:pt x="61" y="18858"/>
                </a:lnTo>
                <a:lnTo>
                  <a:pt x="1" y="19218"/>
                </a:lnTo>
                <a:lnTo>
                  <a:pt x="61" y="19579"/>
                </a:lnTo>
                <a:lnTo>
                  <a:pt x="241" y="19939"/>
                </a:lnTo>
                <a:lnTo>
                  <a:pt x="421" y="20239"/>
                </a:lnTo>
                <a:lnTo>
                  <a:pt x="721" y="20420"/>
                </a:lnTo>
                <a:lnTo>
                  <a:pt x="1082" y="20600"/>
                </a:lnTo>
                <a:lnTo>
                  <a:pt x="1442" y="20660"/>
                </a:lnTo>
                <a:lnTo>
                  <a:pt x="1682" y="20600"/>
                </a:lnTo>
                <a:lnTo>
                  <a:pt x="1922" y="20540"/>
                </a:lnTo>
                <a:lnTo>
                  <a:pt x="2163" y="20480"/>
                </a:lnTo>
                <a:lnTo>
                  <a:pt x="2343" y="20299"/>
                </a:lnTo>
                <a:lnTo>
                  <a:pt x="4385" y="22341"/>
                </a:lnTo>
                <a:lnTo>
                  <a:pt x="6487" y="24323"/>
                </a:lnTo>
                <a:lnTo>
                  <a:pt x="5466" y="24984"/>
                </a:lnTo>
                <a:lnTo>
                  <a:pt x="2943" y="26545"/>
                </a:lnTo>
                <a:lnTo>
                  <a:pt x="2823" y="26665"/>
                </a:lnTo>
                <a:lnTo>
                  <a:pt x="2763" y="26786"/>
                </a:lnTo>
                <a:lnTo>
                  <a:pt x="2763" y="26906"/>
                </a:lnTo>
                <a:lnTo>
                  <a:pt x="2823" y="27026"/>
                </a:lnTo>
                <a:lnTo>
                  <a:pt x="2883" y="27146"/>
                </a:lnTo>
                <a:lnTo>
                  <a:pt x="3003" y="27206"/>
                </a:lnTo>
                <a:lnTo>
                  <a:pt x="3304" y="27206"/>
                </a:lnTo>
                <a:lnTo>
                  <a:pt x="5826" y="25945"/>
                </a:lnTo>
                <a:lnTo>
                  <a:pt x="6607" y="25524"/>
                </a:lnTo>
                <a:lnTo>
                  <a:pt x="7027" y="25344"/>
                </a:lnTo>
                <a:lnTo>
                  <a:pt x="7388" y="25104"/>
                </a:lnTo>
                <a:lnTo>
                  <a:pt x="7868" y="25584"/>
                </a:lnTo>
                <a:lnTo>
                  <a:pt x="11111" y="28407"/>
                </a:lnTo>
                <a:lnTo>
                  <a:pt x="11892" y="29068"/>
                </a:lnTo>
                <a:lnTo>
                  <a:pt x="12673" y="29728"/>
                </a:lnTo>
                <a:lnTo>
                  <a:pt x="13153" y="32071"/>
                </a:lnTo>
                <a:lnTo>
                  <a:pt x="13754" y="34353"/>
                </a:lnTo>
                <a:lnTo>
                  <a:pt x="14234" y="36274"/>
                </a:lnTo>
                <a:lnTo>
                  <a:pt x="14835" y="38256"/>
                </a:lnTo>
                <a:lnTo>
                  <a:pt x="15435" y="40118"/>
                </a:lnTo>
                <a:lnTo>
                  <a:pt x="16216" y="42040"/>
                </a:lnTo>
                <a:lnTo>
                  <a:pt x="15796" y="41800"/>
                </a:lnTo>
                <a:lnTo>
                  <a:pt x="15315" y="41740"/>
                </a:lnTo>
                <a:lnTo>
                  <a:pt x="14414" y="41619"/>
                </a:lnTo>
                <a:lnTo>
                  <a:pt x="11952" y="41259"/>
                </a:lnTo>
                <a:lnTo>
                  <a:pt x="10150" y="41019"/>
                </a:lnTo>
                <a:lnTo>
                  <a:pt x="9249" y="40839"/>
                </a:lnTo>
                <a:lnTo>
                  <a:pt x="8409" y="40659"/>
                </a:lnTo>
                <a:lnTo>
                  <a:pt x="8409" y="40358"/>
                </a:lnTo>
                <a:lnTo>
                  <a:pt x="8409" y="40118"/>
                </a:lnTo>
                <a:lnTo>
                  <a:pt x="8348" y="39818"/>
                </a:lnTo>
                <a:lnTo>
                  <a:pt x="8228" y="39578"/>
                </a:lnTo>
                <a:lnTo>
                  <a:pt x="8048" y="39397"/>
                </a:lnTo>
                <a:lnTo>
                  <a:pt x="7808" y="39217"/>
                </a:lnTo>
                <a:lnTo>
                  <a:pt x="7508" y="39157"/>
                </a:lnTo>
                <a:lnTo>
                  <a:pt x="7207" y="39097"/>
                </a:lnTo>
                <a:lnTo>
                  <a:pt x="6907" y="39157"/>
                </a:lnTo>
                <a:lnTo>
                  <a:pt x="6667" y="39217"/>
                </a:lnTo>
                <a:lnTo>
                  <a:pt x="6487" y="39337"/>
                </a:lnTo>
                <a:lnTo>
                  <a:pt x="6307" y="39518"/>
                </a:lnTo>
                <a:lnTo>
                  <a:pt x="6186" y="39698"/>
                </a:lnTo>
                <a:lnTo>
                  <a:pt x="6066" y="39878"/>
                </a:lnTo>
                <a:lnTo>
                  <a:pt x="6006" y="40118"/>
                </a:lnTo>
                <a:lnTo>
                  <a:pt x="6006" y="40358"/>
                </a:lnTo>
                <a:lnTo>
                  <a:pt x="6006" y="40599"/>
                </a:lnTo>
                <a:lnTo>
                  <a:pt x="6066" y="40839"/>
                </a:lnTo>
                <a:lnTo>
                  <a:pt x="6186" y="41019"/>
                </a:lnTo>
                <a:lnTo>
                  <a:pt x="6307" y="41199"/>
                </a:lnTo>
                <a:lnTo>
                  <a:pt x="6487" y="41379"/>
                </a:lnTo>
                <a:lnTo>
                  <a:pt x="6667" y="41499"/>
                </a:lnTo>
                <a:lnTo>
                  <a:pt x="6907" y="41559"/>
                </a:lnTo>
                <a:lnTo>
                  <a:pt x="7207" y="41619"/>
                </a:lnTo>
                <a:lnTo>
                  <a:pt x="7508" y="41559"/>
                </a:lnTo>
                <a:lnTo>
                  <a:pt x="7808" y="41499"/>
                </a:lnTo>
                <a:lnTo>
                  <a:pt x="8048" y="41319"/>
                </a:lnTo>
                <a:lnTo>
                  <a:pt x="8228" y="41079"/>
                </a:lnTo>
                <a:lnTo>
                  <a:pt x="9910" y="41920"/>
                </a:lnTo>
                <a:lnTo>
                  <a:pt x="10811" y="42280"/>
                </a:lnTo>
                <a:lnTo>
                  <a:pt x="11652" y="42580"/>
                </a:lnTo>
                <a:lnTo>
                  <a:pt x="12793" y="42941"/>
                </a:lnTo>
                <a:lnTo>
                  <a:pt x="13393" y="43121"/>
                </a:lnTo>
                <a:lnTo>
                  <a:pt x="13994" y="43241"/>
                </a:lnTo>
                <a:lnTo>
                  <a:pt x="14654" y="43301"/>
                </a:lnTo>
                <a:lnTo>
                  <a:pt x="15255" y="43301"/>
                </a:lnTo>
                <a:lnTo>
                  <a:pt x="15856" y="43241"/>
                </a:lnTo>
                <a:lnTo>
                  <a:pt x="16336" y="43001"/>
                </a:lnTo>
                <a:lnTo>
                  <a:pt x="16456" y="42941"/>
                </a:lnTo>
                <a:lnTo>
                  <a:pt x="16576" y="42821"/>
                </a:lnTo>
                <a:lnTo>
                  <a:pt x="17057" y="43842"/>
                </a:lnTo>
                <a:lnTo>
                  <a:pt x="17597" y="44802"/>
                </a:lnTo>
                <a:lnTo>
                  <a:pt x="17717" y="44923"/>
                </a:lnTo>
                <a:lnTo>
                  <a:pt x="17837" y="44983"/>
                </a:lnTo>
                <a:lnTo>
                  <a:pt x="18138" y="44983"/>
                </a:lnTo>
                <a:lnTo>
                  <a:pt x="18258" y="44863"/>
                </a:lnTo>
                <a:lnTo>
                  <a:pt x="18378" y="44742"/>
                </a:lnTo>
                <a:lnTo>
                  <a:pt x="18378" y="44622"/>
                </a:lnTo>
                <a:lnTo>
                  <a:pt x="18378" y="44442"/>
                </a:lnTo>
                <a:lnTo>
                  <a:pt x="18078" y="43121"/>
                </a:lnTo>
                <a:lnTo>
                  <a:pt x="17657" y="41800"/>
                </a:lnTo>
                <a:lnTo>
                  <a:pt x="16877" y="39157"/>
                </a:lnTo>
                <a:lnTo>
                  <a:pt x="16997" y="39037"/>
                </a:lnTo>
                <a:lnTo>
                  <a:pt x="17477" y="38497"/>
                </a:lnTo>
                <a:lnTo>
                  <a:pt x="17958" y="37956"/>
                </a:lnTo>
                <a:lnTo>
                  <a:pt x="18858" y="36695"/>
                </a:lnTo>
                <a:lnTo>
                  <a:pt x="19639" y="35434"/>
                </a:lnTo>
                <a:lnTo>
                  <a:pt x="20360" y="34112"/>
                </a:lnTo>
                <a:lnTo>
                  <a:pt x="21441" y="32071"/>
                </a:lnTo>
                <a:lnTo>
                  <a:pt x="21981" y="30989"/>
                </a:lnTo>
                <a:lnTo>
                  <a:pt x="22162" y="30449"/>
                </a:lnTo>
                <a:lnTo>
                  <a:pt x="22342" y="29908"/>
                </a:lnTo>
                <a:lnTo>
                  <a:pt x="22522" y="29728"/>
                </a:lnTo>
                <a:lnTo>
                  <a:pt x="22702" y="29488"/>
                </a:lnTo>
                <a:lnTo>
                  <a:pt x="22882" y="29188"/>
                </a:lnTo>
                <a:lnTo>
                  <a:pt x="22942" y="28888"/>
                </a:lnTo>
                <a:lnTo>
                  <a:pt x="23002" y="28587"/>
                </a:lnTo>
                <a:lnTo>
                  <a:pt x="22942" y="28287"/>
                </a:lnTo>
                <a:lnTo>
                  <a:pt x="22882" y="27987"/>
                </a:lnTo>
                <a:lnTo>
                  <a:pt x="22702" y="27686"/>
                </a:lnTo>
                <a:lnTo>
                  <a:pt x="22522" y="27446"/>
                </a:lnTo>
                <a:lnTo>
                  <a:pt x="22282" y="27266"/>
                </a:lnTo>
                <a:lnTo>
                  <a:pt x="21981" y="27086"/>
                </a:lnTo>
                <a:lnTo>
                  <a:pt x="21681" y="27026"/>
                </a:lnTo>
                <a:lnTo>
                  <a:pt x="21381" y="26966"/>
                </a:lnTo>
                <a:lnTo>
                  <a:pt x="21081" y="27026"/>
                </a:lnTo>
                <a:lnTo>
                  <a:pt x="20780" y="27086"/>
                </a:lnTo>
                <a:lnTo>
                  <a:pt x="20480" y="27266"/>
                </a:lnTo>
                <a:lnTo>
                  <a:pt x="20240" y="27446"/>
                </a:lnTo>
                <a:lnTo>
                  <a:pt x="20060" y="27686"/>
                </a:lnTo>
                <a:lnTo>
                  <a:pt x="19879" y="27987"/>
                </a:lnTo>
                <a:lnTo>
                  <a:pt x="19819" y="28287"/>
                </a:lnTo>
                <a:lnTo>
                  <a:pt x="19759" y="28587"/>
                </a:lnTo>
                <a:lnTo>
                  <a:pt x="19819" y="28888"/>
                </a:lnTo>
                <a:lnTo>
                  <a:pt x="19879" y="29188"/>
                </a:lnTo>
                <a:lnTo>
                  <a:pt x="20060" y="29488"/>
                </a:lnTo>
                <a:lnTo>
                  <a:pt x="20240" y="29728"/>
                </a:lnTo>
                <a:lnTo>
                  <a:pt x="20480" y="29908"/>
                </a:lnTo>
                <a:lnTo>
                  <a:pt x="20780" y="30089"/>
                </a:lnTo>
                <a:lnTo>
                  <a:pt x="20360" y="30929"/>
                </a:lnTo>
                <a:lnTo>
                  <a:pt x="20000" y="31770"/>
                </a:lnTo>
                <a:lnTo>
                  <a:pt x="19639" y="32611"/>
                </a:lnTo>
                <a:lnTo>
                  <a:pt x="19219" y="33452"/>
                </a:lnTo>
                <a:lnTo>
                  <a:pt x="19159" y="33572"/>
                </a:lnTo>
                <a:lnTo>
                  <a:pt x="18858" y="32611"/>
                </a:lnTo>
                <a:lnTo>
                  <a:pt x="18618" y="31710"/>
                </a:lnTo>
                <a:lnTo>
                  <a:pt x="18438" y="30749"/>
                </a:lnTo>
                <a:lnTo>
                  <a:pt x="18318" y="29788"/>
                </a:lnTo>
                <a:lnTo>
                  <a:pt x="18198" y="27867"/>
                </a:lnTo>
                <a:lnTo>
                  <a:pt x="18138" y="27746"/>
                </a:lnTo>
                <a:lnTo>
                  <a:pt x="18018" y="27686"/>
                </a:lnTo>
                <a:lnTo>
                  <a:pt x="17898" y="27746"/>
                </a:lnTo>
                <a:lnTo>
                  <a:pt x="17837" y="27806"/>
                </a:lnTo>
                <a:lnTo>
                  <a:pt x="17657" y="28647"/>
                </a:lnTo>
                <a:lnTo>
                  <a:pt x="17537" y="29488"/>
                </a:lnTo>
                <a:lnTo>
                  <a:pt x="17477" y="30449"/>
                </a:lnTo>
                <a:lnTo>
                  <a:pt x="17477" y="31410"/>
                </a:lnTo>
                <a:lnTo>
                  <a:pt x="17537" y="32311"/>
                </a:lnTo>
                <a:lnTo>
                  <a:pt x="17717" y="33212"/>
                </a:lnTo>
                <a:lnTo>
                  <a:pt x="18018" y="34052"/>
                </a:lnTo>
                <a:lnTo>
                  <a:pt x="18198" y="34473"/>
                </a:lnTo>
                <a:lnTo>
                  <a:pt x="18438" y="34833"/>
                </a:lnTo>
                <a:lnTo>
                  <a:pt x="17477" y="36455"/>
                </a:lnTo>
                <a:lnTo>
                  <a:pt x="16516" y="38076"/>
                </a:lnTo>
                <a:lnTo>
                  <a:pt x="15856" y="36034"/>
                </a:lnTo>
                <a:lnTo>
                  <a:pt x="15255" y="33932"/>
                </a:lnTo>
                <a:lnTo>
                  <a:pt x="14835" y="32071"/>
                </a:lnTo>
                <a:lnTo>
                  <a:pt x="14174" y="28888"/>
                </a:lnTo>
                <a:lnTo>
                  <a:pt x="13513" y="25524"/>
                </a:lnTo>
                <a:lnTo>
                  <a:pt x="13153" y="23182"/>
                </a:lnTo>
                <a:lnTo>
                  <a:pt x="12793" y="19879"/>
                </a:lnTo>
                <a:lnTo>
                  <a:pt x="13333" y="19519"/>
                </a:lnTo>
                <a:lnTo>
                  <a:pt x="13814" y="19158"/>
                </a:lnTo>
                <a:lnTo>
                  <a:pt x="14835" y="18318"/>
                </a:lnTo>
                <a:lnTo>
                  <a:pt x="15735" y="17357"/>
                </a:lnTo>
                <a:lnTo>
                  <a:pt x="16696" y="16396"/>
                </a:lnTo>
                <a:lnTo>
                  <a:pt x="17237" y="16696"/>
                </a:lnTo>
                <a:lnTo>
                  <a:pt x="17837" y="16936"/>
                </a:lnTo>
                <a:lnTo>
                  <a:pt x="19039" y="17357"/>
                </a:lnTo>
                <a:lnTo>
                  <a:pt x="20780" y="17957"/>
                </a:lnTo>
                <a:lnTo>
                  <a:pt x="21681" y="18137"/>
                </a:lnTo>
                <a:lnTo>
                  <a:pt x="22162" y="18197"/>
                </a:lnTo>
                <a:lnTo>
                  <a:pt x="22762" y="18197"/>
                </a:lnTo>
                <a:lnTo>
                  <a:pt x="22882" y="18137"/>
                </a:lnTo>
                <a:lnTo>
                  <a:pt x="23002" y="18017"/>
                </a:lnTo>
                <a:lnTo>
                  <a:pt x="23002" y="17897"/>
                </a:lnTo>
                <a:lnTo>
                  <a:pt x="23062" y="17717"/>
                </a:lnTo>
                <a:lnTo>
                  <a:pt x="23002" y="17597"/>
                </a:lnTo>
                <a:lnTo>
                  <a:pt x="22942" y="17477"/>
                </a:lnTo>
                <a:lnTo>
                  <a:pt x="22822" y="17357"/>
                </a:lnTo>
                <a:lnTo>
                  <a:pt x="22462" y="17116"/>
                </a:lnTo>
                <a:lnTo>
                  <a:pt x="22041" y="16936"/>
                </a:lnTo>
                <a:lnTo>
                  <a:pt x="21141" y="16576"/>
                </a:lnTo>
                <a:lnTo>
                  <a:pt x="19339" y="16156"/>
                </a:lnTo>
                <a:lnTo>
                  <a:pt x="18438" y="15855"/>
                </a:lnTo>
                <a:lnTo>
                  <a:pt x="17417" y="15615"/>
                </a:lnTo>
                <a:lnTo>
                  <a:pt x="19519" y="13693"/>
                </a:lnTo>
                <a:lnTo>
                  <a:pt x="20480" y="12612"/>
                </a:lnTo>
                <a:lnTo>
                  <a:pt x="20960" y="12072"/>
                </a:lnTo>
                <a:lnTo>
                  <a:pt x="21381" y="11471"/>
                </a:lnTo>
                <a:lnTo>
                  <a:pt x="21741" y="11411"/>
                </a:lnTo>
                <a:lnTo>
                  <a:pt x="22101" y="11351"/>
                </a:lnTo>
                <a:lnTo>
                  <a:pt x="22402" y="11171"/>
                </a:lnTo>
                <a:lnTo>
                  <a:pt x="22702" y="10931"/>
                </a:lnTo>
                <a:lnTo>
                  <a:pt x="22942" y="10630"/>
                </a:lnTo>
                <a:lnTo>
                  <a:pt x="23062" y="10330"/>
                </a:lnTo>
                <a:lnTo>
                  <a:pt x="23243" y="9970"/>
                </a:lnTo>
                <a:lnTo>
                  <a:pt x="23243" y="9609"/>
                </a:lnTo>
                <a:lnTo>
                  <a:pt x="23183" y="9249"/>
                </a:lnTo>
                <a:lnTo>
                  <a:pt x="23122" y="8889"/>
                </a:lnTo>
                <a:lnTo>
                  <a:pt x="22942" y="8588"/>
                </a:lnTo>
                <a:lnTo>
                  <a:pt x="22702" y="8288"/>
                </a:lnTo>
                <a:lnTo>
                  <a:pt x="22402" y="8048"/>
                </a:lnTo>
                <a:lnTo>
                  <a:pt x="22101" y="7868"/>
                </a:lnTo>
                <a:lnTo>
                  <a:pt x="21741" y="7808"/>
                </a:lnTo>
                <a:lnTo>
                  <a:pt x="21381" y="7748"/>
                </a:lnTo>
                <a:lnTo>
                  <a:pt x="21020" y="7808"/>
                </a:lnTo>
                <a:lnTo>
                  <a:pt x="20660" y="7868"/>
                </a:lnTo>
                <a:lnTo>
                  <a:pt x="20360" y="8048"/>
                </a:lnTo>
                <a:lnTo>
                  <a:pt x="20060" y="8288"/>
                </a:lnTo>
                <a:lnTo>
                  <a:pt x="19819" y="8588"/>
                </a:lnTo>
                <a:lnTo>
                  <a:pt x="19699" y="8889"/>
                </a:lnTo>
                <a:lnTo>
                  <a:pt x="19519" y="9249"/>
                </a:lnTo>
                <a:lnTo>
                  <a:pt x="19519" y="9609"/>
                </a:lnTo>
                <a:lnTo>
                  <a:pt x="19579" y="9970"/>
                </a:lnTo>
                <a:lnTo>
                  <a:pt x="19639" y="10270"/>
                </a:lnTo>
                <a:lnTo>
                  <a:pt x="19819" y="10570"/>
                </a:lnTo>
                <a:lnTo>
                  <a:pt x="20000" y="10871"/>
                </a:lnTo>
                <a:lnTo>
                  <a:pt x="19519" y="11291"/>
                </a:lnTo>
                <a:lnTo>
                  <a:pt x="19039" y="11771"/>
                </a:lnTo>
                <a:lnTo>
                  <a:pt x="18078" y="12792"/>
                </a:lnTo>
                <a:lnTo>
                  <a:pt x="17177" y="13813"/>
                </a:lnTo>
                <a:lnTo>
                  <a:pt x="16336" y="14774"/>
                </a:lnTo>
                <a:lnTo>
                  <a:pt x="15435" y="15675"/>
                </a:lnTo>
                <a:lnTo>
                  <a:pt x="14474" y="16636"/>
                </a:lnTo>
                <a:lnTo>
                  <a:pt x="13513" y="17597"/>
                </a:lnTo>
                <a:lnTo>
                  <a:pt x="13093" y="18077"/>
                </a:lnTo>
                <a:lnTo>
                  <a:pt x="12673" y="18618"/>
                </a:lnTo>
                <a:lnTo>
                  <a:pt x="12492" y="15555"/>
                </a:lnTo>
                <a:lnTo>
                  <a:pt x="12372" y="12432"/>
                </a:lnTo>
                <a:lnTo>
                  <a:pt x="12372" y="9790"/>
                </a:lnTo>
                <a:lnTo>
                  <a:pt x="12432" y="7147"/>
                </a:lnTo>
                <a:lnTo>
                  <a:pt x="12492" y="6186"/>
                </a:lnTo>
                <a:lnTo>
                  <a:pt x="12613" y="5165"/>
                </a:lnTo>
                <a:lnTo>
                  <a:pt x="12673" y="4084"/>
                </a:lnTo>
                <a:lnTo>
                  <a:pt x="12673" y="3063"/>
                </a:lnTo>
                <a:lnTo>
                  <a:pt x="12973" y="2883"/>
                </a:lnTo>
                <a:lnTo>
                  <a:pt x="13153" y="2643"/>
                </a:lnTo>
                <a:lnTo>
                  <a:pt x="13333" y="2343"/>
                </a:lnTo>
                <a:lnTo>
                  <a:pt x="13393" y="1982"/>
                </a:lnTo>
                <a:lnTo>
                  <a:pt x="13453" y="1682"/>
                </a:lnTo>
                <a:lnTo>
                  <a:pt x="13393" y="1382"/>
                </a:lnTo>
                <a:lnTo>
                  <a:pt x="13333" y="1021"/>
                </a:lnTo>
                <a:lnTo>
                  <a:pt x="13153" y="781"/>
                </a:lnTo>
                <a:lnTo>
                  <a:pt x="12973" y="481"/>
                </a:lnTo>
                <a:lnTo>
                  <a:pt x="12673" y="301"/>
                </a:lnTo>
                <a:lnTo>
                  <a:pt x="12432" y="120"/>
                </a:lnTo>
                <a:lnTo>
                  <a:pt x="12072" y="60"/>
                </a:lnTo>
                <a:lnTo>
                  <a:pt x="11772" y="0"/>
                </a:lnTo>
                <a:close/>
              </a:path>
            </a:pathLst>
          </a:custGeom>
          <a:solidFill>
            <a:srgbClr val="1877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3"/>
          <p:cNvSpPr/>
          <p:nvPr/>
        </p:nvSpPr>
        <p:spPr>
          <a:xfrm>
            <a:off x="2509225" y="873600"/>
            <a:ext cx="4125600" cy="3396300"/>
          </a:xfrm>
          <a:prstGeom prst="rect">
            <a:avLst/>
          </a:prstGeom>
          <a:solidFill>
            <a:srgbClr val="79C6CC"/>
          </a:solidFill>
          <a:ln w="762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3"/>
          <p:cNvSpPr/>
          <p:nvPr/>
        </p:nvSpPr>
        <p:spPr>
          <a:xfrm>
            <a:off x="2635749" y="994500"/>
            <a:ext cx="3872400" cy="3154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dot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 txBox="1">
            <a:spLocks noGrp="1"/>
          </p:cNvSpPr>
          <p:nvPr>
            <p:ph type="ctrTitle"/>
          </p:nvPr>
        </p:nvSpPr>
        <p:spPr>
          <a:xfrm>
            <a:off x="2629950" y="1659550"/>
            <a:ext cx="3884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subTitle" idx="1"/>
          </p:nvPr>
        </p:nvSpPr>
        <p:spPr>
          <a:xfrm>
            <a:off x="2641875" y="2687650"/>
            <a:ext cx="3860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E2F1C"/>
              </a:buClr>
              <a:buSzPts val="1200"/>
              <a:buNone/>
              <a:defRPr sz="1200" b="1">
                <a:solidFill>
                  <a:srgbClr val="CE2F1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E2F1C"/>
              </a:buClr>
              <a:buSzPts val="1200"/>
              <a:buNone/>
              <a:defRPr sz="1200" b="1">
                <a:solidFill>
                  <a:srgbClr val="CE2F1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E2F1C"/>
              </a:buClr>
              <a:buSzPts val="1200"/>
              <a:buNone/>
              <a:defRPr sz="1200" b="1">
                <a:solidFill>
                  <a:srgbClr val="CE2F1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E2F1C"/>
              </a:buClr>
              <a:buSzPts val="1200"/>
              <a:buNone/>
              <a:defRPr sz="1200" b="1">
                <a:solidFill>
                  <a:srgbClr val="CE2F1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E2F1C"/>
              </a:buClr>
              <a:buSzPts val="1200"/>
              <a:buNone/>
              <a:defRPr sz="1200" b="1">
                <a:solidFill>
                  <a:srgbClr val="CE2F1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E2F1C"/>
              </a:buClr>
              <a:buSzPts val="1200"/>
              <a:buNone/>
              <a:defRPr sz="1200" b="1">
                <a:solidFill>
                  <a:srgbClr val="CE2F1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E2F1C"/>
              </a:buClr>
              <a:buSzPts val="1200"/>
              <a:buNone/>
              <a:defRPr sz="1200" b="1">
                <a:solidFill>
                  <a:srgbClr val="CE2F1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E2F1C"/>
              </a:buClr>
              <a:buSzPts val="1200"/>
              <a:buNone/>
              <a:defRPr sz="1200" b="1">
                <a:solidFill>
                  <a:srgbClr val="CE2F1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E2F1C"/>
              </a:buClr>
              <a:buSzPts val="1200"/>
              <a:buNone/>
              <a:defRPr sz="1200" b="1">
                <a:solidFill>
                  <a:srgbClr val="CE2F1C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3"/>
          <p:cNvSpPr/>
          <p:nvPr/>
        </p:nvSpPr>
        <p:spPr>
          <a:xfrm flipH="1">
            <a:off x="1266975" y="2217323"/>
            <a:ext cx="400843" cy="420983"/>
          </a:xfrm>
          <a:custGeom>
            <a:avLst/>
            <a:gdLst/>
            <a:ahLst/>
            <a:cxnLst/>
            <a:rect l="l" t="t" r="r" b="b"/>
            <a:pathLst>
              <a:path w="20301" h="21321" extrusionOk="0">
                <a:moveTo>
                  <a:pt x="5106" y="1922"/>
                </a:moveTo>
                <a:lnTo>
                  <a:pt x="5286" y="2042"/>
                </a:lnTo>
                <a:lnTo>
                  <a:pt x="5526" y="2162"/>
                </a:lnTo>
                <a:lnTo>
                  <a:pt x="5646" y="2282"/>
                </a:lnTo>
                <a:lnTo>
                  <a:pt x="5826" y="2462"/>
                </a:lnTo>
                <a:lnTo>
                  <a:pt x="5886" y="2703"/>
                </a:lnTo>
                <a:lnTo>
                  <a:pt x="5947" y="2883"/>
                </a:lnTo>
                <a:lnTo>
                  <a:pt x="5947" y="3123"/>
                </a:lnTo>
                <a:lnTo>
                  <a:pt x="5947" y="3363"/>
                </a:lnTo>
                <a:lnTo>
                  <a:pt x="5886" y="3543"/>
                </a:lnTo>
                <a:lnTo>
                  <a:pt x="5826" y="3784"/>
                </a:lnTo>
                <a:lnTo>
                  <a:pt x="5646" y="3964"/>
                </a:lnTo>
                <a:lnTo>
                  <a:pt x="5526" y="4084"/>
                </a:lnTo>
                <a:lnTo>
                  <a:pt x="5286" y="4204"/>
                </a:lnTo>
                <a:lnTo>
                  <a:pt x="5106" y="4324"/>
                </a:lnTo>
                <a:lnTo>
                  <a:pt x="4505" y="4324"/>
                </a:lnTo>
                <a:lnTo>
                  <a:pt x="4325" y="4204"/>
                </a:lnTo>
                <a:lnTo>
                  <a:pt x="4085" y="4084"/>
                </a:lnTo>
                <a:lnTo>
                  <a:pt x="3965" y="3964"/>
                </a:lnTo>
                <a:lnTo>
                  <a:pt x="3784" y="3784"/>
                </a:lnTo>
                <a:lnTo>
                  <a:pt x="3724" y="3543"/>
                </a:lnTo>
                <a:lnTo>
                  <a:pt x="3664" y="3363"/>
                </a:lnTo>
                <a:lnTo>
                  <a:pt x="3664" y="3123"/>
                </a:lnTo>
                <a:lnTo>
                  <a:pt x="3664" y="2883"/>
                </a:lnTo>
                <a:lnTo>
                  <a:pt x="3724" y="2703"/>
                </a:lnTo>
                <a:lnTo>
                  <a:pt x="3784" y="2462"/>
                </a:lnTo>
                <a:lnTo>
                  <a:pt x="3965" y="2282"/>
                </a:lnTo>
                <a:lnTo>
                  <a:pt x="4085" y="2162"/>
                </a:lnTo>
                <a:lnTo>
                  <a:pt x="4325" y="2042"/>
                </a:lnTo>
                <a:lnTo>
                  <a:pt x="4505" y="1922"/>
                </a:lnTo>
                <a:close/>
                <a:moveTo>
                  <a:pt x="5766" y="0"/>
                </a:moveTo>
                <a:lnTo>
                  <a:pt x="4986" y="60"/>
                </a:lnTo>
                <a:lnTo>
                  <a:pt x="4205" y="120"/>
                </a:lnTo>
                <a:lnTo>
                  <a:pt x="3364" y="360"/>
                </a:lnTo>
                <a:lnTo>
                  <a:pt x="2583" y="601"/>
                </a:lnTo>
                <a:lnTo>
                  <a:pt x="1863" y="1021"/>
                </a:lnTo>
                <a:lnTo>
                  <a:pt x="1562" y="1261"/>
                </a:lnTo>
                <a:lnTo>
                  <a:pt x="1262" y="1502"/>
                </a:lnTo>
                <a:lnTo>
                  <a:pt x="1022" y="1742"/>
                </a:lnTo>
                <a:lnTo>
                  <a:pt x="842" y="2042"/>
                </a:lnTo>
                <a:lnTo>
                  <a:pt x="601" y="2102"/>
                </a:lnTo>
                <a:lnTo>
                  <a:pt x="361" y="2162"/>
                </a:lnTo>
                <a:lnTo>
                  <a:pt x="121" y="2282"/>
                </a:lnTo>
                <a:lnTo>
                  <a:pt x="1" y="2522"/>
                </a:lnTo>
                <a:lnTo>
                  <a:pt x="1" y="2763"/>
                </a:lnTo>
                <a:lnTo>
                  <a:pt x="61" y="2883"/>
                </a:lnTo>
                <a:lnTo>
                  <a:pt x="121" y="2943"/>
                </a:lnTo>
                <a:lnTo>
                  <a:pt x="541" y="3243"/>
                </a:lnTo>
                <a:lnTo>
                  <a:pt x="902" y="3543"/>
                </a:lnTo>
                <a:lnTo>
                  <a:pt x="1322" y="3784"/>
                </a:lnTo>
                <a:lnTo>
                  <a:pt x="1622" y="4144"/>
                </a:lnTo>
                <a:lnTo>
                  <a:pt x="1983" y="4745"/>
                </a:lnTo>
                <a:lnTo>
                  <a:pt x="2163" y="5285"/>
                </a:lnTo>
                <a:lnTo>
                  <a:pt x="2283" y="5946"/>
                </a:lnTo>
                <a:lnTo>
                  <a:pt x="2403" y="6546"/>
                </a:lnTo>
                <a:lnTo>
                  <a:pt x="2583" y="8708"/>
                </a:lnTo>
                <a:lnTo>
                  <a:pt x="2764" y="9729"/>
                </a:lnTo>
                <a:lnTo>
                  <a:pt x="2884" y="10270"/>
                </a:lnTo>
                <a:lnTo>
                  <a:pt x="3064" y="10810"/>
                </a:lnTo>
                <a:lnTo>
                  <a:pt x="3484" y="11651"/>
                </a:lnTo>
                <a:lnTo>
                  <a:pt x="3965" y="12492"/>
                </a:lnTo>
                <a:lnTo>
                  <a:pt x="4505" y="13273"/>
                </a:lnTo>
                <a:lnTo>
                  <a:pt x="5106" y="13993"/>
                </a:lnTo>
                <a:lnTo>
                  <a:pt x="5826" y="14714"/>
                </a:lnTo>
                <a:lnTo>
                  <a:pt x="6547" y="15315"/>
                </a:lnTo>
                <a:lnTo>
                  <a:pt x="7388" y="15795"/>
                </a:lnTo>
                <a:lnTo>
                  <a:pt x="8169" y="16215"/>
                </a:lnTo>
                <a:lnTo>
                  <a:pt x="8769" y="16456"/>
                </a:lnTo>
                <a:lnTo>
                  <a:pt x="9370" y="16636"/>
                </a:lnTo>
                <a:lnTo>
                  <a:pt x="9850" y="17717"/>
                </a:lnTo>
                <a:lnTo>
                  <a:pt x="10090" y="18317"/>
                </a:lnTo>
                <a:lnTo>
                  <a:pt x="10271" y="18918"/>
                </a:lnTo>
                <a:lnTo>
                  <a:pt x="10331" y="19518"/>
                </a:lnTo>
                <a:lnTo>
                  <a:pt x="10331" y="20119"/>
                </a:lnTo>
                <a:lnTo>
                  <a:pt x="10391" y="20419"/>
                </a:lnTo>
                <a:lnTo>
                  <a:pt x="10451" y="20720"/>
                </a:lnTo>
                <a:lnTo>
                  <a:pt x="10571" y="20960"/>
                </a:lnTo>
                <a:lnTo>
                  <a:pt x="10751" y="21200"/>
                </a:lnTo>
                <a:lnTo>
                  <a:pt x="10871" y="21320"/>
                </a:lnTo>
                <a:lnTo>
                  <a:pt x="11051" y="21320"/>
                </a:lnTo>
                <a:lnTo>
                  <a:pt x="11232" y="21260"/>
                </a:lnTo>
                <a:lnTo>
                  <a:pt x="11352" y="21200"/>
                </a:lnTo>
                <a:lnTo>
                  <a:pt x="11592" y="20960"/>
                </a:lnTo>
                <a:lnTo>
                  <a:pt x="11712" y="20599"/>
                </a:lnTo>
                <a:lnTo>
                  <a:pt x="11772" y="20239"/>
                </a:lnTo>
                <a:lnTo>
                  <a:pt x="11772" y="19879"/>
                </a:lnTo>
                <a:lnTo>
                  <a:pt x="11652" y="19098"/>
                </a:lnTo>
                <a:lnTo>
                  <a:pt x="11472" y="18377"/>
                </a:lnTo>
                <a:lnTo>
                  <a:pt x="11232" y="17597"/>
                </a:lnTo>
                <a:lnTo>
                  <a:pt x="10931" y="16876"/>
                </a:lnTo>
                <a:lnTo>
                  <a:pt x="11592" y="16876"/>
                </a:lnTo>
                <a:lnTo>
                  <a:pt x="12192" y="16816"/>
                </a:lnTo>
                <a:lnTo>
                  <a:pt x="12853" y="16756"/>
                </a:lnTo>
                <a:lnTo>
                  <a:pt x="13454" y="16636"/>
                </a:lnTo>
                <a:lnTo>
                  <a:pt x="13754" y="17296"/>
                </a:lnTo>
                <a:lnTo>
                  <a:pt x="13994" y="18017"/>
                </a:lnTo>
                <a:lnTo>
                  <a:pt x="14114" y="18678"/>
                </a:lnTo>
                <a:lnTo>
                  <a:pt x="14174" y="19338"/>
                </a:lnTo>
                <a:lnTo>
                  <a:pt x="14234" y="20660"/>
                </a:lnTo>
                <a:lnTo>
                  <a:pt x="14294" y="20900"/>
                </a:lnTo>
                <a:lnTo>
                  <a:pt x="14415" y="21080"/>
                </a:lnTo>
                <a:lnTo>
                  <a:pt x="14595" y="21200"/>
                </a:lnTo>
                <a:lnTo>
                  <a:pt x="14835" y="21320"/>
                </a:lnTo>
                <a:lnTo>
                  <a:pt x="15015" y="21320"/>
                </a:lnTo>
                <a:lnTo>
                  <a:pt x="15255" y="21200"/>
                </a:lnTo>
                <a:lnTo>
                  <a:pt x="15435" y="21080"/>
                </a:lnTo>
                <a:lnTo>
                  <a:pt x="15556" y="20840"/>
                </a:lnTo>
                <a:lnTo>
                  <a:pt x="15616" y="20359"/>
                </a:lnTo>
                <a:lnTo>
                  <a:pt x="15676" y="19759"/>
                </a:lnTo>
                <a:lnTo>
                  <a:pt x="15676" y="19158"/>
                </a:lnTo>
                <a:lnTo>
                  <a:pt x="15616" y="18498"/>
                </a:lnTo>
                <a:lnTo>
                  <a:pt x="15496" y="17897"/>
                </a:lnTo>
                <a:lnTo>
                  <a:pt x="15255" y="17296"/>
                </a:lnTo>
                <a:lnTo>
                  <a:pt x="15015" y="16696"/>
                </a:lnTo>
                <a:lnTo>
                  <a:pt x="14715" y="16215"/>
                </a:lnTo>
                <a:lnTo>
                  <a:pt x="15496" y="15855"/>
                </a:lnTo>
                <a:lnTo>
                  <a:pt x="16396" y="15375"/>
                </a:lnTo>
                <a:lnTo>
                  <a:pt x="17177" y="14774"/>
                </a:lnTo>
                <a:lnTo>
                  <a:pt x="17958" y="14113"/>
                </a:lnTo>
                <a:lnTo>
                  <a:pt x="18618" y="13393"/>
                </a:lnTo>
                <a:lnTo>
                  <a:pt x="19159" y="12672"/>
                </a:lnTo>
                <a:lnTo>
                  <a:pt x="19399" y="12312"/>
                </a:lnTo>
                <a:lnTo>
                  <a:pt x="19579" y="11891"/>
                </a:lnTo>
                <a:lnTo>
                  <a:pt x="19639" y="11831"/>
                </a:lnTo>
                <a:lnTo>
                  <a:pt x="19880" y="11471"/>
                </a:lnTo>
                <a:lnTo>
                  <a:pt x="20060" y="11111"/>
                </a:lnTo>
                <a:lnTo>
                  <a:pt x="20180" y="10690"/>
                </a:lnTo>
                <a:lnTo>
                  <a:pt x="20300" y="10330"/>
                </a:lnTo>
                <a:lnTo>
                  <a:pt x="20300" y="9909"/>
                </a:lnTo>
                <a:lnTo>
                  <a:pt x="20300" y="9489"/>
                </a:lnTo>
                <a:lnTo>
                  <a:pt x="20240" y="9069"/>
                </a:lnTo>
                <a:lnTo>
                  <a:pt x="20120" y="8708"/>
                </a:lnTo>
                <a:lnTo>
                  <a:pt x="20000" y="8288"/>
                </a:lnTo>
                <a:lnTo>
                  <a:pt x="19760" y="7928"/>
                </a:lnTo>
                <a:lnTo>
                  <a:pt x="19579" y="7627"/>
                </a:lnTo>
                <a:lnTo>
                  <a:pt x="19279" y="7327"/>
                </a:lnTo>
                <a:lnTo>
                  <a:pt x="18979" y="7027"/>
                </a:lnTo>
                <a:lnTo>
                  <a:pt x="18618" y="6787"/>
                </a:lnTo>
                <a:lnTo>
                  <a:pt x="18258" y="6606"/>
                </a:lnTo>
                <a:lnTo>
                  <a:pt x="17838" y="6486"/>
                </a:lnTo>
                <a:lnTo>
                  <a:pt x="17477" y="6486"/>
                </a:lnTo>
                <a:lnTo>
                  <a:pt x="17177" y="6606"/>
                </a:lnTo>
                <a:lnTo>
                  <a:pt x="16997" y="6787"/>
                </a:lnTo>
                <a:lnTo>
                  <a:pt x="16877" y="7027"/>
                </a:lnTo>
                <a:lnTo>
                  <a:pt x="16877" y="7327"/>
                </a:lnTo>
                <a:lnTo>
                  <a:pt x="16937" y="7627"/>
                </a:lnTo>
                <a:lnTo>
                  <a:pt x="17117" y="7868"/>
                </a:lnTo>
                <a:lnTo>
                  <a:pt x="17417" y="8048"/>
                </a:lnTo>
                <a:lnTo>
                  <a:pt x="17778" y="8228"/>
                </a:lnTo>
                <a:lnTo>
                  <a:pt x="18078" y="8468"/>
                </a:lnTo>
                <a:lnTo>
                  <a:pt x="18318" y="8828"/>
                </a:lnTo>
                <a:lnTo>
                  <a:pt x="18438" y="9249"/>
                </a:lnTo>
                <a:lnTo>
                  <a:pt x="18498" y="9609"/>
                </a:lnTo>
                <a:lnTo>
                  <a:pt x="18438" y="10030"/>
                </a:lnTo>
                <a:lnTo>
                  <a:pt x="18318" y="10450"/>
                </a:lnTo>
                <a:lnTo>
                  <a:pt x="18078" y="10810"/>
                </a:lnTo>
                <a:lnTo>
                  <a:pt x="17718" y="11111"/>
                </a:lnTo>
                <a:lnTo>
                  <a:pt x="17357" y="11351"/>
                </a:lnTo>
                <a:lnTo>
                  <a:pt x="16877" y="11531"/>
                </a:lnTo>
                <a:lnTo>
                  <a:pt x="16396" y="11591"/>
                </a:lnTo>
                <a:lnTo>
                  <a:pt x="15916" y="11591"/>
                </a:lnTo>
                <a:lnTo>
                  <a:pt x="15435" y="11471"/>
                </a:lnTo>
                <a:lnTo>
                  <a:pt x="15015" y="11291"/>
                </a:lnTo>
                <a:lnTo>
                  <a:pt x="14595" y="11111"/>
                </a:lnTo>
                <a:lnTo>
                  <a:pt x="14174" y="10750"/>
                </a:lnTo>
                <a:lnTo>
                  <a:pt x="13814" y="10390"/>
                </a:lnTo>
                <a:lnTo>
                  <a:pt x="13454" y="9970"/>
                </a:lnTo>
                <a:lnTo>
                  <a:pt x="13213" y="9549"/>
                </a:lnTo>
                <a:lnTo>
                  <a:pt x="13033" y="9069"/>
                </a:lnTo>
                <a:lnTo>
                  <a:pt x="12853" y="8588"/>
                </a:lnTo>
                <a:lnTo>
                  <a:pt x="12553" y="7627"/>
                </a:lnTo>
                <a:lnTo>
                  <a:pt x="12192" y="5525"/>
                </a:lnTo>
                <a:lnTo>
                  <a:pt x="11952" y="4504"/>
                </a:lnTo>
                <a:lnTo>
                  <a:pt x="11772" y="4024"/>
                </a:lnTo>
                <a:lnTo>
                  <a:pt x="11532" y="3604"/>
                </a:lnTo>
                <a:lnTo>
                  <a:pt x="11111" y="2883"/>
                </a:lnTo>
                <a:lnTo>
                  <a:pt x="10631" y="2222"/>
                </a:lnTo>
                <a:lnTo>
                  <a:pt x="10090" y="1682"/>
                </a:lnTo>
                <a:lnTo>
                  <a:pt x="9430" y="1201"/>
                </a:lnTo>
                <a:lnTo>
                  <a:pt x="8769" y="781"/>
                </a:lnTo>
                <a:lnTo>
                  <a:pt x="7988" y="421"/>
                </a:lnTo>
                <a:lnTo>
                  <a:pt x="7208" y="180"/>
                </a:lnTo>
                <a:lnTo>
                  <a:pt x="6427" y="60"/>
                </a:lnTo>
                <a:lnTo>
                  <a:pt x="5766" y="0"/>
                </a:lnTo>
                <a:close/>
              </a:path>
            </a:pathLst>
          </a:custGeom>
          <a:solidFill>
            <a:srgbClr val="CE2F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"/>
          <p:cNvSpPr/>
          <p:nvPr/>
        </p:nvSpPr>
        <p:spPr>
          <a:xfrm rot="-7484905">
            <a:off x="1212369" y="1114531"/>
            <a:ext cx="277788" cy="995520"/>
          </a:xfrm>
          <a:custGeom>
            <a:avLst/>
            <a:gdLst/>
            <a:ahLst/>
            <a:cxnLst/>
            <a:rect l="l" t="t" r="r" b="b"/>
            <a:pathLst>
              <a:path w="11111" h="39819" extrusionOk="0">
                <a:moveTo>
                  <a:pt x="4625" y="1"/>
                </a:moveTo>
                <a:lnTo>
                  <a:pt x="4564" y="61"/>
                </a:lnTo>
                <a:lnTo>
                  <a:pt x="4504" y="481"/>
                </a:lnTo>
                <a:lnTo>
                  <a:pt x="4504" y="962"/>
                </a:lnTo>
                <a:lnTo>
                  <a:pt x="4564" y="1382"/>
                </a:lnTo>
                <a:lnTo>
                  <a:pt x="4625" y="1803"/>
                </a:lnTo>
                <a:lnTo>
                  <a:pt x="4925" y="2643"/>
                </a:lnTo>
                <a:lnTo>
                  <a:pt x="5105" y="3484"/>
                </a:lnTo>
                <a:lnTo>
                  <a:pt x="5285" y="4865"/>
                </a:lnTo>
                <a:lnTo>
                  <a:pt x="5465" y="6187"/>
                </a:lnTo>
                <a:lnTo>
                  <a:pt x="5345" y="7448"/>
                </a:lnTo>
                <a:lnTo>
                  <a:pt x="5285" y="8769"/>
                </a:lnTo>
                <a:lnTo>
                  <a:pt x="5225" y="11292"/>
                </a:lnTo>
                <a:lnTo>
                  <a:pt x="5045" y="11171"/>
                </a:lnTo>
                <a:lnTo>
                  <a:pt x="4625" y="10811"/>
                </a:lnTo>
                <a:lnTo>
                  <a:pt x="4264" y="10451"/>
                </a:lnTo>
                <a:lnTo>
                  <a:pt x="3904" y="9970"/>
                </a:lnTo>
                <a:lnTo>
                  <a:pt x="3604" y="9490"/>
                </a:lnTo>
                <a:lnTo>
                  <a:pt x="3303" y="8949"/>
                </a:lnTo>
                <a:lnTo>
                  <a:pt x="3123" y="8409"/>
                </a:lnTo>
                <a:lnTo>
                  <a:pt x="3003" y="7868"/>
                </a:lnTo>
                <a:lnTo>
                  <a:pt x="2883" y="7268"/>
                </a:lnTo>
                <a:lnTo>
                  <a:pt x="2883" y="6787"/>
                </a:lnTo>
                <a:lnTo>
                  <a:pt x="2883" y="6307"/>
                </a:lnTo>
                <a:lnTo>
                  <a:pt x="2883" y="5886"/>
                </a:lnTo>
                <a:lnTo>
                  <a:pt x="2883" y="5406"/>
                </a:lnTo>
                <a:lnTo>
                  <a:pt x="2823" y="5286"/>
                </a:lnTo>
                <a:lnTo>
                  <a:pt x="2703" y="5226"/>
                </a:lnTo>
                <a:lnTo>
                  <a:pt x="2583" y="5226"/>
                </a:lnTo>
                <a:lnTo>
                  <a:pt x="2463" y="5286"/>
                </a:lnTo>
                <a:lnTo>
                  <a:pt x="2222" y="5526"/>
                </a:lnTo>
                <a:lnTo>
                  <a:pt x="2042" y="5766"/>
                </a:lnTo>
                <a:lnTo>
                  <a:pt x="1922" y="6067"/>
                </a:lnTo>
                <a:lnTo>
                  <a:pt x="1802" y="6367"/>
                </a:lnTo>
                <a:lnTo>
                  <a:pt x="1682" y="6967"/>
                </a:lnTo>
                <a:lnTo>
                  <a:pt x="1682" y="7688"/>
                </a:lnTo>
                <a:lnTo>
                  <a:pt x="1742" y="8349"/>
                </a:lnTo>
                <a:lnTo>
                  <a:pt x="1922" y="9069"/>
                </a:lnTo>
                <a:lnTo>
                  <a:pt x="2102" y="9670"/>
                </a:lnTo>
                <a:lnTo>
                  <a:pt x="2342" y="10211"/>
                </a:lnTo>
                <a:lnTo>
                  <a:pt x="2823" y="11051"/>
                </a:lnTo>
                <a:lnTo>
                  <a:pt x="3123" y="11472"/>
                </a:lnTo>
                <a:lnTo>
                  <a:pt x="3483" y="11892"/>
                </a:lnTo>
                <a:lnTo>
                  <a:pt x="3844" y="12312"/>
                </a:lnTo>
                <a:lnTo>
                  <a:pt x="4264" y="12673"/>
                </a:lnTo>
                <a:lnTo>
                  <a:pt x="4745" y="12973"/>
                </a:lnTo>
                <a:lnTo>
                  <a:pt x="5165" y="13153"/>
                </a:lnTo>
                <a:lnTo>
                  <a:pt x="5165" y="13994"/>
                </a:lnTo>
                <a:lnTo>
                  <a:pt x="4324" y="13874"/>
                </a:lnTo>
                <a:lnTo>
                  <a:pt x="3904" y="13754"/>
                </a:lnTo>
                <a:lnTo>
                  <a:pt x="3483" y="13634"/>
                </a:lnTo>
                <a:lnTo>
                  <a:pt x="2703" y="13273"/>
                </a:lnTo>
                <a:lnTo>
                  <a:pt x="1982" y="12853"/>
                </a:lnTo>
                <a:lnTo>
                  <a:pt x="1321" y="12312"/>
                </a:lnTo>
                <a:lnTo>
                  <a:pt x="721" y="11712"/>
                </a:lnTo>
                <a:lnTo>
                  <a:pt x="601" y="11652"/>
                </a:lnTo>
                <a:lnTo>
                  <a:pt x="481" y="11712"/>
                </a:lnTo>
                <a:lnTo>
                  <a:pt x="361" y="11832"/>
                </a:lnTo>
                <a:lnTo>
                  <a:pt x="361" y="11952"/>
                </a:lnTo>
                <a:lnTo>
                  <a:pt x="541" y="12433"/>
                </a:lnTo>
                <a:lnTo>
                  <a:pt x="781" y="12853"/>
                </a:lnTo>
                <a:lnTo>
                  <a:pt x="1021" y="13273"/>
                </a:lnTo>
                <a:lnTo>
                  <a:pt x="1321" y="13634"/>
                </a:lnTo>
                <a:lnTo>
                  <a:pt x="1682" y="13994"/>
                </a:lnTo>
                <a:lnTo>
                  <a:pt x="2042" y="14354"/>
                </a:lnTo>
                <a:lnTo>
                  <a:pt x="2402" y="14595"/>
                </a:lnTo>
                <a:lnTo>
                  <a:pt x="2823" y="14895"/>
                </a:lnTo>
                <a:lnTo>
                  <a:pt x="3363" y="15075"/>
                </a:lnTo>
                <a:lnTo>
                  <a:pt x="3904" y="15315"/>
                </a:lnTo>
                <a:lnTo>
                  <a:pt x="4504" y="15495"/>
                </a:lnTo>
                <a:lnTo>
                  <a:pt x="5105" y="15556"/>
                </a:lnTo>
                <a:lnTo>
                  <a:pt x="5105" y="17778"/>
                </a:lnTo>
                <a:lnTo>
                  <a:pt x="4084" y="17537"/>
                </a:lnTo>
                <a:lnTo>
                  <a:pt x="3063" y="17117"/>
                </a:lnTo>
                <a:lnTo>
                  <a:pt x="2162" y="16576"/>
                </a:lnTo>
                <a:lnTo>
                  <a:pt x="1201" y="16036"/>
                </a:lnTo>
                <a:lnTo>
                  <a:pt x="1081" y="15976"/>
                </a:lnTo>
                <a:lnTo>
                  <a:pt x="961" y="16036"/>
                </a:lnTo>
                <a:lnTo>
                  <a:pt x="901" y="16156"/>
                </a:lnTo>
                <a:lnTo>
                  <a:pt x="961" y="16276"/>
                </a:lnTo>
                <a:lnTo>
                  <a:pt x="1321" y="16817"/>
                </a:lnTo>
                <a:lnTo>
                  <a:pt x="1742" y="17297"/>
                </a:lnTo>
                <a:lnTo>
                  <a:pt x="2222" y="17778"/>
                </a:lnTo>
                <a:lnTo>
                  <a:pt x="2703" y="18138"/>
                </a:lnTo>
                <a:lnTo>
                  <a:pt x="3243" y="18438"/>
                </a:lnTo>
                <a:lnTo>
                  <a:pt x="3844" y="18739"/>
                </a:lnTo>
                <a:lnTo>
                  <a:pt x="4444" y="18979"/>
                </a:lnTo>
                <a:lnTo>
                  <a:pt x="5045" y="19099"/>
                </a:lnTo>
                <a:lnTo>
                  <a:pt x="5045" y="21741"/>
                </a:lnTo>
                <a:lnTo>
                  <a:pt x="5045" y="22042"/>
                </a:lnTo>
                <a:lnTo>
                  <a:pt x="4324" y="21741"/>
                </a:lnTo>
                <a:lnTo>
                  <a:pt x="4024" y="21561"/>
                </a:lnTo>
                <a:lnTo>
                  <a:pt x="3664" y="21321"/>
                </a:lnTo>
                <a:lnTo>
                  <a:pt x="3423" y="21081"/>
                </a:lnTo>
                <a:lnTo>
                  <a:pt x="3183" y="20841"/>
                </a:lnTo>
                <a:lnTo>
                  <a:pt x="2823" y="20240"/>
                </a:lnTo>
                <a:lnTo>
                  <a:pt x="2402" y="19639"/>
                </a:lnTo>
                <a:lnTo>
                  <a:pt x="2222" y="19339"/>
                </a:lnTo>
                <a:lnTo>
                  <a:pt x="1982" y="19099"/>
                </a:lnTo>
                <a:lnTo>
                  <a:pt x="1862" y="18979"/>
                </a:lnTo>
                <a:lnTo>
                  <a:pt x="1682" y="18979"/>
                </a:lnTo>
                <a:lnTo>
                  <a:pt x="1502" y="19039"/>
                </a:lnTo>
                <a:lnTo>
                  <a:pt x="1381" y="19159"/>
                </a:lnTo>
                <a:lnTo>
                  <a:pt x="1261" y="19459"/>
                </a:lnTo>
                <a:lnTo>
                  <a:pt x="1201" y="19820"/>
                </a:lnTo>
                <a:lnTo>
                  <a:pt x="1141" y="20180"/>
                </a:lnTo>
                <a:lnTo>
                  <a:pt x="1261" y="20540"/>
                </a:lnTo>
                <a:lnTo>
                  <a:pt x="1381" y="20961"/>
                </a:lnTo>
                <a:lnTo>
                  <a:pt x="1562" y="21321"/>
                </a:lnTo>
                <a:lnTo>
                  <a:pt x="1742" y="21681"/>
                </a:lnTo>
                <a:lnTo>
                  <a:pt x="2042" y="21982"/>
                </a:lnTo>
                <a:lnTo>
                  <a:pt x="2342" y="22342"/>
                </a:lnTo>
                <a:lnTo>
                  <a:pt x="2643" y="22642"/>
                </a:lnTo>
                <a:lnTo>
                  <a:pt x="3003" y="22882"/>
                </a:lnTo>
                <a:lnTo>
                  <a:pt x="3363" y="23123"/>
                </a:lnTo>
                <a:lnTo>
                  <a:pt x="3784" y="23303"/>
                </a:lnTo>
                <a:lnTo>
                  <a:pt x="4144" y="23483"/>
                </a:lnTo>
                <a:lnTo>
                  <a:pt x="4504" y="23543"/>
                </a:lnTo>
                <a:lnTo>
                  <a:pt x="4865" y="23603"/>
                </a:lnTo>
                <a:lnTo>
                  <a:pt x="4925" y="23663"/>
                </a:lnTo>
                <a:lnTo>
                  <a:pt x="5045" y="23783"/>
                </a:lnTo>
                <a:lnTo>
                  <a:pt x="4985" y="26786"/>
                </a:lnTo>
                <a:lnTo>
                  <a:pt x="4444" y="26426"/>
                </a:lnTo>
                <a:lnTo>
                  <a:pt x="3964" y="26005"/>
                </a:lnTo>
                <a:lnTo>
                  <a:pt x="3724" y="25705"/>
                </a:lnTo>
                <a:lnTo>
                  <a:pt x="3483" y="25405"/>
                </a:lnTo>
                <a:lnTo>
                  <a:pt x="3123" y="24684"/>
                </a:lnTo>
                <a:lnTo>
                  <a:pt x="2703" y="24084"/>
                </a:lnTo>
                <a:lnTo>
                  <a:pt x="2402" y="23783"/>
                </a:lnTo>
                <a:lnTo>
                  <a:pt x="2162" y="23603"/>
                </a:lnTo>
                <a:lnTo>
                  <a:pt x="1982" y="23543"/>
                </a:lnTo>
                <a:lnTo>
                  <a:pt x="1862" y="23543"/>
                </a:lnTo>
                <a:lnTo>
                  <a:pt x="1742" y="23603"/>
                </a:lnTo>
                <a:lnTo>
                  <a:pt x="1622" y="23723"/>
                </a:lnTo>
                <a:lnTo>
                  <a:pt x="1502" y="23903"/>
                </a:lnTo>
                <a:lnTo>
                  <a:pt x="1442" y="24144"/>
                </a:lnTo>
                <a:lnTo>
                  <a:pt x="1381" y="24564"/>
                </a:lnTo>
                <a:lnTo>
                  <a:pt x="1442" y="25044"/>
                </a:lnTo>
                <a:lnTo>
                  <a:pt x="1622" y="25525"/>
                </a:lnTo>
                <a:lnTo>
                  <a:pt x="1862" y="26005"/>
                </a:lnTo>
                <a:lnTo>
                  <a:pt x="2102" y="26426"/>
                </a:lnTo>
                <a:lnTo>
                  <a:pt x="2643" y="27146"/>
                </a:lnTo>
                <a:lnTo>
                  <a:pt x="3123" y="27627"/>
                </a:lnTo>
                <a:lnTo>
                  <a:pt x="3664" y="28107"/>
                </a:lnTo>
                <a:lnTo>
                  <a:pt x="4324" y="28528"/>
                </a:lnTo>
                <a:lnTo>
                  <a:pt x="4625" y="28708"/>
                </a:lnTo>
                <a:lnTo>
                  <a:pt x="4985" y="28828"/>
                </a:lnTo>
                <a:lnTo>
                  <a:pt x="4985" y="30510"/>
                </a:lnTo>
                <a:lnTo>
                  <a:pt x="4925" y="30870"/>
                </a:lnTo>
                <a:lnTo>
                  <a:pt x="4504" y="30510"/>
                </a:lnTo>
                <a:lnTo>
                  <a:pt x="4084" y="30149"/>
                </a:lnTo>
                <a:lnTo>
                  <a:pt x="3303" y="29248"/>
                </a:lnTo>
                <a:lnTo>
                  <a:pt x="2583" y="28288"/>
                </a:lnTo>
                <a:lnTo>
                  <a:pt x="2463" y="28167"/>
                </a:lnTo>
                <a:lnTo>
                  <a:pt x="2342" y="28107"/>
                </a:lnTo>
                <a:lnTo>
                  <a:pt x="2042" y="28107"/>
                </a:lnTo>
                <a:lnTo>
                  <a:pt x="1922" y="28167"/>
                </a:lnTo>
                <a:lnTo>
                  <a:pt x="1802" y="28288"/>
                </a:lnTo>
                <a:lnTo>
                  <a:pt x="1802" y="28468"/>
                </a:lnTo>
                <a:lnTo>
                  <a:pt x="1802" y="28588"/>
                </a:lnTo>
                <a:lnTo>
                  <a:pt x="1982" y="29308"/>
                </a:lnTo>
                <a:lnTo>
                  <a:pt x="2222" y="29909"/>
                </a:lnTo>
                <a:lnTo>
                  <a:pt x="2583" y="30510"/>
                </a:lnTo>
                <a:lnTo>
                  <a:pt x="3063" y="31050"/>
                </a:lnTo>
                <a:lnTo>
                  <a:pt x="3423" y="31471"/>
                </a:lnTo>
                <a:lnTo>
                  <a:pt x="3904" y="31831"/>
                </a:lnTo>
                <a:lnTo>
                  <a:pt x="4144" y="31951"/>
                </a:lnTo>
                <a:lnTo>
                  <a:pt x="4384" y="32071"/>
                </a:lnTo>
                <a:lnTo>
                  <a:pt x="4625" y="32131"/>
                </a:lnTo>
                <a:lnTo>
                  <a:pt x="4925" y="32191"/>
                </a:lnTo>
                <a:lnTo>
                  <a:pt x="4865" y="34113"/>
                </a:lnTo>
                <a:lnTo>
                  <a:pt x="4805" y="36095"/>
                </a:lnTo>
                <a:lnTo>
                  <a:pt x="3844" y="35134"/>
                </a:lnTo>
                <a:lnTo>
                  <a:pt x="3363" y="34593"/>
                </a:lnTo>
                <a:lnTo>
                  <a:pt x="2883" y="34113"/>
                </a:lnTo>
                <a:lnTo>
                  <a:pt x="2282" y="33272"/>
                </a:lnTo>
                <a:lnTo>
                  <a:pt x="1682" y="32491"/>
                </a:lnTo>
                <a:lnTo>
                  <a:pt x="1381" y="32071"/>
                </a:lnTo>
                <a:lnTo>
                  <a:pt x="1021" y="31711"/>
                </a:lnTo>
                <a:lnTo>
                  <a:pt x="661" y="31350"/>
                </a:lnTo>
                <a:lnTo>
                  <a:pt x="240" y="31110"/>
                </a:lnTo>
                <a:lnTo>
                  <a:pt x="120" y="31050"/>
                </a:lnTo>
                <a:lnTo>
                  <a:pt x="60" y="31110"/>
                </a:lnTo>
                <a:lnTo>
                  <a:pt x="0" y="31170"/>
                </a:lnTo>
                <a:lnTo>
                  <a:pt x="0" y="31230"/>
                </a:lnTo>
                <a:lnTo>
                  <a:pt x="0" y="31771"/>
                </a:lnTo>
                <a:lnTo>
                  <a:pt x="60" y="32251"/>
                </a:lnTo>
                <a:lnTo>
                  <a:pt x="240" y="32792"/>
                </a:lnTo>
                <a:lnTo>
                  <a:pt x="481" y="33272"/>
                </a:lnTo>
                <a:lnTo>
                  <a:pt x="781" y="33693"/>
                </a:lnTo>
                <a:lnTo>
                  <a:pt x="1081" y="34173"/>
                </a:lnTo>
                <a:lnTo>
                  <a:pt x="1742" y="35014"/>
                </a:lnTo>
                <a:lnTo>
                  <a:pt x="2402" y="35795"/>
                </a:lnTo>
                <a:lnTo>
                  <a:pt x="3123" y="36575"/>
                </a:lnTo>
                <a:lnTo>
                  <a:pt x="3544" y="36936"/>
                </a:lnTo>
                <a:lnTo>
                  <a:pt x="3964" y="37236"/>
                </a:lnTo>
                <a:lnTo>
                  <a:pt x="4384" y="37536"/>
                </a:lnTo>
                <a:lnTo>
                  <a:pt x="4865" y="37776"/>
                </a:lnTo>
                <a:lnTo>
                  <a:pt x="4985" y="39518"/>
                </a:lnTo>
                <a:lnTo>
                  <a:pt x="5045" y="39638"/>
                </a:lnTo>
                <a:lnTo>
                  <a:pt x="5105" y="39698"/>
                </a:lnTo>
                <a:lnTo>
                  <a:pt x="5285" y="39818"/>
                </a:lnTo>
                <a:lnTo>
                  <a:pt x="5405" y="39818"/>
                </a:lnTo>
                <a:lnTo>
                  <a:pt x="5465" y="39758"/>
                </a:lnTo>
                <a:lnTo>
                  <a:pt x="5585" y="39698"/>
                </a:lnTo>
                <a:lnTo>
                  <a:pt x="5585" y="39578"/>
                </a:lnTo>
                <a:lnTo>
                  <a:pt x="5766" y="38317"/>
                </a:lnTo>
                <a:lnTo>
                  <a:pt x="5826" y="36996"/>
                </a:lnTo>
                <a:lnTo>
                  <a:pt x="6426" y="36335"/>
                </a:lnTo>
                <a:lnTo>
                  <a:pt x="6967" y="35674"/>
                </a:lnTo>
                <a:lnTo>
                  <a:pt x="8048" y="34413"/>
                </a:lnTo>
                <a:lnTo>
                  <a:pt x="8648" y="33633"/>
                </a:lnTo>
                <a:lnTo>
                  <a:pt x="9249" y="32912"/>
                </a:lnTo>
                <a:lnTo>
                  <a:pt x="9729" y="32131"/>
                </a:lnTo>
                <a:lnTo>
                  <a:pt x="10210" y="31290"/>
                </a:lnTo>
                <a:lnTo>
                  <a:pt x="10210" y="31170"/>
                </a:lnTo>
                <a:lnTo>
                  <a:pt x="10210" y="31050"/>
                </a:lnTo>
                <a:lnTo>
                  <a:pt x="10090" y="30990"/>
                </a:lnTo>
                <a:lnTo>
                  <a:pt x="9970" y="31050"/>
                </a:lnTo>
                <a:lnTo>
                  <a:pt x="9189" y="31651"/>
                </a:lnTo>
                <a:lnTo>
                  <a:pt x="8408" y="32311"/>
                </a:lnTo>
                <a:lnTo>
                  <a:pt x="7747" y="32972"/>
                </a:lnTo>
                <a:lnTo>
                  <a:pt x="7027" y="33693"/>
                </a:lnTo>
                <a:lnTo>
                  <a:pt x="5886" y="34954"/>
                </a:lnTo>
                <a:lnTo>
                  <a:pt x="5946" y="32431"/>
                </a:lnTo>
                <a:lnTo>
                  <a:pt x="6366" y="32431"/>
                </a:lnTo>
                <a:lnTo>
                  <a:pt x="6787" y="32311"/>
                </a:lnTo>
                <a:lnTo>
                  <a:pt x="7207" y="32011"/>
                </a:lnTo>
                <a:lnTo>
                  <a:pt x="7627" y="31711"/>
                </a:lnTo>
                <a:lnTo>
                  <a:pt x="7988" y="31350"/>
                </a:lnTo>
                <a:lnTo>
                  <a:pt x="8348" y="30930"/>
                </a:lnTo>
                <a:lnTo>
                  <a:pt x="8949" y="30269"/>
                </a:lnTo>
                <a:lnTo>
                  <a:pt x="9489" y="29609"/>
                </a:lnTo>
                <a:lnTo>
                  <a:pt x="10090" y="28768"/>
                </a:lnTo>
                <a:lnTo>
                  <a:pt x="10330" y="28348"/>
                </a:lnTo>
                <a:lnTo>
                  <a:pt x="10510" y="27867"/>
                </a:lnTo>
                <a:lnTo>
                  <a:pt x="10570" y="27447"/>
                </a:lnTo>
                <a:lnTo>
                  <a:pt x="10570" y="26966"/>
                </a:lnTo>
                <a:lnTo>
                  <a:pt x="10510" y="26906"/>
                </a:lnTo>
                <a:lnTo>
                  <a:pt x="10390" y="26906"/>
                </a:lnTo>
                <a:lnTo>
                  <a:pt x="10030" y="27146"/>
                </a:lnTo>
                <a:lnTo>
                  <a:pt x="9729" y="27387"/>
                </a:lnTo>
                <a:lnTo>
                  <a:pt x="9189" y="28047"/>
                </a:lnTo>
                <a:lnTo>
                  <a:pt x="8528" y="28828"/>
                </a:lnTo>
                <a:lnTo>
                  <a:pt x="7808" y="29609"/>
                </a:lnTo>
                <a:lnTo>
                  <a:pt x="7387" y="30029"/>
                </a:lnTo>
                <a:lnTo>
                  <a:pt x="6907" y="30389"/>
                </a:lnTo>
                <a:lnTo>
                  <a:pt x="6366" y="30810"/>
                </a:lnTo>
                <a:lnTo>
                  <a:pt x="5946" y="31290"/>
                </a:lnTo>
                <a:lnTo>
                  <a:pt x="5946" y="31230"/>
                </a:lnTo>
                <a:lnTo>
                  <a:pt x="6006" y="28828"/>
                </a:lnTo>
                <a:lnTo>
                  <a:pt x="6066" y="28768"/>
                </a:lnTo>
                <a:lnTo>
                  <a:pt x="6186" y="28708"/>
                </a:lnTo>
                <a:lnTo>
                  <a:pt x="6366" y="28588"/>
                </a:lnTo>
                <a:lnTo>
                  <a:pt x="6426" y="28408"/>
                </a:lnTo>
                <a:lnTo>
                  <a:pt x="6486" y="28227"/>
                </a:lnTo>
                <a:lnTo>
                  <a:pt x="7027" y="27687"/>
                </a:lnTo>
                <a:lnTo>
                  <a:pt x="7507" y="27086"/>
                </a:lnTo>
                <a:lnTo>
                  <a:pt x="8408" y="25885"/>
                </a:lnTo>
                <a:lnTo>
                  <a:pt x="9789" y="24024"/>
                </a:lnTo>
                <a:lnTo>
                  <a:pt x="11111" y="22102"/>
                </a:lnTo>
                <a:lnTo>
                  <a:pt x="11111" y="21922"/>
                </a:lnTo>
                <a:lnTo>
                  <a:pt x="11051" y="21861"/>
                </a:lnTo>
                <a:lnTo>
                  <a:pt x="10931" y="21801"/>
                </a:lnTo>
                <a:lnTo>
                  <a:pt x="10810" y="21861"/>
                </a:lnTo>
                <a:lnTo>
                  <a:pt x="9069" y="23483"/>
                </a:lnTo>
                <a:lnTo>
                  <a:pt x="7447" y="25165"/>
                </a:lnTo>
                <a:lnTo>
                  <a:pt x="6727" y="25825"/>
                </a:lnTo>
                <a:lnTo>
                  <a:pt x="6066" y="26606"/>
                </a:lnTo>
                <a:lnTo>
                  <a:pt x="6126" y="23423"/>
                </a:lnTo>
                <a:lnTo>
                  <a:pt x="6426" y="23183"/>
                </a:lnTo>
                <a:lnTo>
                  <a:pt x="6727" y="22882"/>
                </a:lnTo>
                <a:lnTo>
                  <a:pt x="7267" y="22222"/>
                </a:lnTo>
                <a:lnTo>
                  <a:pt x="7808" y="21561"/>
                </a:lnTo>
                <a:lnTo>
                  <a:pt x="8288" y="20961"/>
                </a:lnTo>
                <a:lnTo>
                  <a:pt x="9009" y="20120"/>
                </a:lnTo>
                <a:lnTo>
                  <a:pt x="9729" y="19219"/>
                </a:lnTo>
                <a:lnTo>
                  <a:pt x="10330" y="18318"/>
                </a:lnTo>
                <a:lnTo>
                  <a:pt x="10931" y="17297"/>
                </a:lnTo>
                <a:lnTo>
                  <a:pt x="10931" y="17237"/>
                </a:lnTo>
                <a:lnTo>
                  <a:pt x="10870" y="17117"/>
                </a:lnTo>
                <a:lnTo>
                  <a:pt x="10810" y="17057"/>
                </a:lnTo>
                <a:lnTo>
                  <a:pt x="10690" y="17117"/>
                </a:lnTo>
                <a:lnTo>
                  <a:pt x="9729" y="17778"/>
                </a:lnTo>
                <a:lnTo>
                  <a:pt x="8889" y="18558"/>
                </a:lnTo>
                <a:lnTo>
                  <a:pt x="8048" y="19399"/>
                </a:lnTo>
                <a:lnTo>
                  <a:pt x="7267" y="20240"/>
                </a:lnTo>
                <a:lnTo>
                  <a:pt x="6186" y="21381"/>
                </a:lnTo>
                <a:lnTo>
                  <a:pt x="6186" y="19279"/>
                </a:lnTo>
                <a:lnTo>
                  <a:pt x="6366" y="19219"/>
                </a:lnTo>
                <a:lnTo>
                  <a:pt x="6486" y="19099"/>
                </a:lnTo>
                <a:lnTo>
                  <a:pt x="6666" y="18859"/>
                </a:lnTo>
                <a:lnTo>
                  <a:pt x="7207" y="18378"/>
                </a:lnTo>
                <a:lnTo>
                  <a:pt x="7747" y="17778"/>
                </a:lnTo>
                <a:lnTo>
                  <a:pt x="8588" y="16697"/>
                </a:lnTo>
                <a:lnTo>
                  <a:pt x="9249" y="15796"/>
                </a:lnTo>
                <a:lnTo>
                  <a:pt x="9849" y="14835"/>
                </a:lnTo>
                <a:lnTo>
                  <a:pt x="10090" y="14294"/>
                </a:lnTo>
                <a:lnTo>
                  <a:pt x="10330" y="13754"/>
                </a:lnTo>
                <a:lnTo>
                  <a:pt x="10510" y="13213"/>
                </a:lnTo>
                <a:lnTo>
                  <a:pt x="10630" y="12673"/>
                </a:lnTo>
                <a:lnTo>
                  <a:pt x="10570" y="12613"/>
                </a:lnTo>
                <a:lnTo>
                  <a:pt x="10570" y="12553"/>
                </a:lnTo>
                <a:lnTo>
                  <a:pt x="10450" y="12553"/>
                </a:lnTo>
                <a:lnTo>
                  <a:pt x="9609" y="13394"/>
                </a:lnTo>
                <a:lnTo>
                  <a:pt x="8889" y="14294"/>
                </a:lnTo>
                <a:lnTo>
                  <a:pt x="8168" y="15195"/>
                </a:lnTo>
                <a:lnTo>
                  <a:pt x="7447" y="16096"/>
                </a:lnTo>
                <a:lnTo>
                  <a:pt x="6907" y="16697"/>
                </a:lnTo>
                <a:lnTo>
                  <a:pt x="6246" y="17297"/>
                </a:lnTo>
                <a:lnTo>
                  <a:pt x="6306" y="15435"/>
                </a:lnTo>
                <a:lnTo>
                  <a:pt x="6666" y="15255"/>
                </a:lnTo>
                <a:lnTo>
                  <a:pt x="6847" y="15135"/>
                </a:lnTo>
                <a:lnTo>
                  <a:pt x="6907" y="14955"/>
                </a:lnTo>
                <a:lnTo>
                  <a:pt x="6967" y="14775"/>
                </a:lnTo>
                <a:lnTo>
                  <a:pt x="6907" y="14535"/>
                </a:lnTo>
                <a:lnTo>
                  <a:pt x="7447" y="13934"/>
                </a:lnTo>
                <a:lnTo>
                  <a:pt x="7988" y="13213"/>
                </a:lnTo>
                <a:lnTo>
                  <a:pt x="8408" y="12493"/>
                </a:lnTo>
                <a:lnTo>
                  <a:pt x="8768" y="11832"/>
                </a:lnTo>
                <a:lnTo>
                  <a:pt x="9429" y="10631"/>
                </a:lnTo>
                <a:lnTo>
                  <a:pt x="9669" y="9970"/>
                </a:lnTo>
                <a:lnTo>
                  <a:pt x="9910" y="9310"/>
                </a:lnTo>
                <a:lnTo>
                  <a:pt x="10090" y="8649"/>
                </a:lnTo>
                <a:lnTo>
                  <a:pt x="10210" y="7988"/>
                </a:lnTo>
                <a:lnTo>
                  <a:pt x="10270" y="7328"/>
                </a:lnTo>
                <a:lnTo>
                  <a:pt x="10270" y="6607"/>
                </a:lnTo>
                <a:lnTo>
                  <a:pt x="10210" y="6487"/>
                </a:lnTo>
                <a:lnTo>
                  <a:pt x="10090" y="6367"/>
                </a:lnTo>
                <a:lnTo>
                  <a:pt x="9970" y="6367"/>
                </a:lnTo>
                <a:lnTo>
                  <a:pt x="9849" y="6487"/>
                </a:lnTo>
                <a:lnTo>
                  <a:pt x="9309" y="7688"/>
                </a:lnTo>
                <a:lnTo>
                  <a:pt x="8768" y="8889"/>
                </a:lnTo>
                <a:lnTo>
                  <a:pt x="8288" y="10030"/>
                </a:lnTo>
                <a:lnTo>
                  <a:pt x="7988" y="10631"/>
                </a:lnTo>
                <a:lnTo>
                  <a:pt x="7687" y="11171"/>
                </a:lnTo>
                <a:lnTo>
                  <a:pt x="7147" y="12012"/>
                </a:lnTo>
                <a:lnTo>
                  <a:pt x="6606" y="12733"/>
                </a:lnTo>
                <a:lnTo>
                  <a:pt x="6606" y="12493"/>
                </a:lnTo>
                <a:lnTo>
                  <a:pt x="6546" y="12312"/>
                </a:lnTo>
                <a:lnTo>
                  <a:pt x="6426" y="12132"/>
                </a:lnTo>
                <a:lnTo>
                  <a:pt x="6306" y="11952"/>
                </a:lnTo>
                <a:lnTo>
                  <a:pt x="6306" y="11352"/>
                </a:lnTo>
                <a:lnTo>
                  <a:pt x="6426" y="11352"/>
                </a:lnTo>
                <a:lnTo>
                  <a:pt x="6486" y="11292"/>
                </a:lnTo>
                <a:lnTo>
                  <a:pt x="6847" y="10811"/>
                </a:lnTo>
                <a:lnTo>
                  <a:pt x="7207" y="10331"/>
                </a:lnTo>
                <a:lnTo>
                  <a:pt x="7447" y="9730"/>
                </a:lnTo>
                <a:lnTo>
                  <a:pt x="7687" y="9129"/>
                </a:lnTo>
                <a:lnTo>
                  <a:pt x="7868" y="8529"/>
                </a:lnTo>
                <a:lnTo>
                  <a:pt x="7988" y="7928"/>
                </a:lnTo>
                <a:lnTo>
                  <a:pt x="8228" y="6727"/>
                </a:lnTo>
                <a:lnTo>
                  <a:pt x="8348" y="5466"/>
                </a:lnTo>
                <a:lnTo>
                  <a:pt x="8408" y="4265"/>
                </a:lnTo>
                <a:lnTo>
                  <a:pt x="8288" y="3004"/>
                </a:lnTo>
                <a:lnTo>
                  <a:pt x="8108" y="1803"/>
                </a:lnTo>
                <a:lnTo>
                  <a:pt x="8108" y="1743"/>
                </a:lnTo>
                <a:lnTo>
                  <a:pt x="7988" y="1743"/>
                </a:lnTo>
                <a:lnTo>
                  <a:pt x="7928" y="1803"/>
                </a:lnTo>
                <a:lnTo>
                  <a:pt x="7928" y="3064"/>
                </a:lnTo>
                <a:lnTo>
                  <a:pt x="7868" y="4265"/>
                </a:lnTo>
                <a:lnTo>
                  <a:pt x="7687" y="5526"/>
                </a:lnTo>
                <a:lnTo>
                  <a:pt x="7507" y="6727"/>
                </a:lnTo>
                <a:lnTo>
                  <a:pt x="7207" y="7688"/>
                </a:lnTo>
                <a:lnTo>
                  <a:pt x="6907" y="8649"/>
                </a:lnTo>
                <a:lnTo>
                  <a:pt x="6606" y="9550"/>
                </a:lnTo>
                <a:lnTo>
                  <a:pt x="6306" y="10511"/>
                </a:lnTo>
                <a:lnTo>
                  <a:pt x="6306" y="8709"/>
                </a:lnTo>
                <a:lnTo>
                  <a:pt x="6306" y="6847"/>
                </a:lnTo>
                <a:lnTo>
                  <a:pt x="6366" y="6007"/>
                </a:lnTo>
                <a:lnTo>
                  <a:pt x="6366" y="5166"/>
                </a:lnTo>
                <a:lnTo>
                  <a:pt x="6306" y="4265"/>
                </a:lnTo>
                <a:lnTo>
                  <a:pt x="6186" y="3424"/>
                </a:lnTo>
                <a:lnTo>
                  <a:pt x="6006" y="2523"/>
                </a:lnTo>
                <a:lnTo>
                  <a:pt x="5766" y="1562"/>
                </a:lnTo>
                <a:lnTo>
                  <a:pt x="5585" y="1082"/>
                </a:lnTo>
                <a:lnTo>
                  <a:pt x="5405" y="662"/>
                </a:lnTo>
                <a:lnTo>
                  <a:pt x="5105" y="301"/>
                </a:lnTo>
                <a:lnTo>
                  <a:pt x="4745" y="1"/>
                </a:lnTo>
                <a:close/>
              </a:path>
            </a:pathLst>
          </a:custGeom>
          <a:solidFill>
            <a:srgbClr val="1877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5"/>
          <p:cNvSpPr/>
          <p:nvPr/>
        </p:nvSpPr>
        <p:spPr>
          <a:xfrm rot="-5563591" flipH="1">
            <a:off x="1124666" y="807292"/>
            <a:ext cx="453131" cy="1186106"/>
          </a:xfrm>
          <a:custGeom>
            <a:avLst/>
            <a:gdLst/>
            <a:ahLst/>
            <a:cxnLst/>
            <a:rect l="l" t="t" r="r" b="b"/>
            <a:pathLst>
              <a:path w="13514" h="35374" extrusionOk="0">
                <a:moveTo>
                  <a:pt x="11411" y="3303"/>
                </a:moveTo>
                <a:lnTo>
                  <a:pt x="10811" y="3603"/>
                </a:lnTo>
                <a:lnTo>
                  <a:pt x="10270" y="3964"/>
                </a:lnTo>
                <a:lnTo>
                  <a:pt x="10450" y="3543"/>
                </a:lnTo>
                <a:lnTo>
                  <a:pt x="10931" y="3423"/>
                </a:lnTo>
                <a:lnTo>
                  <a:pt x="11411" y="3303"/>
                </a:lnTo>
                <a:close/>
                <a:moveTo>
                  <a:pt x="7628" y="4865"/>
                </a:moveTo>
                <a:lnTo>
                  <a:pt x="7748" y="4985"/>
                </a:lnTo>
                <a:lnTo>
                  <a:pt x="7868" y="5105"/>
                </a:lnTo>
                <a:lnTo>
                  <a:pt x="8048" y="5105"/>
                </a:lnTo>
                <a:lnTo>
                  <a:pt x="8228" y="5045"/>
                </a:lnTo>
                <a:lnTo>
                  <a:pt x="7928" y="5645"/>
                </a:lnTo>
                <a:lnTo>
                  <a:pt x="7508" y="6426"/>
                </a:lnTo>
                <a:lnTo>
                  <a:pt x="7628" y="4865"/>
                </a:lnTo>
                <a:close/>
                <a:moveTo>
                  <a:pt x="7928" y="26965"/>
                </a:moveTo>
                <a:lnTo>
                  <a:pt x="7748" y="27085"/>
                </a:lnTo>
                <a:lnTo>
                  <a:pt x="6607" y="27986"/>
                </a:lnTo>
                <a:lnTo>
                  <a:pt x="6066" y="28467"/>
                </a:lnTo>
                <a:lnTo>
                  <a:pt x="5586" y="29007"/>
                </a:lnTo>
                <a:lnTo>
                  <a:pt x="5526" y="28647"/>
                </a:lnTo>
                <a:lnTo>
                  <a:pt x="5646" y="28407"/>
                </a:lnTo>
                <a:lnTo>
                  <a:pt x="5646" y="28166"/>
                </a:lnTo>
                <a:lnTo>
                  <a:pt x="5586" y="27926"/>
                </a:lnTo>
                <a:lnTo>
                  <a:pt x="5466" y="27746"/>
                </a:lnTo>
                <a:lnTo>
                  <a:pt x="6066" y="27566"/>
                </a:lnTo>
                <a:lnTo>
                  <a:pt x="6607" y="27446"/>
                </a:lnTo>
                <a:lnTo>
                  <a:pt x="7808" y="27025"/>
                </a:lnTo>
                <a:lnTo>
                  <a:pt x="7928" y="26965"/>
                </a:lnTo>
                <a:close/>
                <a:moveTo>
                  <a:pt x="7808" y="28947"/>
                </a:moveTo>
                <a:lnTo>
                  <a:pt x="7328" y="29548"/>
                </a:lnTo>
                <a:lnTo>
                  <a:pt x="6667" y="30389"/>
                </a:lnTo>
                <a:lnTo>
                  <a:pt x="6367" y="30809"/>
                </a:lnTo>
                <a:lnTo>
                  <a:pt x="6126" y="31229"/>
                </a:lnTo>
                <a:lnTo>
                  <a:pt x="5766" y="29908"/>
                </a:lnTo>
                <a:lnTo>
                  <a:pt x="6307" y="29788"/>
                </a:lnTo>
                <a:lnTo>
                  <a:pt x="6847" y="29548"/>
                </a:lnTo>
                <a:lnTo>
                  <a:pt x="7328" y="29248"/>
                </a:lnTo>
                <a:lnTo>
                  <a:pt x="7808" y="28947"/>
                </a:lnTo>
                <a:close/>
                <a:moveTo>
                  <a:pt x="9430" y="0"/>
                </a:moveTo>
                <a:lnTo>
                  <a:pt x="9189" y="240"/>
                </a:lnTo>
                <a:lnTo>
                  <a:pt x="9009" y="480"/>
                </a:lnTo>
                <a:lnTo>
                  <a:pt x="8709" y="1021"/>
                </a:lnTo>
                <a:lnTo>
                  <a:pt x="8409" y="1622"/>
                </a:lnTo>
                <a:lnTo>
                  <a:pt x="8168" y="2222"/>
                </a:lnTo>
                <a:lnTo>
                  <a:pt x="7808" y="3243"/>
                </a:lnTo>
                <a:lnTo>
                  <a:pt x="7868" y="2162"/>
                </a:lnTo>
                <a:lnTo>
                  <a:pt x="7808" y="1081"/>
                </a:lnTo>
                <a:lnTo>
                  <a:pt x="7808" y="961"/>
                </a:lnTo>
                <a:lnTo>
                  <a:pt x="7688" y="841"/>
                </a:lnTo>
                <a:lnTo>
                  <a:pt x="7568" y="841"/>
                </a:lnTo>
                <a:lnTo>
                  <a:pt x="7448" y="961"/>
                </a:lnTo>
                <a:lnTo>
                  <a:pt x="7087" y="1441"/>
                </a:lnTo>
                <a:lnTo>
                  <a:pt x="6847" y="2042"/>
                </a:lnTo>
                <a:lnTo>
                  <a:pt x="6667" y="2582"/>
                </a:lnTo>
                <a:lnTo>
                  <a:pt x="6487" y="3183"/>
                </a:lnTo>
                <a:lnTo>
                  <a:pt x="6247" y="4444"/>
                </a:lnTo>
                <a:lnTo>
                  <a:pt x="6126" y="5645"/>
                </a:lnTo>
                <a:lnTo>
                  <a:pt x="6066" y="6306"/>
                </a:lnTo>
                <a:lnTo>
                  <a:pt x="6006" y="7207"/>
                </a:lnTo>
                <a:lnTo>
                  <a:pt x="6006" y="7747"/>
                </a:lnTo>
                <a:lnTo>
                  <a:pt x="6066" y="8228"/>
                </a:lnTo>
                <a:lnTo>
                  <a:pt x="6186" y="8648"/>
                </a:lnTo>
                <a:lnTo>
                  <a:pt x="6307" y="8948"/>
                </a:lnTo>
                <a:lnTo>
                  <a:pt x="6066" y="9609"/>
                </a:lnTo>
                <a:lnTo>
                  <a:pt x="6066" y="9669"/>
                </a:lnTo>
                <a:lnTo>
                  <a:pt x="5946" y="8588"/>
                </a:lnTo>
                <a:lnTo>
                  <a:pt x="5886" y="7507"/>
                </a:lnTo>
                <a:lnTo>
                  <a:pt x="5946" y="6366"/>
                </a:lnTo>
                <a:lnTo>
                  <a:pt x="6066" y="5225"/>
                </a:lnTo>
                <a:lnTo>
                  <a:pt x="6066" y="4624"/>
                </a:lnTo>
                <a:lnTo>
                  <a:pt x="6066" y="4024"/>
                </a:lnTo>
                <a:lnTo>
                  <a:pt x="6006" y="3483"/>
                </a:lnTo>
                <a:lnTo>
                  <a:pt x="5886" y="2943"/>
                </a:lnTo>
                <a:lnTo>
                  <a:pt x="5826" y="2823"/>
                </a:lnTo>
                <a:lnTo>
                  <a:pt x="5766" y="2763"/>
                </a:lnTo>
                <a:lnTo>
                  <a:pt x="5646" y="2763"/>
                </a:lnTo>
                <a:lnTo>
                  <a:pt x="5526" y="2823"/>
                </a:lnTo>
                <a:lnTo>
                  <a:pt x="5226" y="3303"/>
                </a:lnTo>
                <a:lnTo>
                  <a:pt x="4985" y="3784"/>
                </a:lnTo>
                <a:lnTo>
                  <a:pt x="4805" y="4384"/>
                </a:lnTo>
                <a:lnTo>
                  <a:pt x="4685" y="4985"/>
                </a:lnTo>
                <a:lnTo>
                  <a:pt x="4565" y="6186"/>
                </a:lnTo>
                <a:lnTo>
                  <a:pt x="4505" y="7327"/>
                </a:lnTo>
                <a:lnTo>
                  <a:pt x="4445" y="8348"/>
                </a:lnTo>
                <a:lnTo>
                  <a:pt x="4024" y="6066"/>
                </a:lnTo>
                <a:lnTo>
                  <a:pt x="3964" y="6006"/>
                </a:lnTo>
                <a:lnTo>
                  <a:pt x="3904" y="5946"/>
                </a:lnTo>
                <a:lnTo>
                  <a:pt x="3844" y="6006"/>
                </a:lnTo>
                <a:lnTo>
                  <a:pt x="3784" y="6066"/>
                </a:lnTo>
                <a:lnTo>
                  <a:pt x="3544" y="7087"/>
                </a:lnTo>
                <a:lnTo>
                  <a:pt x="3364" y="8168"/>
                </a:lnTo>
                <a:lnTo>
                  <a:pt x="3304" y="9309"/>
                </a:lnTo>
                <a:lnTo>
                  <a:pt x="3304" y="10450"/>
                </a:lnTo>
                <a:lnTo>
                  <a:pt x="3424" y="11591"/>
                </a:lnTo>
                <a:lnTo>
                  <a:pt x="3664" y="12672"/>
                </a:lnTo>
                <a:lnTo>
                  <a:pt x="4024" y="13753"/>
                </a:lnTo>
                <a:lnTo>
                  <a:pt x="4265" y="14233"/>
                </a:lnTo>
                <a:lnTo>
                  <a:pt x="4505" y="14714"/>
                </a:lnTo>
                <a:lnTo>
                  <a:pt x="4205" y="16275"/>
                </a:lnTo>
                <a:lnTo>
                  <a:pt x="3964" y="17777"/>
                </a:lnTo>
                <a:lnTo>
                  <a:pt x="3784" y="17476"/>
                </a:lnTo>
                <a:lnTo>
                  <a:pt x="3784" y="17116"/>
                </a:lnTo>
                <a:lnTo>
                  <a:pt x="3784" y="16756"/>
                </a:lnTo>
                <a:lnTo>
                  <a:pt x="3604" y="16035"/>
                </a:lnTo>
                <a:lnTo>
                  <a:pt x="3424" y="15314"/>
                </a:lnTo>
                <a:lnTo>
                  <a:pt x="3244" y="14594"/>
                </a:lnTo>
                <a:lnTo>
                  <a:pt x="3064" y="13633"/>
                </a:lnTo>
                <a:lnTo>
                  <a:pt x="2943" y="12732"/>
                </a:lnTo>
                <a:lnTo>
                  <a:pt x="2823" y="11771"/>
                </a:lnTo>
                <a:lnTo>
                  <a:pt x="2703" y="10810"/>
                </a:lnTo>
                <a:lnTo>
                  <a:pt x="2643" y="10690"/>
                </a:lnTo>
                <a:lnTo>
                  <a:pt x="2583" y="10630"/>
                </a:lnTo>
                <a:lnTo>
                  <a:pt x="2463" y="10570"/>
                </a:lnTo>
                <a:lnTo>
                  <a:pt x="2343" y="10570"/>
                </a:lnTo>
                <a:lnTo>
                  <a:pt x="2163" y="10630"/>
                </a:lnTo>
                <a:lnTo>
                  <a:pt x="2043" y="10690"/>
                </a:lnTo>
                <a:lnTo>
                  <a:pt x="1982" y="10810"/>
                </a:lnTo>
                <a:lnTo>
                  <a:pt x="1862" y="11291"/>
                </a:lnTo>
                <a:lnTo>
                  <a:pt x="1742" y="11771"/>
                </a:lnTo>
                <a:lnTo>
                  <a:pt x="1682" y="12252"/>
                </a:lnTo>
                <a:lnTo>
                  <a:pt x="1682" y="12792"/>
                </a:lnTo>
                <a:lnTo>
                  <a:pt x="1742" y="13753"/>
                </a:lnTo>
                <a:lnTo>
                  <a:pt x="1922" y="14774"/>
                </a:lnTo>
                <a:lnTo>
                  <a:pt x="2043" y="15374"/>
                </a:lnTo>
                <a:lnTo>
                  <a:pt x="2223" y="16035"/>
                </a:lnTo>
                <a:lnTo>
                  <a:pt x="2403" y="16696"/>
                </a:lnTo>
                <a:lnTo>
                  <a:pt x="2763" y="17236"/>
                </a:lnTo>
                <a:lnTo>
                  <a:pt x="2823" y="17356"/>
                </a:lnTo>
                <a:lnTo>
                  <a:pt x="3244" y="18317"/>
                </a:lnTo>
                <a:lnTo>
                  <a:pt x="3544" y="18798"/>
                </a:lnTo>
                <a:lnTo>
                  <a:pt x="3844" y="19218"/>
                </a:lnTo>
                <a:lnTo>
                  <a:pt x="3844" y="19278"/>
                </a:lnTo>
                <a:lnTo>
                  <a:pt x="3304" y="18497"/>
                </a:lnTo>
                <a:lnTo>
                  <a:pt x="2763" y="17657"/>
                </a:lnTo>
                <a:lnTo>
                  <a:pt x="2343" y="16816"/>
                </a:lnTo>
                <a:lnTo>
                  <a:pt x="1802" y="15975"/>
                </a:lnTo>
                <a:lnTo>
                  <a:pt x="1562" y="15555"/>
                </a:lnTo>
                <a:lnTo>
                  <a:pt x="1202" y="15194"/>
                </a:lnTo>
                <a:lnTo>
                  <a:pt x="1142" y="15134"/>
                </a:lnTo>
                <a:lnTo>
                  <a:pt x="1022" y="15074"/>
                </a:lnTo>
                <a:lnTo>
                  <a:pt x="781" y="15134"/>
                </a:lnTo>
                <a:lnTo>
                  <a:pt x="661" y="15254"/>
                </a:lnTo>
                <a:lnTo>
                  <a:pt x="601" y="15435"/>
                </a:lnTo>
                <a:lnTo>
                  <a:pt x="601" y="15975"/>
                </a:lnTo>
                <a:lnTo>
                  <a:pt x="661" y="16516"/>
                </a:lnTo>
                <a:lnTo>
                  <a:pt x="841" y="16996"/>
                </a:lnTo>
                <a:lnTo>
                  <a:pt x="1082" y="17536"/>
                </a:lnTo>
                <a:lnTo>
                  <a:pt x="1622" y="18497"/>
                </a:lnTo>
                <a:lnTo>
                  <a:pt x="2163" y="19398"/>
                </a:lnTo>
                <a:lnTo>
                  <a:pt x="2883" y="20419"/>
                </a:lnTo>
                <a:lnTo>
                  <a:pt x="3304" y="20900"/>
                </a:lnTo>
                <a:lnTo>
                  <a:pt x="3724" y="21320"/>
                </a:lnTo>
                <a:lnTo>
                  <a:pt x="3724" y="22281"/>
                </a:lnTo>
                <a:lnTo>
                  <a:pt x="3304" y="21861"/>
                </a:lnTo>
                <a:lnTo>
                  <a:pt x="2763" y="21200"/>
                </a:lnTo>
                <a:lnTo>
                  <a:pt x="2343" y="20539"/>
                </a:lnTo>
                <a:lnTo>
                  <a:pt x="1922" y="19759"/>
                </a:lnTo>
                <a:lnTo>
                  <a:pt x="1622" y="19038"/>
                </a:lnTo>
                <a:lnTo>
                  <a:pt x="1502" y="18858"/>
                </a:lnTo>
                <a:lnTo>
                  <a:pt x="1442" y="18798"/>
                </a:lnTo>
                <a:lnTo>
                  <a:pt x="1262" y="18738"/>
                </a:lnTo>
                <a:lnTo>
                  <a:pt x="1142" y="18738"/>
                </a:lnTo>
                <a:lnTo>
                  <a:pt x="1022" y="18798"/>
                </a:lnTo>
                <a:lnTo>
                  <a:pt x="901" y="18858"/>
                </a:lnTo>
                <a:lnTo>
                  <a:pt x="841" y="18978"/>
                </a:lnTo>
                <a:lnTo>
                  <a:pt x="841" y="19098"/>
                </a:lnTo>
                <a:lnTo>
                  <a:pt x="901" y="19819"/>
                </a:lnTo>
                <a:lnTo>
                  <a:pt x="1082" y="20479"/>
                </a:lnTo>
                <a:lnTo>
                  <a:pt x="1322" y="21140"/>
                </a:lnTo>
                <a:lnTo>
                  <a:pt x="1622" y="21801"/>
                </a:lnTo>
                <a:lnTo>
                  <a:pt x="901" y="21020"/>
                </a:lnTo>
                <a:lnTo>
                  <a:pt x="241" y="20179"/>
                </a:lnTo>
                <a:lnTo>
                  <a:pt x="181" y="20119"/>
                </a:lnTo>
                <a:lnTo>
                  <a:pt x="61" y="20179"/>
                </a:lnTo>
                <a:lnTo>
                  <a:pt x="1" y="20239"/>
                </a:lnTo>
                <a:lnTo>
                  <a:pt x="1" y="20359"/>
                </a:lnTo>
                <a:lnTo>
                  <a:pt x="541" y="21440"/>
                </a:lnTo>
                <a:lnTo>
                  <a:pt x="1202" y="22461"/>
                </a:lnTo>
                <a:lnTo>
                  <a:pt x="1862" y="23422"/>
                </a:lnTo>
                <a:lnTo>
                  <a:pt x="2583" y="24323"/>
                </a:lnTo>
                <a:lnTo>
                  <a:pt x="3244" y="25044"/>
                </a:lnTo>
                <a:lnTo>
                  <a:pt x="3904" y="25704"/>
                </a:lnTo>
                <a:lnTo>
                  <a:pt x="4024" y="26605"/>
                </a:lnTo>
                <a:lnTo>
                  <a:pt x="3364" y="26065"/>
                </a:lnTo>
                <a:lnTo>
                  <a:pt x="2883" y="25524"/>
                </a:lnTo>
                <a:lnTo>
                  <a:pt x="2343" y="24923"/>
                </a:lnTo>
                <a:lnTo>
                  <a:pt x="1742" y="24383"/>
                </a:lnTo>
                <a:lnTo>
                  <a:pt x="1442" y="24203"/>
                </a:lnTo>
                <a:lnTo>
                  <a:pt x="1142" y="24083"/>
                </a:lnTo>
                <a:lnTo>
                  <a:pt x="1022" y="24023"/>
                </a:lnTo>
                <a:lnTo>
                  <a:pt x="841" y="24083"/>
                </a:lnTo>
                <a:lnTo>
                  <a:pt x="721" y="24203"/>
                </a:lnTo>
                <a:lnTo>
                  <a:pt x="661" y="24323"/>
                </a:lnTo>
                <a:lnTo>
                  <a:pt x="661" y="24743"/>
                </a:lnTo>
                <a:lnTo>
                  <a:pt x="721" y="25104"/>
                </a:lnTo>
                <a:lnTo>
                  <a:pt x="901" y="25524"/>
                </a:lnTo>
                <a:lnTo>
                  <a:pt x="1082" y="25884"/>
                </a:lnTo>
                <a:lnTo>
                  <a:pt x="1622" y="26605"/>
                </a:lnTo>
                <a:lnTo>
                  <a:pt x="2223" y="27206"/>
                </a:lnTo>
                <a:lnTo>
                  <a:pt x="2643" y="27626"/>
                </a:lnTo>
                <a:lnTo>
                  <a:pt x="3184" y="28106"/>
                </a:lnTo>
                <a:lnTo>
                  <a:pt x="3784" y="28587"/>
                </a:lnTo>
                <a:lnTo>
                  <a:pt x="4084" y="28707"/>
                </a:lnTo>
                <a:lnTo>
                  <a:pt x="4385" y="28887"/>
                </a:lnTo>
                <a:lnTo>
                  <a:pt x="4745" y="30329"/>
                </a:lnTo>
                <a:lnTo>
                  <a:pt x="4265" y="30028"/>
                </a:lnTo>
                <a:lnTo>
                  <a:pt x="3904" y="29728"/>
                </a:lnTo>
                <a:lnTo>
                  <a:pt x="3244" y="29127"/>
                </a:lnTo>
                <a:lnTo>
                  <a:pt x="2703" y="28527"/>
                </a:lnTo>
                <a:lnTo>
                  <a:pt x="1562" y="27206"/>
                </a:lnTo>
                <a:lnTo>
                  <a:pt x="1442" y="27085"/>
                </a:lnTo>
                <a:lnTo>
                  <a:pt x="1142" y="27085"/>
                </a:lnTo>
                <a:lnTo>
                  <a:pt x="1022" y="27146"/>
                </a:lnTo>
                <a:lnTo>
                  <a:pt x="901" y="27266"/>
                </a:lnTo>
                <a:lnTo>
                  <a:pt x="841" y="27386"/>
                </a:lnTo>
                <a:lnTo>
                  <a:pt x="781" y="27506"/>
                </a:lnTo>
                <a:lnTo>
                  <a:pt x="781" y="27686"/>
                </a:lnTo>
                <a:lnTo>
                  <a:pt x="901" y="28166"/>
                </a:lnTo>
                <a:lnTo>
                  <a:pt x="1082" y="28587"/>
                </a:lnTo>
                <a:lnTo>
                  <a:pt x="1322" y="29067"/>
                </a:lnTo>
                <a:lnTo>
                  <a:pt x="1562" y="29488"/>
                </a:lnTo>
                <a:lnTo>
                  <a:pt x="2163" y="30268"/>
                </a:lnTo>
                <a:lnTo>
                  <a:pt x="2823" y="30989"/>
                </a:lnTo>
                <a:lnTo>
                  <a:pt x="3184" y="31289"/>
                </a:lnTo>
                <a:lnTo>
                  <a:pt x="2883" y="31289"/>
                </a:lnTo>
                <a:lnTo>
                  <a:pt x="2823" y="31410"/>
                </a:lnTo>
                <a:lnTo>
                  <a:pt x="2763" y="31590"/>
                </a:lnTo>
                <a:lnTo>
                  <a:pt x="2763" y="31710"/>
                </a:lnTo>
                <a:lnTo>
                  <a:pt x="3003" y="32010"/>
                </a:lnTo>
                <a:lnTo>
                  <a:pt x="3184" y="32250"/>
                </a:lnTo>
                <a:lnTo>
                  <a:pt x="3664" y="32731"/>
                </a:lnTo>
                <a:lnTo>
                  <a:pt x="4745" y="33512"/>
                </a:lnTo>
                <a:lnTo>
                  <a:pt x="5466" y="34052"/>
                </a:lnTo>
                <a:lnTo>
                  <a:pt x="5886" y="34352"/>
                </a:lnTo>
                <a:lnTo>
                  <a:pt x="6307" y="34593"/>
                </a:lnTo>
                <a:lnTo>
                  <a:pt x="6607" y="35193"/>
                </a:lnTo>
                <a:lnTo>
                  <a:pt x="6667" y="35313"/>
                </a:lnTo>
                <a:lnTo>
                  <a:pt x="6787" y="35373"/>
                </a:lnTo>
                <a:lnTo>
                  <a:pt x="6847" y="35373"/>
                </a:lnTo>
                <a:lnTo>
                  <a:pt x="6967" y="35313"/>
                </a:lnTo>
                <a:lnTo>
                  <a:pt x="7087" y="35253"/>
                </a:lnTo>
                <a:lnTo>
                  <a:pt x="7147" y="35193"/>
                </a:lnTo>
                <a:lnTo>
                  <a:pt x="7207" y="35073"/>
                </a:lnTo>
                <a:lnTo>
                  <a:pt x="7147" y="34953"/>
                </a:lnTo>
                <a:lnTo>
                  <a:pt x="7147" y="34833"/>
                </a:lnTo>
                <a:lnTo>
                  <a:pt x="7328" y="34773"/>
                </a:lnTo>
                <a:lnTo>
                  <a:pt x="7448" y="34713"/>
                </a:lnTo>
                <a:lnTo>
                  <a:pt x="7568" y="34653"/>
                </a:lnTo>
                <a:lnTo>
                  <a:pt x="7628" y="34532"/>
                </a:lnTo>
                <a:lnTo>
                  <a:pt x="7748" y="34232"/>
                </a:lnTo>
                <a:lnTo>
                  <a:pt x="7688" y="34052"/>
                </a:lnTo>
                <a:lnTo>
                  <a:pt x="7628" y="33932"/>
                </a:lnTo>
                <a:lnTo>
                  <a:pt x="7448" y="33632"/>
                </a:lnTo>
                <a:lnTo>
                  <a:pt x="7207" y="33331"/>
                </a:lnTo>
                <a:lnTo>
                  <a:pt x="6907" y="33091"/>
                </a:lnTo>
                <a:lnTo>
                  <a:pt x="6547" y="32911"/>
                </a:lnTo>
                <a:lnTo>
                  <a:pt x="6427" y="32370"/>
                </a:lnTo>
                <a:lnTo>
                  <a:pt x="6487" y="32130"/>
                </a:lnTo>
                <a:lnTo>
                  <a:pt x="6487" y="31890"/>
                </a:lnTo>
                <a:lnTo>
                  <a:pt x="6967" y="31530"/>
                </a:lnTo>
                <a:lnTo>
                  <a:pt x="7388" y="31109"/>
                </a:lnTo>
                <a:lnTo>
                  <a:pt x="8228" y="30268"/>
                </a:lnTo>
                <a:lnTo>
                  <a:pt x="8709" y="29788"/>
                </a:lnTo>
                <a:lnTo>
                  <a:pt x="9129" y="29248"/>
                </a:lnTo>
                <a:lnTo>
                  <a:pt x="9550" y="28647"/>
                </a:lnTo>
                <a:lnTo>
                  <a:pt x="9850" y="28046"/>
                </a:lnTo>
                <a:lnTo>
                  <a:pt x="9850" y="27926"/>
                </a:lnTo>
                <a:lnTo>
                  <a:pt x="9790" y="27806"/>
                </a:lnTo>
                <a:lnTo>
                  <a:pt x="9730" y="27686"/>
                </a:lnTo>
                <a:lnTo>
                  <a:pt x="9670" y="27626"/>
                </a:lnTo>
                <a:lnTo>
                  <a:pt x="9850" y="27386"/>
                </a:lnTo>
                <a:lnTo>
                  <a:pt x="10030" y="27085"/>
                </a:lnTo>
                <a:lnTo>
                  <a:pt x="10030" y="26785"/>
                </a:lnTo>
                <a:lnTo>
                  <a:pt x="10030" y="26665"/>
                </a:lnTo>
                <a:lnTo>
                  <a:pt x="9910" y="26485"/>
                </a:lnTo>
                <a:lnTo>
                  <a:pt x="9730" y="26305"/>
                </a:lnTo>
                <a:lnTo>
                  <a:pt x="9550" y="26185"/>
                </a:lnTo>
                <a:lnTo>
                  <a:pt x="9850" y="25884"/>
                </a:lnTo>
                <a:lnTo>
                  <a:pt x="10150" y="25584"/>
                </a:lnTo>
                <a:lnTo>
                  <a:pt x="10210" y="25464"/>
                </a:lnTo>
                <a:lnTo>
                  <a:pt x="10270" y="25344"/>
                </a:lnTo>
                <a:lnTo>
                  <a:pt x="10150" y="25104"/>
                </a:lnTo>
                <a:lnTo>
                  <a:pt x="10030" y="24923"/>
                </a:lnTo>
                <a:lnTo>
                  <a:pt x="9790" y="24863"/>
                </a:lnTo>
                <a:lnTo>
                  <a:pt x="9430" y="24863"/>
                </a:lnTo>
                <a:lnTo>
                  <a:pt x="9069" y="24923"/>
                </a:lnTo>
                <a:lnTo>
                  <a:pt x="8709" y="25044"/>
                </a:lnTo>
                <a:lnTo>
                  <a:pt x="8409" y="25164"/>
                </a:lnTo>
                <a:lnTo>
                  <a:pt x="7688" y="25524"/>
                </a:lnTo>
                <a:lnTo>
                  <a:pt x="7087" y="25884"/>
                </a:lnTo>
                <a:lnTo>
                  <a:pt x="6367" y="26305"/>
                </a:lnTo>
                <a:lnTo>
                  <a:pt x="5946" y="25884"/>
                </a:lnTo>
                <a:lnTo>
                  <a:pt x="5526" y="25464"/>
                </a:lnTo>
                <a:lnTo>
                  <a:pt x="6547" y="24923"/>
                </a:lnTo>
                <a:lnTo>
                  <a:pt x="7568" y="24323"/>
                </a:lnTo>
                <a:lnTo>
                  <a:pt x="8649" y="23662"/>
                </a:lnTo>
                <a:lnTo>
                  <a:pt x="9129" y="23242"/>
                </a:lnTo>
                <a:lnTo>
                  <a:pt x="9490" y="22761"/>
                </a:lnTo>
                <a:lnTo>
                  <a:pt x="9610" y="22641"/>
                </a:lnTo>
                <a:lnTo>
                  <a:pt x="9610" y="22461"/>
                </a:lnTo>
                <a:lnTo>
                  <a:pt x="9550" y="22341"/>
                </a:lnTo>
                <a:lnTo>
                  <a:pt x="9490" y="22221"/>
                </a:lnTo>
                <a:lnTo>
                  <a:pt x="9249" y="22101"/>
                </a:lnTo>
                <a:lnTo>
                  <a:pt x="9129" y="22041"/>
                </a:lnTo>
                <a:lnTo>
                  <a:pt x="8949" y="22041"/>
                </a:lnTo>
                <a:lnTo>
                  <a:pt x="8649" y="22161"/>
                </a:lnTo>
                <a:lnTo>
                  <a:pt x="8348" y="22221"/>
                </a:lnTo>
                <a:lnTo>
                  <a:pt x="7688" y="22521"/>
                </a:lnTo>
                <a:lnTo>
                  <a:pt x="7147" y="22942"/>
                </a:lnTo>
                <a:lnTo>
                  <a:pt x="6547" y="23302"/>
                </a:lnTo>
                <a:lnTo>
                  <a:pt x="5406" y="24143"/>
                </a:lnTo>
                <a:lnTo>
                  <a:pt x="5406" y="23963"/>
                </a:lnTo>
                <a:lnTo>
                  <a:pt x="5346" y="23842"/>
                </a:lnTo>
                <a:lnTo>
                  <a:pt x="5226" y="23602"/>
                </a:lnTo>
                <a:lnTo>
                  <a:pt x="4985" y="23362"/>
                </a:lnTo>
                <a:lnTo>
                  <a:pt x="4985" y="23062"/>
                </a:lnTo>
                <a:lnTo>
                  <a:pt x="5766" y="22882"/>
                </a:lnTo>
                <a:lnTo>
                  <a:pt x="6547" y="22581"/>
                </a:lnTo>
                <a:lnTo>
                  <a:pt x="7988" y="21921"/>
                </a:lnTo>
                <a:lnTo>
                  <a:pt x="8709" y="21620"/>
                </a:lnTo>
                <a:lnTo>
                  <a:pt x="9490" y="21260"/>
                </a:lnTo>
                <a:lnTo>
                  <a:pt x="9790" y="21020"/>
                </a:lnTo>
                <a:lnTo>
                  <a:pt x="10150" y="20780"/>
                </a:lnTo>
                <a:lnTo>
                  <a:pt x="10390" y="20539"/>
                </a:lnTo>
                <a:lnTo>
                  <a:pt x="10631" y="20239"/>
                </a:lnTo>
                <a:lnTo>
                  <a:pt x="10691" y="19999"/>
                </a:lnTo>
                <a:lnTo>
                  <a:pt x="10631" y="19759"/>
                </a:lnTo>
                <a:lnTo>
                  <a:pt x="10450" y="19578"/>
                </a:lnTo>
                <a:lnTo>
                  <a:pt x="10210" y="19518"/>
                </a:lnTo>
                <a:lnTo>
                  <a:pt x="9850" y="19518"/>
                </a:lnTo>
                <a:lnTo>
                  <a:pt x="9490" y="19638"/>
                </a:lnTo>
                <a:lnTo>
                  <a:pt x="9069" y="19759"/>
                </a:lnTo>
                <a:lnTo>
                  <a:pt x="8709" y="19939"/>
                </a:lnTo>
                <a:lnTo>
                  <a:pt x="7988" y="20359"/>
                </a:lnTo>
                <a:lnTo>
                  <a:pt x="7328" y="20719"/>
                </a:lnTo>
                <a:lnTo>
                  <a:pt x="6126" y="21500"/>
                </a:lnTo>
                <a:lnTo>
                  <a:pt x="5526" y="21861"/>
                </a:lnTo>
                <a:lnTo>
                  <a:pt x="4985" y="22341"/>
                </a:lnTo>
                <a:lnTo>
                  <a:pt x="4985" y="22041"/>
                </a:lnTo>
                <a:lnTo>
                  <a:pt x="5165" y="22041"/>
                </a:lnTo>
                <a:lnTo>
                  <a:pt x="5286" y="21981"/>
                </a:lnTo>
                <a:lnTo>
                  <a:pt x="5346" y="21861"/>
                </a:lnTo>
                <a:lnTo>
                  <a:pt x="5346" y="21740"/>
                </a:lnTo>
                <a:lnTo>
                  <a:pt x="5226" y="21380"/>
                </a:lnTo>
                <a:lnTo>
                  <a:pt x="5045" y="20960"/>
                </a:lnTo>
                <a:lnTo>
                  <a:pt x="5045" y="20539"/>
                </a:lnTo>
                <a:lnTo>
                  <a:pt x="5406" y="20479"/>
                </a:lnTo>
                <a:lnTo>
                  <a:pt x="5766" y="20419"/>
                </a:lnTo>
                <a:lnTo>
                  <a:pt x="6487" y="20179"/>
                </a:lnTo>
                <a:lnTo>
                  <a:pt x="7147" y="19879"/>
                </a:lnTo>
                <a:lnTo>
                  <a:pt x="7808" y="19518"/>
                </a:lnTo>
                <a:lnTo>
                  <a:pt x="8649" y="19158"/>
                </a:lnTo>
                <a:lnTo>
                  <a:pt x="9369" y="18738"/>
                </a:lnTo>
                <a:lnTo>
                  <a:pt x="9730" y="18497"/>
                </a:lnTo>
                <a:lnTo>
                  <a:pt x="10030" y="18197"/>
                </a:lnTo>
                <a:lnTo>
                  <a:pt x="10330" y="17897"/>
                </a:lnTo>
                <a:lnTo>
                  <a:pt x="10571" y="17536"/>
                </a:lnTo>
                <a:lnTo>
                  <a:pt x="10631" y="17416"/>
                </a:lnTo>
                <a:lnTo>
                  <a:pt x="10691" y="17296"/>
                </a:lnTo>
                <a:lnTo>
                  <a:pt x="10571" y="17056"/>
                </a:lnTo>
                <a:lnTo>
                  <a:pt x="10450" y="16876"/>
                </a:lnTo>
                <a:lnTo>
                  <a:pt x="10330" y="16816"/>
                </a:lnTo>
                <a:lnTo>
                  <a:pt x="10210" y="16816"/>
                </a:lnTo>
                <a:lnTo>
                  <a:pt x="9730" y="16876"/>
                </a:lnTo>
                <a:lnTo>
                  <a:pt x="9309" y="16996"/>
                </a:lnTo>
                <a:lnTo>
                  <a:pt x="8889" y="17116"/>
                </a:lnTo>
                <a:lnTo>
                  <a:pt x="8529" y="17296"/>
                </a:lnTo>
                <a:lnTo>
                  <a:pt x="7808" y="17657"/>
                </a:lnTo>
                <a:lnTo>
                  <a:pt x="7027" y="18197"/>
                </a:lnTo>
                <a:lnTo>
                  <a:pt x="6006" y="18858"/>
                </a:lnTo>
                <a:lnTo>
                  <a:pt x="5526" y="19218"/>
                </a:lnTo>
                <a:lnTo>
                  <a:pt x="5105" y="19638"/>
                </a:lnTo>
                <a:lnTo>
                  <a:pt x="5105" y="19638"/>
                </a:lnTo>
                <a:lnTo>
                  <a:pt x="5286" y="18257"/>
                </a:lnTo>
                <a:lnTo>
                  <a:pt x="5286" y="18197"/>
                </a:lnTo>
                <a:lnTo>
                  <a:pt x="6066" y="17957"/>
                </a:lnTo>
                <a:lnTo>
                  <a:pt x="6847" y="17657"/>
                </a:lnTo>
                <a:lnTo>
                  <a:pt x="8409" y="17056"/>
                </a:lnTo>
                <a:lnTo>
                  <a:pt x="9249" y="16756"/>
                </a:lnTo>
                <a:lnTo>
                  <a:pt x="10150" y="16455"/>
                </a:lnTo>
                <a:lnTo>
                  <a:pt x="10571" y="16275"/>
                </a:lnTo>
                <a:lnTo>
                  <a:pt x="10991" y="16095"/>
                </a:lnTo>
                <a:lnTo>
                  <a:pt x="11351" y="15795"/>
                </a:lnTo>
                <a:lnTo>
                  <a:pt x="11592" y="15495"/>
                </a:lnTo>
                <a:lnTo>
                  <a:pt x="11592" y="15314"/>
                </a:lnTo>
                <a:lnTo>
                  <a:pt x="11592" y="15194"/>
                </a:lnTo>
                <a:lnTo>
                  <a:pt x="11532" y="15014"/>
                </a:lnTo>
                <a:lnTo>
                  <a:pt x="11411" y="14954"/>
                </a:lnTo>
                <a:lnTo>
                  <a:pt x="10991" y="14774"/>
                </a:lnTo>
                <a:lnTo>
                  <a:pt x="10571" y="14714"/>
                </a:lnTo>
                <a:lnTo>
                  <a:pt x="10090" y="14774"/>
                </a:lnTo>
                <a:lnTo>
                  <a:pt x="9610" y="14894"/>
                </a:lnTo>
                <a:lnTo>
                  <a:pt x="9129" y="15074"/>
                </a:lnTo>
                <a:lnTo>
                  <a:pt x="8649" y="15254"/>
                </a:lnTo>
                <a:lnTo>
                  <a:pt x="7808" y="15615"/>
                </a:lnTo>
                <a:lnTo>
                  <a:pt x="6547" y="16275"/>
                </a:lnTo>
                <a:lnTo>
                  <a:pt x="6006" y="16636"/>
                </a:lnTo>
                <a:lnTo>
                  <a:pt x="5406" y="16996"/>
                </a:lnTo>
                <a:lnTo>
                  <a:pt x="5826" y="14834"/>
                </a:lnTo>
                <a:lnTo>
                  <a:pt x="7087" y="14414"/>
                </a:lnTo>
                <a:lnTo>
                  <a:pt x="8288" y="13933"/>
                </a:lnTo>
                <a:lnTo>
                  <a:pt x="8949" y="13693"/>
                </a:lnTo>
                <a:lnTo>
                  <a:pt x="9610" y="13393"/>
                </a:lnTo>
                <a:lnTo>
                  <a:pt x="9910" y="13212"/>
                </a:lnTo>
                <a:lnTo>
                  <a:pt x="10210" y="13032"/>
                </a:lnTo>
                <a:lnTo>
                  <a:pt x="10450" y="12792"/>
                </a:lnTo>
                <a:lnTo>
                  <a:pt x="10631" y="12492"/>
                </a:lnTo>
                <a:lnTo>
                  <a:pt x="10631" y="12312"/>
                </a:lnTo>
                <a:lnTo>
                  <a:pt x="10631" y="12131"/>
                </a:lnTo>
                <a:lnTo>
                  <a:pt x="10511" y="11951"/>
                </a:lnTo>
                <a:lnTo>
                  <a:pt x="10330" y="11831"/>
                </a:lnTo>
                <a:lnTo>
                  <a:pt x="9730" y="11831"/>
                </a:lnTo>
                <a:lnTo>
                  <a:pt x="9430" y="11951"/>
                </a:lnTo>
                <a:lnTo>
                  <a:pt x="9129" y="12071"/>
                </a:lnTo>
                <a:lnTo>
                  <a:pt x="8529" y="12372"/>
                </a:lnTo>
                <a:lnTo>
                  <a:pt x="7988" y="12732"/>
                </a:lnTo>
                <a:lnTo>
                  <a:pt x="6967" y="13333"/>
                </a:lnTo>
                <a:lnTo>
                  <a:pt x="6066" y="13933"/>
                </a:lnTo>
                <a:lnTo>
                  <a:pt x="6367" y="12672"/>
                </a:lnTo>
                <a:lnTo>
                  <a:pt x="7628" y="12131"/>
                </a:lnTo>
                <a:lnTo>
                  <a:pt x="8949" y="11651"/>
                </a:lnTo>
                <a:lnTo>
                  <a:pt x="10270" y="11351"/>
                </a:lnTo>
                <a:lnTo>
                  <a:pt x="10871" y="11110"/>
                </a:lnTo>
                <a:lnTo>
                  <a:pt x="11471" y="10870"/>
                </a:lnTo>
                <a:lnTo>
                  <a:pt x="11652" y="10690"/>
                </a:lnTo>
                <a:lnTo>
                  <a:pt x="11772" y="10570"/>
                </a:lnTo>
                <a:lnTo>
                  <a:pt x="11772" y="10390"/>
                </a:lnTo>
                <a:lnTo>
                  <a:pt x="11772" y="10210"/>
                </a:lnTo>
                <a:lnTo>
                  <a:pt x="11652" y="10029"/>
                </a:lnTo>
                <a:lnTo>
                  <a:pt x="11532" y="9909"/>
                </a:lnTo>
                <a:lnTo>
                  <a:pt x="11411" y="9789"/>
                </a:lnTo>
                <a:lnTo>
                  <a:pt x="11171" y="9729"/>
                </a:lnTo>
                <a:lnTo>
                  <a:pt x="10631" y="9729"/>
                </a:lnTo>
                <a:lnTo>
                  <a:pt x="10030" y="9849"/>
                </a:lnTo>
                <a:lnTo>
                  <a:pt x="9430" y="10029"/>
                </a:lnTo>
                <a:lnTo>
                  <a:pt x="8829" y="10330"/>
                </a:lnTo>
                <a:lnTo>
                  <a:pt x="8228" y="10630"/>
                </a:lnTo>
                <a:lnTo>
                  <a:pt x="7688" y="10990"/>
                </a:lnTo>
                <a:lnTo>
                  <a:pt x="6607" y="11831"/>
                </a:lnTo>
                <a:lnTo>
                  <a:pt x="6607" y="11831"/>
                </a:lnTo>
                <a:lnTo>
                  <a:pt x="7207" y="10089"/>
                </a:lnTo>
                <a:lnTo>
                  <a:pt x="7748" y="9969"/>
                </a:lnTo>
                <a:lnTo>
                  <a:pt x="8228" y="9849"/>
                </a:lnTo>
                <a:lnTo>
                  <a:pt x="9249" y="9489"/>
                </a:lnTo>
                <a:lnTo>
                  <a:pt x="9910" y="9249"/>
                </a:lnTo>
                <a:lnTo>
                  <a:pt x="10511" y="9008"/>
                </a:lnTo>
                <a:lnTo>
                  <a:pt x="10811" y="8828"/>
                </a:lnTo>
                <a:lnTo>
                  <a:pt x="11111" y="8648"/>
                </a:lnTo>
                <a:lnTo>
                  <a:pt x="11351" y="8408"/>
                </a:lnTo>
                <a:lnTo>
                  <a:pt x="11532" y="8168"/>
                </a:lnTo>
                <a:lnTo>
                  <a:pt x="11592" y="7927"/>
                </a:lnTo>
                <a:lnTo>
                  <a:pt x="11592" y="7747"/>
                </a:lnTo>
                <a:lnTo>
                  <a:pt x="11471" y="7567"/>
                </a:lnTo>
                <a:lnTo>
                  <a:pt x="11291" y="7507"/>
                </a:lnTo>
                <a:lnTo>
                  <a:pt x="10931" y="7447"/>
                </a:lnTo>
                <a:lnTo>
                  <a:pt x="10631" y="7507"/>
                </a:lnTo>
                <a:lnTo>
                  <a:pt x="10270" y="7567"/>
                </a:lnTo>
                <a:lnTo>
                  <a:pt x="9970" y="7687"/>
                </a:lnTo>
                <a:lnTo>
                  <a:pt x="9309" y="7927"/>
                </a:lnTo>
                <a:lnTo>
                  <a:pt x="8709" y="8288"/>
                </a:lnTo>
                <a:lnTo>
                  <a:pt x="7748" y="8768"/>
                </a:lnTo>
                <a:lnTo>
                  <a:pt x="7868" y="8468"/>
                </a:lnTo>
                <a:lnTo>
                  <a:pt x="8409" y="8228"/>
                </a:lnTo>
                <a:lnTo>
                  <a:pt x="9009" y="7927"/>
                </a:lnTo>
                <a:lnTo>
                  <a:pt x="10030" y="7267"/>
                </a:lnTo>
                <a:lnTo>
                  <a:pt x="11291" y="6546"/>
                </a:lnTo>
                <a:lnTo>
                  <a:pt x="11892" y="6126"/>
                </a:lnTo>
                <a:lnTo>
                  <a:pt x="12132" y="5825"/>
                </a:lnTo>
                <a:lnTo>
                  <a:pt x="12372" y="5585"/>
                </a:lnTo>
                <a:lnTo>
                  <a:pt x="12432" y="5405"/>
                </a:lnTo>
                <a:lnTo>
                  <a:pt x="12432" y="5225"/>
                </a:lnTo>
                <a:lnTo>
                  <a:pt x="12312" y="5105"/>
                </a:lnTo>
                <a:lnTo>
                  <a:pt x="12072" y="5105"/>
                </a:lnTo>
                <a:lnTo>
                  <a:pt x="11772" y="5225"/>
                </a:lnTo>
                <a:lnTo>
                  <a:pt x="11411" y="5345"/>
                </a:lnTo>
                <a:lnTo>
                  <a:pt x="10811" y="5705"/>
                </a:lnTo>
                <a:lnTo>
                  <a:pt x="9610" y="6546"/>
                </a:lnTo>
                <a:lnTo>
                  <a:pt x="8949" y="6967"/>
                </a:lnTo>
                <a:lnTo>
                  <a:pt x="8288" y="7447"/>
                </a:lnTo>
                <a:lnTo>
                  <a:pt x="9009" y="6066"/>
                </a:lnTo>
                <a:lnTo>
                  <a:pt x="9069" y="5886"/>
                </a:lnTo>
                <a:lnTo>
                  <a:pt x="9850" y="5525"/>
                </a:lnTo>
                <a:lnTo>
                  <a:pt x="10631" y="5105"/>
                </a:lnTo>
                <a:lnTo>
                  <a:pt x="11231" y="4684"/>
                </a:lnTo>
                <a:lnTo>
                  <a:pt x="11832" y="4324"/>
                </a:lnTo>
                <a:lnTo>
                  <a:pt x="12372" y="3904"/>
                </a:lnTo>
                <a:lnTo>
                  <a:pt x="12853" y="3423"/>
                </a:lnTo>
                <a:lnTo>
                  <a:pt x="12973" y="3243"/>
                </a:lnTo>
                <a:lnTo>
                  <a:pt x="12913" y="3063"/>
                </a:lnTo>
                <a:lnTo>
                  <a:pt x="12793" y="2883"/>
                </a:lnTo>
                <a:lnTo>
                  <a:pt x="12613" y="2823"/>
                </a:lnTo>
                <a:lnTo>
                  <a:pt x="13093" y="2582"/>
                </a:lnTo>
                <a:lnTo>
                  <a:pt x="13333" y="2402"/>
                </a:lnTo>
                <a:lnTo>
                  <a:pt x="13453" y="2162"/>
                </a:lnTo>
                <a:lnTo>
                  <a:pt x="13513" y="1982"/>
                </a:lnTo>
                <a:lnTo>
                  <a:pt x="13453" y="1802"/>
                </a:lnTo>
                <a:lnTo>
                  <a:pt x="13393" y="1682"/>
                </a:lnTo>
                <a:lnTo>
                  <a:pt x="13213" y="1561"/>
                </a:lnTo>
                <a:lnTo>
                  <a:pt x="12733" y="1561"/>
                </a:lnTo>
                <a:lnTo>
                  <a:pt x="12192" y="1622"/>
                </a:lnTo>
                <a:lnTo>
                  <a:pt x="11712" y="1862"/>
                </a:lnTo>
                <a:lnTo>
                  <a:pt x="11291" y="2042"/>
                </a:lnTo>
                <a:lnTo>
                  <a:pt x="10991" y="2162"/>
                </a:lnTo>
                <a:lnTo>
                  <a:pt x="10991" y="2162"/>
                </a:lnTo>
                <a:lnTo>
                  <a:pt x="11411" y="1862"/>
                </a:lnTo>
                <a:lnTo>
                  <a:pt x="12072" y="1321"/>
                </a:lnTo>
                <a:lnTo>
                  <a:pt x="12432" y="1021"/>
                </a:lnTo>
                <a:lnTo>
                  <a:pt x="12673" y="721"/>
                </a:lnTo>
                <a:lnTo>
                  <a:pt x="12673" y="541"/>
                </a:lnTo>
                <a:lnTo>
                  <a:pt x="12613" y="360"/>
                </a:lnTo>
                <a:lnTo>
                  <a:pt x="12492" y="300"/>
                </a:lnTo>
                <a:lnTo>
                  <a:pt x="12312" y="300"/>
                </a:lnTo>
                <a:lnTo>
                  <a:pt x="11952" y="420"/>
                </a:lnTo>
                <a:lnTo>
                  <a:pt x="11652" y="661"/>
                </a:lnTo>
                <a:lnTo>
                  <a:pt x="11051" y="1141"/>
                </a:lnTo>
                <a:lnTo>
                  <a:pt x="10330" y="1742"/>
                </a:lnTo>
                <a:lnTo>
                  <a:pt x="9670" y="2342"/>
                </a:lnTo>
                <a:lnTo>
                  <a:pt x="9550" y="2462"/>
                </a:lnTo>
                <a:lnTo>
                  <a:pt x="9550" y="2642"/>
                </a:lnTo>
                <a:lnTo>
                  <a:pt x="9610" y="2763"/>
                </a:lnTo>
                <a:lnTo>
                  <a:pt x="9730" y="2883"/>
                </a:lnTo>
                <a:lnTo>
                  <a:pt x="9369" y="3183"/>
                </a:lnTo>
                <a:lnTo>
                  <a:pt x="9069" y="3543"/>
                </a:lnTo>
                <a:lnTo>
                  <a:pt x="9309" y="2522"/>
                </a:lnTo>
                <a:lnTo>
                  <a:pt x="9430" y="1922"/>
                </a:lnTo>
                <a:lnTo>
                  <a:pt x="9550" y="1321"/>
                </a:lnTo>
                <a:lnTo>
                  <a:pt x="9610" y="661"/>
                </a:lnTo>
                <a:lnTo>
                  <a:pt x="9550" y="60"/>
                </a:lnTo>
                <a:lnTo>
                  <a:pt x="9490" y="0"/>
                </a:lnTo>
                <a:close/>
              </a:path>
            </a:pathLst>
          </a:custGeom>
          <a:solidFill>
            <a:srgbClr val="5E9B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5"/>
          <p:cNvSpPr/>
          <p:nvPr/>
        </p:nvSpPr>
        <p:spPr>
          <a:xfrm rot="3731686" flipH="1">
            <a:off x="7719892" y="3183656"/>
            <a:ext cx="337874" cy="884412"/>
          </a:xfrm>
          <a:custGeom>
            <a:avLst/>
            <a:gdLst/>
            <a:ahLst/>
            <a:cxnLst/>
            <a:rect l="l" t="t" r="r" b="b"/>
            <a:pathLst>
              <a:path w="13514" h="35374" extrusionOk="0">
                <a:moveTo>
                  <a:pt x="11411" y="3303"/>
                </a:moveTo>
                <a:lnTo>
                  <a:pt x="10811" y="3603"/>
                </a:lnTo>
                <a:lnTo>
                  <a:pt x="10270" y="3964"/>
                </a:lnTo>
                <a:lnTo>
                  <a:pt x="10450" y="3543"/>
                </a:lnTo>
                <a:lnTo>
                  <a:pt x="10931" y="3423"/>
                </a:lnTo>
                <a:lnTo>
                  <a:pt x="11411" y="3303"/>
                </a:lnTo>
                <a:close/>
                <a:moveTo>
                  <a:pt x="7628" y="4865"/>
                </a:moveTo>
                <a:lnTo>
                  <a:pt x="7748" y="4985"/>
                </a:lnTo>
                <a:lnTo>
                  <a:pt x="7868" y="5105"/>
                </a:lnTo>
                <a:lnTo>
                  <a:pt x="8048" y="5105"/>
                </a:lnTo>
                <a:lnTo>
                  <a:pt x="8228" y="5045"/>
                </a:lnTo>
                <a:lnTo>
                  <a:pt x="7928" y="5645"/>
                </a:lnTo>
                <a:lnTo>
                  <a:pt x="7508" y="6426"/>
                </a:lnTo>
                <a:lnTo>
                  <a:pt x="7628" y="4865"/>
                </a:lnTo>
                <a:close/>
                <a:moveTo>
                  <a:pt x="7928" y="26965"/>
                </a:moveTo>
                <a:lnTo>
                  <a:pt x="7748" y="27085"/>
                </a:lnTo>
                <a:lnTo>
                  <a:pt x="6607" y="27986"/>
                </a:lnTo>
                <a:lnTo>
                  <a:pt x="6066" y="28467"/>
                </a:lnTo>
                <a:lnTo>
                  <a:pt x="5586" y="29007"/>
                </a:lnTo>
                <a:lnTo>
                  <a:pt x="5526" y="28647"/>
                </a:lnTo>
                <a:lnTo>
                  <a:pt x="5646" y="28407"/>
                </a:lnTo>
                <a:lnTo>
                  <a:pt x="5646" y="28166"/>
                </a:lnTo>
                <a:lnTo>
                  <a:pt x="5586" y="27926"/>
                </a:lnTo>
                <a:lnTo>
                  <a:pt x="5466" y="27746"/>
                </a:lnTo>
                <a:lnTo>
                  <a:pt x="6066" y="27566"/>
                </a:lnTo>
                <a:lnTo>
                  <a:pt x="6607" y="27446"/>
                </a:lnTo>
                <a:lnTo>
                  <a:pt x="7808" y="27025"/>
                </a:lnTo>
                <a:lnTo>
                  <a:pt x="7928" y="26965"/>
                </a:lnTo>
                <a:close/>
                <a:moveTo>
                  <a:pt x="7808" y="28947"/>
                </a:moveTo>
                <a:lnTo>
                  <a:pt x="7328" y="29548"/>
                </a:lnTo>
                <a:lnTo>
                  <a:pt x="6667" y="30389"/>
                </a:lnTo>
                <a:lnTo>
                  <a:pt x="6367" y="30809"/>
                </a:lnTo>
                <a:lnTo>
                  <a:pt x="6126" y="31229"/>
                </a:lnTo>
                <a:lnTo>
                  <a:pt x="5766" y="29908"/>
                </a:lnTo>
                <a:lnTo>
                  <a:pt x="6307" y="29788"/>
                </a:lnTo>
                <a:lnTo>
                  <a:pt x="6847" y="29548"/>
                </a:lnTo>
                <a:lnTo>
                  <a:pt x="7328" y="29248"/>
                </a:lnTo>
                <a:lnTo>
                  <a:pt x="7808" y="28947"/>
                </a:lnTo>
                <a:close/>
                <a:moveTo>
                  <a:pt x="9430" y="0"/>
                </a:moveTo>
                <a:lnTo>
                  <a:pt x="9189" y="240"/>
                </a:lnTo>
                <a:lnTo>
                  <a:pt x="9009" y="480"/>
                </a:lnTo>
                <a:lnTo>
                  <a:pt x="8709" y="1021"/>
                </a:lnTo>
                <a:lnTo>
                  <a:pt x="8409" y="1622"/>
                </a:lnTo>
                <a:lnTo>
                  <a:pt x="8168" y="2222"/>
                </a:lnTo>
                <a:lnTo>
                  <a:pt x="7808" y="3243"/>
                </a:lnTo>
                <a:lnTo>
                  <a:pt x="7868" y="2162"/>
                </a:lnTo>
                <a:lnTo>
                  <a:pt x="7808" y="1081"/>
                </a:lnTo>
                <a:lnTo>
                  <a:pt x="7808" y="961"/>
                </a:lnTo>
                <a:lnTo>
                  <a:pt x="7688" y="841"/>
                </a:lnTo>
                <a:lnTo>
                  <a:pt x="7568" y="841"/>
                </a:lnTo>
                <a:lnTo>
                  <a:pt x="7448" y="961"/>
                </a:lnTo>
                <a:lnTo>
                  <a:pt x="7087" y="1441"/>
                </a:lnTo>
                <a:lnTo>
                  <a:pt x="6847" y="2042"/>
                </a:lnTo>
                <a:lnTo>
                  <a:pt x="6667" y="2582"/>
                </a:lnTo>
                <a:lnTo>
                  <a:pt x="6487" y="3183"/>
                </a:lnTo>
                <a:lnTo>
                  <a:pt x="6247" y="4444"/>
                </a:lnTo>
                <a:lnTo>
                  <a:pt x="6126" y="5645"/>
                </a:lnTo>
                <a:lnTo>
                  <a:pt x="6066" y="6306"/>
                </a:lnTo>
                <a:lnTo>
                  <a:pt x="6006" y="7207"/>
                </a:lnTo>
                <a:lnTo>
                  <a:pt x="6006" y="7747"/>
                </a:lnTo>
                <a:lnTo>
                  <a:pt x="6066" y="8228"/>
                </a:lnTo>
                <a:lnTo>
                  <a:pt x="6186" y="8648"/>
                </a:lnTo>
                <a:lnTo>
                  <a:pt x="6307" y="8948"/>
                </a:lnTo>
                <a:lnTo>
                  <a:pt x="6066" y="9609"/>
                </a:lnTo>
                <a:lnTo>
                  <a:pt x="6066" y="9669"/>
                </a:lnTo>
                <a:lnTo>
                  <a:pt x="5946" y="8588"/>
                </a:lnTo>
                <a:lnTo>
                  <a:pt x="5886" y="7507"/>
                </a:lnTo>
                <a:lnTo>
                  <a:pt x="5946" y="6366"/>
                </a:lnTo>
                <a:lnTo>
                  <a:pt x="6066" y="5225"/>
                </a:lnTo>
                <a:lnTo>
                  <a:pt x="6066" y="4624"/>
                </a:lnTo>
                <a:lnTo>
                  <a:pt x="6066" y="4024"/>
                </a:lnTo>
                <a:lnTo>
                  <a:pt x="6006" y="3483"/>
                </a:lnTo>
                <a:lnTo>
                  <a:pt x="5886" y="2943"/>
                </a:lnTo>
                <a:lnTo>
                  <a:pt x="5826" y="2823"/>
                </a:lnTo>
                <a:lnTo>
                  <a:pt x="5766" y="2763"/>
                </a:lnTo>
                <a:lnTo>
                  <a:pt x="5646" y="2763"/>
                </a:lnTo>
                <a:lnTo>
                  <a:pt x="5526" y="2823"/>
                </a:lnTo>
                <a:lnTo>
                  <a:pt x="5226" y="3303"/>
                </a:lnTo>
                <a:lnTo>
                  <a:pt x="4985" y="3784"/>
                </a:lnTo>
                <a:lnTo>
                  <a:pt x="4805" y="4384"/>
                </a:lnTo>
                <a:lnTo>
                  <a:pt x="4685" y="4985"/>
                </a:lnTo>
                <a:lnTo>
                  <a:pt x="4565" y="6186"/>
                </a:lnTo>
                <a:lnTo>
                  <a:pt x="4505" y="7327"/>
                </a:lnTo>
                <a:lnTo>
                  <a:pt x="4445" y="8348"/>
                </a:lnTo>
                <a:lnTo>
                  <a:pt x="4024" y="6066"/>
                </a:lnTo>
                <a:lnTo>
                  <a:pt x="3964" y="6006"/>
                </a:lnTo>
                <a:lnTo>
                  <a:pt x="3904" y="5946"/>
                </a:lnTo>
                <a:lnTo>
                  <a:pt x="3844" y="6006"/>
                </a:lnTo>
                <a:lnTo>
                  <a:pt x="3784" y="6066"/>
                </a:lnTo>
                <a:lnTo>
                  <a:pt x="3544" y="7087"/>
                </a:lnTo>
                <a:lnTo>
                  <a:pt x="3364" y="8168"/>
                </a:lnTo>
                <a:lnTo>
                  <a:pt x="3304" y="9309"/>
                </a:lnTo>
                <a:lnTo>
                  <a:pt x="3304" y="10450"/>
                </a:lnTo>
                <a:lnTo>
                  <a:pt x="3424" y="11591"/>
                </a:lnTo>
                <a:lnTo>
                  <a:pt x="3664" y="12672"/>
                </a:lnTo>
                <a:lnTo>
                  <a:pt x="4024" y="13753"/>
                </a:lnTo>
                <a:lnTo>
                  <a:pt x="4265" y="14233"/>
                </a:lnTo>
                <a:lnTo>
                  <a:pt x="4505" y="14714"/>
                </a:lnTo>
                <a:lnTo>
                  <a:pt x="4205" y="16275"/>
                </a:lnTo>
                <a:lnTo>
                  <a:pt x="3964" y="17777"/>
                </a:lnTo>
                <a:lnTo>
                  <a:pt x="3784" y="17476"/>
                </a:lnTo>
                <a:lnTo>
                  <a:pt x="3784" y="17116"/>
                </a:lnTo>
                <a:lnTo>
                  <a:pt x="3784" y="16756"/>
                </a:lnTo>
                <a:lnTo>
                  <a:pt x="3604" y="16035"/>
                </a:lnTo>
                <a:lnTo>
                  <a:pt x="3424" y="15314"/>
                </a:lnTo>
                <a:lnTo>
                  <a:pt x="3244" y="14594"/>
                </a:lnTo>
                <a:lnTo>
                  <a:pt x="3064" y="13633"/>
                </a:lnTo>
                <a:lnTo>
                  <a:pt x="2943" y="12732"/>
                </a:lnTo>
                <a:lnTo>
                  <a:pt x="2823" y="11771"/>
                </a:lnTo>
                <a:lnTo>
                  <a:pt x="2703" y="10810"/>
                </a:lnTo>
                <a:lnTo>
                  <a:pt x="2643" y="10690"/>
                </a:lnTo>
                <a:lnTo>
                  <a:pt x="2583" y="10630"/>
                </a:lnTo>
                <a:lnTo>
                  <a:pt x="2463" y="10570"/>
                </a:lnTo>
                <a:lnTo>
                  <a:pt x="2343" y="10570"/>
                </a:lnTo>
                <a:lnTo>
                  <a:pt x="2163" y="10630"/>
                </a:lnTo>
                <a:lnTo>
                  <a:pt x="2043" y="10690"/>
                </a:lnTo>
                <a:lnTo>
                  <a:pt x="1982" y="10810"/>
                </a:lnTo>
                <a:lnTo>
                  <a:pt x="1862" y="11291"/>
                </a:lnTo>
                <a:lnTo>
                  <a:pt x="1742" y="11771"/>
                </a:lnTo>
                <a:lnTo>
                  <a:pt x="1682" y="12252"/>
                </a:lnTo>
                <a:lnTo>
                  <a:pt x="1682" y="12792"/>
                </a:lnTo>
                <a:lnTo>
                  <a:pt x="1742" y="13753"/>
                </a:lnTo>
                <a:lnTo>
                  <a:pt x="1922" y="14774"/>
                </a:lnTo>
                <a:lnTo>
                  <a:pt x="2043" y="15374"/>
                </a:lnTo>
                <a:lnTo>
                  <a:pt x="2223" y="16035"/>
                </a:lnTo>
                <a:lnTo>
                  <a:pt x="2403" y="16696"/>
                </a:lnTo>
                <a:lnTo>
                  <a:pt x="2763" y="17236"/>
                </a:lnTo>
                <a:lnTo>
                  <a:pt x="2823" y="17356"/>
                </a:lnTo>
                <a:lnTo>
                  <a:pt x="3244" y="18317"/>
                </a:lnTo>
                <a:lnTo>
                  <a:pt x="3544" y="18798"/>
                </a:lnTo>
                <a:lnTo>
                  <a:pt x="3844" y="19218"/>
                </a:lnTo>
                <a:lnTo>
                  <a:pt x="3844" y="19278"/>
                </a:lnTo>
                <a:lnTo>
                  <a:pt x="3304" y="18497"/>
                </a:lnTo>
                <a:lnTo>
                  <a:pt x="2763" y="17657"/>
                </a:lnTo>
                <a:lnTo>
                  <a:pt x="2343" y="16816"/>
                </a:lnTo>
                <a:lnTo>
                  <a:pt x="1802" y="15975"/>
                </a:lnTo>
                <a:lnTo>
                  <a:pt x="1562" y="15555"/>
                </a:lnTo>
                <a:lnTo>
                  <a:pt x="1202" y="15194"/>
                </a:lnTo>
                <a:lnTo>
                  <a:pt x="1142" y="15134"/>
                </a:lnTo>
                <a:lnTo>
                  <a:pt x="1022" y="15074"/>
                </a:lnTo>
                <a:lnTo>
                  <a:pt x="781" y="15134"/>
                </a:lnTo>
                <a:lnTo>
                  <a:pt x="661" y="15254"/>
                </a:lnTo>
                <a:lnTo>
                  <a:pt x="601" y="15435"/>
                </a:lnTo>
                <a:lnTo>
                  <a:pt x="601" y="15975"/>
                </a:lnTo>
                <a:lnTo>
                  <a:pt x="661" y="16516"/>
                </a:lnTo>
                <a:lnTo>
                  <a:pt x="841" y="16996"/>
                </a:lnTo>
                <a:lnTo>
                  <a:pt x="1082" y="17536"/>
                </a:lnTo>
                <a:lnTo>
                  <a:pt x="1622" y="18497"/>
                </a:lnTo>
                <a:lnTo>
                  <a:pt x="2163" y="19398"/>
                </a:lnTo>
                <a:lnTo>
                  <a:pt x="2883" y="20419"/>
                </a:lnTo>
                <a:lnTo>
                  <a:pt x="3304" y="20900"/>
                </a:lnTo>
                <a:lnTo>
                  <a:pt x="3724" y="21320"/>
                </a:lnTo>
                <a:lnTo>
                  <a:pt x="3724" y="22281"/>
                </a:lnTo>
                <a:lnTo>
                  <a:pt x="3304" y="21861"/>
                </a:lnTo>
                <a:lnTo>
                  <a:pt x="2763" y="21200"/>
                </a:lnTo>
                <a:lnTo>
                  <a:pt x="2343" y="20539"/>
                </a:lnTo>
                <a:lnTo>
                  <a:pt x="1922" y="19759"/>
                </a:lnTo>
                <a:lnTo>
                  <a:pt x="1622" y="19038"/>
                </a:lnTo>
                <a:lnTo>
                  <a:pt x="1502" y="18858"/>
                </a:lnTo>
                <a:lnTo>
                  <a:pt x="1442" y="18798"/>
                </a:lnTo>
                <a:lnTo>
                  <a:pt x="1262" y="18738"/>
                </a:lnTo>
                <a:lnTo>
                  <a:pt x="1142" y="18738"/>
                </a:lnTo>
                <a:lnTo>
                  <a:pt x="1022" y="18798"/>
                </a:lnTo>
                <a:lnTo>
                  <a:pt x="901" y="18858"/>
                </a:lnTo>
                <a:lnTo>
                  <a:pt x="841" y="18978"/>
                </a:lnTo>
                <a:lnTo>
                  <a:pt x="841" y="19098"/>
                </a:lnTo>
                <a:lnTo>
                  <a:pt x="901" y="19819"/>
                </a:lnTo>
                <a:lnTo>
                  <a:pt x="1082" y="20479"/>
                </a:lnTo>
                <a:lnTo>
                  <a:pt x="1322" y="21140"/>
                </a:lnTo>
                <a:lnTo>
                  <a:pt x="1622" y="21801"/>
                </a:lnTo>
                <a:lnTo>
                  <a:pt x="901" y="21020"/>
                </a:lnTo>
                <a:lnTo>
                  <a:pt x="241" y="20179"/>
                </a:lnTo>
                <a:lnTo>
                  <a:pt x="181" y="20119"/>
                </a:lnTo>
                <a:lnTo>
                  <a:pt x="61" y="20179"/>
                </a:lnTo>
                <a:lnTo>
                  <a:pt x="1" y="20239"/>
                </a:lnTo>
                <a:lnTo>
                  <a:pt x="1" y="20359"/>
                </a:lnTo>
                <a:lnTo>
                  <a:pt x="541" y="21440"/>
                </a:lnTo>
                <a:lnTo>
                  <a:pt x="1202" y="22461"/>
                </a:lnTo>
                <a:lnTo>
                  <a:pt x="1862" y="23422"/>
                </a:lnTo>
                <a:lnTo>
                  <a:pt x="2583" y="24323"/>
                </a:lnTo>
                <a:lnTo>
                  <a:pt x="3244" y="25044"/>
                </a:lnTo>
                <a:lnTo>
                  <a:pt x="3904" y="25704"/>
                </a:lnTo>
                <a:lnTo>
                  <a:pt x="4024" y="26605"/>
                </a:lnTo>
                <a:lnTo>
                  <a:pt x="3364" y="26065"/>
                </a:lnTo>
                <a:lnTo>
                  <a:pt x="2883" y="25524"/>
                </a:lnTo>
                <a:lnTo>
                  <a:pt x="2343" y="24923"/>
                </a:lnTo>
                <a:lnTo>
                  <a:pt x="1742" y="24383"/>
                </a:lnTo>
                <a:lnTo>
                  <a:pt x="1442" y="24203"/>
                </a:lnTo>
                <a:lnTo>
                  <a:pt x="1142" y="24083"/>
                </a:lnTo>
                <a:lnTo>
                  <a:pt x="1022" y="24023"/>
                </a:lnTo>
                <a:lnTo>
                  <a:pt x="841" y="24083"/>
                </a:lnTo>
                <a:lnTo>
                  <a:pt x="721" y="24203"/>
                </a:lnTo>
                <a:lnTo>
                  <a:pt x="661" y="24323"/>
                </a:lnTo>
                <a:lnTo>
                  <a:pt x="661" y="24743"/>
                </a:lnTo>
                <a:lnTo>
                  <a:pt x="721" y="25104"/>
                </a:lnTo>
                <a:lnTo>
                  <a:pt x="901" y="25524"/>
                </a:lnTo>
                <a:lnTo>
                  <a:pt x="1082" y="25884"/>
                </a:lnTo>
                <a:lnTo>
                  <a:pt x="1622" y="26605"/>
                </a:lnTo>
                <a:lnTo>
                  <a:pt x="2223" y="27206"/>
                </a:lnTo>
                <a:lnTo>
                  <a:pt x="2643" y="27626"/>
                </a:lnTo>
                <a:lnTo>
                  <a:pt x="3184" y="28106"/>
                </a:lnTo>
                <a:lnTo>
                  <a:pt x="3784" y="28587"/>
                </a:lnTo>
                <a:lnTo>
                  <a:pt x="4084" y="28707"/>
                </a:lnTo>
                <a:lnTo>
                  <a:pt x="4385" y="28887"/>
                </a:lnTo>
                <a:lnTo>
                  <a:pt x="4745" y="30329"/>
                </a:lnTo>
                <a:lnTo>
                  <a:pt x="4265" y="30028"/>
                </a:lnTo>
                <a:lnTo>
                  <a:pt x="3904" y="29728"/>
                </a:lnTo>
                <a:lnTo>
                  <a:pt x="3244" y="29127"/>
                </a:lnTo>
                <a:lnTo>
                  <a:pt x="2703" y="28527"/>
                </a:lnTo>
                <a:lnTo>
                  <a:pt x="1562" y="27206"/>
                </a:lnTo>
                <a:lnTo>
                  <a:pt x="1442" y="27085"/>
                </a:lnTo>
                <a:lnTo>
                  <a:pt x="1142" y="27085"/>
                </a:lnTo>
                <a:lnTo>
                  <a:pt x="1022" y="27146"/>
                </a:lnTo>
                <a:lnTo>
                  <a:pt x="901" y="27266"/>
                </a:lnTo>
                <a:lnTo>
                  <a:pt x="841" y="27386"/>
                </a:lnTo>
                <a:lnTo>
                  <a:pt x="781" y="27506"/>
                </a:lnTo>
                <a:lnTo>
                  <a:pt x="781" y="27686"/>
                </a:lnTo>
                <a:lnTo>
                  <a:pt x="901" y="28166"/>
                </a:lnTo>
                <a:lnTo>
                  <a:pt x="1082" y="28587"/>
                </a:lnTo>
                <a:lnTo>
                  <a:pt x="1322" y="29067"/>
                </a:lnTo>
                <a:lnTo>
                  <a:pt x="1562" y="29488"/>
                </a:lnTo>
                <a:lnTo>
                  <a:pt x="2163" y="30268"/>
                </a:lnTo>
                <a:lnTo>
                  <a:pt x="2823" y="30989"/>
                </a:lnTo>
                <a:lnTo>
                  <a:pt x="3184" y="31289"/>
                </a:lnTo>
                <a:lnTo>
                  <a:pt x="2883" y="31289"/>
                </a:lnTo>
                <a:lnTo>
                  <a:pt x="2823" y="31410"/>
                </a:lnTo>
                <a:lnTo>
                  <a:pt x="2763" y="31590"/>
                </a:lnTo>
                <a:lnTo>
                  <a:pt x="2763" y="31710"/>
                </a:lnTo>
                <a:lnTo>
                  <a:pt x="3003" y="32010"/>
                </a:lnTo>
                <a:lnTo>
                  <a:pt x="3184" y="32250"/>
                </a:lnTo>
                <a:lnTo>
                  <a:pt x="3664" y="32731"/>
                </a:lnTo>
                <a:lnTo>
                  <a:pt x="4745" y="33512"/>
                </a:lnTo>
                <a:lnTo>
                  <a:pt x="5466" y="34052"/>
                </a:lnTo>
                <a:lnTo>
                  <a:pt x="5886" y="34352"/>
                </a:lnTo>
                <a:lnTo>
                  <a:pt x="6307" y="34593"/>
                </a:lnTo>
                <a:lnTo>
                  <a:pt x="6607" y="35193"/>
                </a:lnTo>
                <a:lnTo>
                  <a:pt x="6667" y="35313"/>
                </a:lnTo>
                <a:lnTo>
                  <a:pt x="6787" y="35373"/>
                </a:lnTo>
                <a:lnTo>
                  <a:pt x="6847" y="35373"/>
                </a:lnTo>
                <a:lnTo>
                  <a:pt x="6967" y="35313"/>
                </a:lnTo>
                <a:lnTo>
                  <a:pt x="7087" y="35253"/>
                </a:lnTo>
                <a:lnTo>
                  <a:pt x="7147" y="35193"/>
                </a:lnTo>
                <a:lnTo>
                  <a:pt x="7207" y="35073"/>
                </a:lnTo>
                <a:lnTo>
                  <a:pt x="7147" y="34953"/>
                </a:lnTo>
                <a:lnTo>
                  <a:pt x="7147" y="34833"/>
                </a:lnTo>
                <a:lnTo>
                  <a:pt x="7328" y="34773"/>
                </a:lnTo>
                <a:lnTo>
                  <a:pt x="7448" y="34713"/>
                </a:lnTo>
                <a:lnTo>
                  <a:pt x="7568" y="34653"/>
                </a:lnTo>
                <a:lnTo>
                  <a:pt x="7628" y="34532"/>
                </a:lnTo>
                <a:lnTo>
                  <a:pt x="7748" y="34232"/>
                </a:lnTo>
                <a:lnTo>
                  <a:pt x="7688" y="34052"/>
                </a:lnTo>
                <a:lnTo>
                  <a:pt x="7628" y="33932"/>
                </a:lnTo>
                <a:lnTo>
                  <a:pt x="7448" y="33632"/>
                </a:lnTo>
                <a:lnTo>
                  <a:pt x="7207" y="33331"/>
                </a:lnTo>
                <a:lnTo>
                  <a:pt x="6907" y="33091"/>
                </a:lnTo>
                <a:lnTo>
                  <a:pt x="6547" y="32911"/>
                </a:lnTo>
                <a:lnTo>
                  <a:pt x="6427" y="32370"/>
                </a:lnTo>
                <a:lnTo>
                  <a:pt x="6487" y="32130"/>
                </a:lnTo>
                <a:lnTo>
                  <a:pt x="6487" y="31890"/>
                </a:lnTo>
                <a:lnTo>
                  <a:pt x="6967" y="31530"/>
                </a:lnTo>
                <a:lnTo>
                  <a:pt x="7388" y="31109"/>
                </a:lnTo>
                <a:lnTo>
                  <a:pt x="8228" y="30268"/>
                </a:lnTo>
                <a:lnTo>
                  <a:pt x="8709" y="29788"/>
                </a:lnTo>
                <a:lnTo>
                  <a:pt x="9129" y="29248"/>
                </a:lnTo>
                <a:lnTo>
                  <a:pt x="9550" y="28647"/>
                </a:lnTo>
                <a:lnTo>
                  <a:pt x="9850" y="28046"/>
                </a:lnTo>
                <a:lnTo>
                  <a:pt x="9850" y="27926"/>
                </a:lnTo>
                <a:lnTo>
                  <a:pt x="9790" y="27806"/>
                </a:lnTo>
                <a:lnTo>
                  <a:pt x="9730" y="27686"/>
                </a:lnTo>
                <a:lnTo>
                  <a:pt x="9670" y="27626"/>
                </a:lnTo>
                <a:lnTo>
                  <a:pt x="9850" y="27386"/>
                </a:lnTo>
                <a:lnTo>
                  <a:pt x="10030" y="27085"/>
                </a:lnTo>
                <a:lnTo>
                  <a:pt x="10030" y="26785"/>
                </a:lnTo>
                <a:lnTo>
                  <a:pt x="10030" y="26665"/>
                </a:lnTo>
                <a:lnTo>
                  <a:pt x="9910" y="26485"/>
                </a:lnTo>
                <a:lnTo>
                  <a:pt x="9730" y="26305"/>
                </a:lnTo>
                <a:lnTo>
                  <a:pt x="9550" y="26185"/>
                </a:lnTo>
                <a:lnTo>
                  <a:pt x="9850" y="25884"/>
                </a:lnTo>
                <a:lnTo>
                  <a:pt x="10150" y="25584"/>
                </a:lnTo>
                <a:lnTo>
                  <a:pt x="10210" y="25464"/>
                </a:lnTo>
                <a:lnTo>
                  <a:pt x="10270" y="25344"/>
                </a:lnTo>
                <a:lnTo>
                  <a:pt x="10150" y="25104"/>
                </a:lnTo>
                <a:lnTo>
                  <a:pt x="10030" y="24923"/>
                </a:lnTo>
                <a:lnTo>
                  <a:pt x="9790" y="24863"/>
                </a:lnTo>
                <a:lnTo>
                  <a:pt x="9430" y="24863"/>
                </a:lnTo>
                <a:lnTo>
                  <a:pt x="9069" y="24923"/>
                </a:lnTo>
                <a:lnTo>
                  <a:pt x="8709" y="25044"/>
                </a:lnTo>
                <a:lnTo>
                  <a:pt x="8409" y="25164"/>
                </a:lnTo>
                <a:lnTo>
                  <a:pt x="7688" y="25524"/>
                </a:lnTo>
                <a:lnTo>
                  <a:pt x="7087" y="25884"/>
                </a:lnTo>
                <a:lnTo>
                  <a:pt x="6367" y="26305"/>
                </a:lnTo>
                <a:lnTo>
                  <a:pt x="5946" y="25884"/>
                </a:lnTo>
                <a:lnTo>
                  <a:pt x="5526" y="25464"/>
                </a:lnTo>
                <a:lnTo>
                  <a:pt x="6547" y="24923"/>
                </a:lnTo>
                <a:lnTo>
                  <a:pt x="7568" y="24323"/>
                </a:lnTo>
                <a:lnTo>
                  <a:pt x="8649" y="23662"/>
                </a:lnTo>
                <a:lnTo>
                  <a:pt x="9129" y="23242"/>
                </a:lnTo>
                <a:lnTo>
                  <a:pt x="9490" y="22761"/>
                </a:lnTo>
                <a:lnTo>
                  <a:pt x="9610" y="22641"/>
                </a:lnTo>
                <a:lnTo>
                  <a:pt x="9610" y="22461"/>
                </a:lnTo>
                <a:lnTo>
                  <a:pt x="9550" y="22341"/>
                </a:lnTo>
                <a:lnTo>
                  <a:pt x="9490" y="22221"/>
                </a:lnTo>
                <a:lnTo>
                  <a:pt x="9249" y="22101"/>
                </a:lnTo>
                <a:lnTo>
                  <a:pt x="9129" y="22041"/>
                </a:lnTo>
                <a:lnTo>
                  <a:pt x="8949" y="22041"/>
                </a:lnTo>
                <a:lnTo>
                  <a:pt x="8649" y="22161"/>
                </a:lnTo>
                <a:lnTo>
                  <a:pt x="8348" y="22221"/>
                </a:lnTo>
                <a:lnTo>
                  <a:pt x="7688" y="22521"/>
                </a:lnTo>
                <a:lnTo>
                  <a:pt x="7147" y="22942"/>
                </a:lnTo>
                <a:lnTo>
                  <a:pt x="6547" y="23302"/>
                </a:lnTo>
                <a:lnTo>
                  <a:pt x="5406" y="24143"/>
                </a:lnTo>
                <a:lnTo>
                  <a:pt x="5406" y="23963"/>
                </a:lnTo>
                <a:lnTo>
                  <a:pt x="5346" y="23842"/>
                </a:lnTo>
                <a:lnTo>
                  <a:pt x="5226" y="23602"/>
                </a:lnTo>
                <a:lnTo>
                  <a:pt x="4985" y="23362"/>
                </a:lnTo>
                <a:lnTo>
                  <a:pt x="4985" y="23062"/>
                </a:lnTo>
                <a:lnTo>
                  <a:pt x="5766" y="22882"/>
                </a:lnTo>
                <a:lnTo>
                  <a:pt x="6547" y="22581"/>
                </a:lnTo>
                <a:lnTo>
                  <a:pt x="7988" y="21921"/>
                </a:lnTo>
                <a:lnTo>
                  <a:pt x="8709" y="21620"/>
                </a:lnTo>
                <a:lnTo>
                  <a:pt x="9490" y="21260"/>
                </a:lnTo>
                <a:lnTo>
                  <a:pt x="9790" y="21020"/>
                </a:lnTo>
                <a:lnTo>
                  <a:pt x="10150" y="20780"/>
                </a:lnTo>
                <a:lnTo>
                  <a:pt x="10390" y="20539"/>
                </a:lnTo>
                <a:lnTo>
                  <a:pt x="10631" y="20239"/>
                </a:lnTo>
                <a:lnTo>
                  <a:pt x="10691" y="19999"/>
                </a:lnTo>
                <a:lnTo>
                  <a:pt x="10631" y="19759"/>
                </a:lnTo>
                <a:lnTo>
                  <a:pt x="10450" y="19578"/>
                </a:lnTo>
                <a:lnTo>
                  <a:pt x="10210" y="19518"/>
                </a:lnTo>
                <a:lnTo>
                  <a:pt x="9850" y="19518"/>
                </a:lnTo>
                <a:lnTo>
                  <a:pt x="9490" y="19638"/>
                </a:lnTo>
                <a:lnTo>
                  <a:pt x="9069" y="19759"/>
                </a:lnTo>
                <a:lnTo>
                  <a:pt x="8709" y="19939"/>
                </a:lnTo>
                <a:lnTo>
                  <a:pt x="7988" y="20359"/>
                </a:lnTo>
                <a:lnTo>
                  <a:pt x="7328" y="20719"/>
                </a:lnTo>
                <a:lnTo>
                  <a:pt x="6126" y="21500"/>
                </a:lnTo>
                <a:lnTo>
                  <a:pt x="5526" y="21861"/>
                </a:lnTo>
                <a:lnTo>
                  <a:pt x="4985" y="22341"/>
                </a:lnTo>
                <a:lnTo>
                  <a:pt x="4985" y="22041"/>
                </a:lnTo>
                <a:lnTo>
                  <a:pt x="5165" y="22041"/>
                </a:lnTo>
                <a:lnTo>
                  <a:pt x="5286" y="21981"/>
                </a:lnTo>
                <a:lnTo>
                  <a:pt x="5346" y="21861"/>
                </a:lnTo>
                <a:lnTo>
                  <a:pt x="5346" y="21740"/>
                </a:lnTo>
                <a:lnTo>
                  <a:pt x="5226" y="21380"/>
                </a:lnTo>
                <a:lnTo>
                  <a:pt x="5045" y="20960"/>
                </a:lnTo>
                <a:lnTo>
                  <a:pt x="5045" y="20539"/>
                </a:lnTo>
                <a:lnTo>
                  <a:pt x="5406" y="20479"/>
                </a:lnTo>
                <a:lnTo>
                  <a:pt x="5766" y="20419"/>
                </a:lnTo>
                <a:lnTo>
                  <a:pt x="6487" y="20179"/>
                </a:lnTo>
                <a:lnTo>
                  <a:pt x="7147" y="19879"/>
                </a:lnTo>
                <a:lnTo>
                  <a:pt x="7808" y="19518"/>
                </a:lnTo>
                <a:lnTo>
                  <a:pt x="8649" y="19158"/>
                </a:lnTo>
                <a:lnTo>
                  <a:pt x="9369" y="18738"/>
                </a:lnTo>
                <a:lnTo>
                  <a:pt x="9730" y="18497"/>
                </a:lnTo>
                <a:lnTo>
                  <a:pt x="10030" y="18197"/>
                </a:lnTo>
                <a:lnTo>
                  <a:pt x="10330" y="17897"/>
                </a:lnTo>
                <a:lnTo>
                  <a:pt x="10571" y="17536"/>
                </a:lnTo>
                <a:lnTo>
                  <a:pt x="10631" y="17416"/>
                </a:lnTo>
                <a:lnTo>
                  <a:pt x="10691" y="17296"/>
                </a:lnTo>
                <a:lnTo>
                  <a:pt x="10571" y="17056"/>
                </a:lnTo>
                <a:lnTo>
                  <a:pt x="10450" y="16876"/>
                </a:lnTo>
                <a:lnTo>
                  <a:pt x="10330" y="16816"/>
                </a:lnTo>
                <a:lnTo>
                  <a:pt x="10210" y="16816"/>
                </a:lnTo>
                <a:lnTo>
                  <a:pt x="9730" y="16876"/>
                </a:lnTo>
                <a:lnTo>
                  <a:pt x="9309" y="16996"/>
                </a:lnTo>
                <a:lnTo>
                  <a:pt x="8889" y="17116"/>
                </a:lnTo>
                <a:lnTo>
                  <a:pt x="8529" y="17296"/>
                </a:lnTo>
                <a:lnTo>
                  <a:pt x="7808" y="17657"/>
                </a:lnTo>
                <a:lnTo>
                  <a:pt x="7027" y="18197"/>
                </a:lnTo>
                <a:lnTo>
                  <a:pt x="6006" y="18858"/>
                </a:lnTo>
                <a:lnTo>
                  <a:pt x="5526" y="19218"/>
                </a:lnTo>
                <a:lnTo>
                  <a:pt x="5105" y="19638"/>
                </a:lnTo>
                <a:lnTo>
                  <a:pt x="5105" y="19638"/>
                </a:lnTo>
                <a:lnTo>
                  <a:pt x="5286" y="18257"/>
                </a:lnTo>
                <a:lnTo>
                  <a:pt x="5286" y="18197"/>
                </a:lnTo>
                <a:lnTo>
                  <a:pt x="6066" y="17957"/>
                </a:lnTo>
                <a:lnTo>
                  <a:pt x="6847" y="17657"/>
                </a:lnTo>
                <a:lnTo>
                  <a:pt x="8409" y="17056"/>
                </a:lnTo>
                <a:lnTo>
                  <a:pt x="9249" y="16756"/>
                </a:lnTo>
                <a:lnTo>
                  <a:pt x="10150" y="16455"/>
                </a:lnTo>
                <a:lnTo>
                  <a:pt x="10571" y="16275"/>
                </a:lnTo>
                <a:lnTo>
                  <a:pt x="10991" y="16095"/>
                </a:lnTo>
                <a:lnTo>
                  <a:pt x="11351" y="15795"/>
                </a:lnTo>
                <a:lnTo>
                  <a:pt x="11592" y="15495"/>
                </a:lnTo>
                <a:lnTo>
                  <a:pt x="11592" y="15314"/>
                </a:lnTo>
                <a:lnTo>
                  <a:pt x="11592" y="15194"/>
                </a:lnTo>
                <a:lnTo>
                  <a:pt x="11532" y="15014"/>
                </a:lnTo>
                <a:lnTo>
                  <a:pt x="11411" y="14954"/>
                </a:lnTo>
                <a:lnTo>
                  <a:pt x="10991" y="14774"/>
                </a:lnTo>
                <a:lnTo>
                  <a:pt x="10571" y="14714"/>
                </a:lnTo>
                <a:lnTo>
                  <a:pt x="10090" y="14774"/>
                </a:lnTo>
                <a:lnTo>
                  <a:pt x="9610" y="14894"/>
                </a:lnTo>
                <a:lnTo>
                  <a:pt x="9129" y="15074"/>
                </a:lnTo>
                <a:lnTo>
                  <a:pt x="8649" y="15254"/>
                </a:lnTo>
                <a:lnTo>
                  <a:pt x="7808" y="15615"/>
                </a:lnTo>
                <a:lnTo>
                  <a:pt x="6547" y="16275"/>
                </a:lnTo>
                <a:lnTo>
                  <a:pt x="6006" y="16636"/>
                </a:lnTo>
                <a:lnTo>
                  <a:pt x="5406" y="16996"/>
                </a:lnTo>
                <a:lnTo>
                  <a:pt x="5826" y="14834"/>
                </a:lnTo>
                <a:lnTo>
                  <a:pt x="7087" y="14414"/>
                </a:lnTo>
                <a:lnTo>
                  <a:pt x="8288" y="13933"/>
                </a:lnTo>
                <a:lnTo>
                  <a:pt x="8949" y="13693"/>
                </a:lnTo>
                <a:lnTo>
                  <a:pt x="9610" y="13393"/>
                </a:lnTo>
                <a:lnTo>
                  <a:pt x="9910" y="13212"/>
                </a:lnTo>
                <a:lnTo>
                  <a:pt x="10210" y="13032"/>
                </a:lnTo>
                <a:lnTo>
                  <a:pt x="10450" y="12792"/>
                </a:lnTo>
                <a:lnTo>
                  <a:pt x="10631" y="12492"/>
                </a:lnTo>
                <a:lnTo>
                  <a:pt x="10631" y="12312"/>
                </a:lnTo>
                <a:lnTo>
                  <a:pt x="10631" y="12131"/>
                </a:lnTo>
                <a:lnTo>
                  <a:pt x="10511" y="11951"/>
                </a:lnTo>
                <a:lnTo>
                  <a:pt x="10330" y="11831"/>
                </a:lnTo>
                <a:lnTo>
                  <a:pt x="9730" y="11831"/>
                </a:lnTo>
                <a:lnTo>
                  <a:pt x="9430" y="11951"/>
                </a:lnTo>
                <a:lnTo>
                  <a:pt x="9129" y="12071"/>
                </a:lnTo>
                <a:lnTo>
                  <a:pt x="8529" y="12372"/>
                </a:lnTo>
                <a:lnTo>
                  <a:pt x="7988" y="12732"/>
                </a:lnTo>
                <a:lnTo>
                  <a:pt x="6967" y="13333"/>
                </a:lnTo>
                <a:lnTo>
                  <a:pt x="6066" y="13933"/>
                </a:lnTo>
                <a:lnTo>
                  <a:pt x="6367" y="12672"/>
                </a:lnTo>
                <a:lnTo>
                  <a:pt x="7628" y="12131"/>
                </a:lnTo>
                <a:lnTo>
                  <a:pt x="8949" y="11651"/>
                </a:lnTo>
                <a:lnTo>
                  <a:pt x="10270" y="11351"/>
                </a:lnTo>
                <a:lnTo>
                  <a:pt x="10871" y="11110"/>
                </a:lnTo>
                <a:lnTo>
                  <a:pt x="11471" y="10870"/>
                </a:lnTo>
                <a:lnTo>
                  <a:pt x="11652" y="10690"/>
                </a:lnTo>
                <a:lnTo>
                  <a:pt x="11772" y="10570"/>
                </a:lnTo>
                <a:lnTo>
                  <a:pt x="11772" y="10390"/>
                </a:lnTo>
                <a:lnTo>
                  <a:pt x="11772" y="10210"/>
                </a:lnTo>
                <a:lnTo>
                  <a:pt x="11652" y="10029"/>
                </a:lnTo>
                <a:lnTo>
                  <a:pt x="11532" y="9909"/>
                </a:lnTo>
                <a:lnTo>
                  <a:pt x="11411" y="9789"/>
                </a:lnTo>
                <a:lnTo>
                  <a:pt x="11171" y="9729"/>
                </a:lnTo>
                <a:lnTo>
                  <a:pt x="10631" y="9729"/>
                </a:lnTo>
                <a:lnTo>
                  <a:pt x="10030" y="9849"/>
                </a:lnTo>
                <a:lnTo>
                  <a:pt x="9430" y="10029"/>
                </a:lnTo>
                <a:lnTo>
                  <a:pt x="8829" y="10330"/>
                </a:lnTo>
                <a:lnTo>
                  <a:pt x="8228" y="10630"/>
                </a:lnTo>
                <a:lnTo>
                  <a:pt x="7688" y="10990"/>
                </a:lnTo>
                <a:lnTo>
                  <a:pt x="6607" y="11831"/>
                </a:lnTo>
                <a:lnTo>
                  <a:pt x="6607" y="11831"/>
                </a:lnTo>
                <a:lnTo>
                  <a:pt x="7207" y="10089"/>
                </a:lnTo>
                <a:lnTo>
                  <a:pt x="7748" y="9969"/>
                </a:lnTo>
                <a:lnTo>
                  <a:pt x="8228" y="9849"/>
                </a:lnTo>
                <a:lnTo>
                  <a:pt x="9249" y="9489"/>
                </a:lnTo>
                <a:lnTo>
                  <a:pt x="9910" y="9249"/>
                </a:lnTo>
                <a:lnTo>
                  <a:pt x="10511" y="9008"/>
                </a:lnTo>
                <a:lnTo>
                  <a:pt x="10811" y="8828"/>
                </a:lnTo>
                <a:lnTo>
                  <a:pt x="11111" y="8648"/>
                </a:lnTo>
                <a:lnTo>
                  <a:pt x="11351" y="8408"/>
                </a:lnTo>
                <a:lnTo>
                  <a:pt x="11532" y="8168"/>
                </a:lnTo>
                <a:lnTo>
                  <a:pt x="11592" y="7927"/>
                </a:lnTo>
                <a:lnTo>
                  <a:pt x="11592" y="7747"/>
                </a:lnTo>
                <a:lnTo>
                  <a:pt x="11471" y="7567"/>
                </a:lnTo>
                <a:lnTo>
                  <a:pt x="11291" y="7507"/>
                </a:lnTo>
                <a:lnTo>
                  <a:pt x="10931" y="7447"/>
                </a:lnTo>
                <a:lnTo>
                  <a:pt x="10631" y="7507"/>
                </a:lnTo>
                <a:lnTo>
                  <a:pt x="10270" y="7567"/>
                </a:lnTo>
                <a:lnTo>
                  <a:pt x="9970" y="7687"/>
                </a:lnTo>
                <a:lnTo>
                  <a:pt x="9309" y="7927"/>
                </a:lnTo>
                <a:lnTo>
                  <a:pt x="8709" y="8288"/>
                </a:lnTo>
                <a:lnTo>
                  <a:pt x="7748" y="8768"/>
                </a:lnTo>
                <a:lnTo>
                  <a:pt x="7868" y="8468"/>
                </a:lnTo>
                <a:lnTo>
                  <a:pt x="8409" y="8228"/>
                </a:lnTo>
                <a:lnTo>
                  <a:pt x="9009" y="7927"/>
                </a:lnTo>
                <a:lnTo>
                  <a:pt x="10030" y="7267"/>
                </a:lnTo>
                <a:lnTo>
                  <a:pt x="11291" y="6546"/>
                </a:lnTo>
                <a:lnTo>
                  <a:pt x="11892" y="6126"/>
                </a:lnTo>
                <a:lnTo>
                  <a:pt x="12132" y="5825"/>
                </a:lnTo>
                <a:lnTo>
                  <a:pt x="12372" y="5585"/>
                </a:lnTo>
                <a:lnTo>
                  <a:pt x="12432" y="5405"/>
                </a:lnTo>
                <a:lnTo>
                  <a:pt x="12432" y="5225"/>
                </a:lnTo>
                <a:lnTo>
                  <a:pt x="12312" y="5105"/>
                </a:lnTo>
                <a:lnTo>
                  <a:pt x="12072" y="5105"/>
                </a:lnTo>
                <a:lnTo>
                  <a:pt x="11772" y="5225"/>
                </a:lnTo>
                <a:lnTo>
                  <a:pt x="11411" y="5345"/>
                </a:lnTo>
                <a:lnTo>
                  <a:pt x="10811" y="5705"/>
                </a:lnTo>
                <a:lnTo>
                  <a:pt x="9610" y="6546"/>
                </a:lnTo>
                <a:lnTo>
                  <a:pt x="8949" y="6967"/>
                </a:lnTo>
                <a:lnTo>
                  <a:pt x="8288" y="7447"/>
                </a:lnTo>
                <a:lnTo>
                  <a:pt x="9009" y="6066"/>
                </a:lnTo>
                <a:lnTo>
                  <a:pt x="9069" y="5886"/>
                </a:lnTo>
                <a:lnTo>
                  <a:pt x="9850" y="5525"/>
                </a:lnTo>
                <a:lnTo>
                  <a:pt x="10631" y="5105"/>
                </a:lnTo>
                <a:lnTo>
                  <a:pt x="11231" y="4684"/>
                </a:lnTo>
                <a:lnTo>
                  <a:pt x="11832" y="4324"/>
                </a:lnTo>
                <a:lnTo>
                  <a:pt x="12372" y="3904"/>
                </a:lnTo>
                <a:lnTo>
                  <a:pt x="12853" y="3423"/>
                </a:lnTo>
                <a:lnTo>
                  <a:pt x="12973" y="3243"/>
                </a:lnTo>
                <a:lnTo>
                  <a:pt x="12913" y="3063"/>
                </a:lnTo>
                <a:lnTo>
                  <a:pt x="12793" y="2883"/>
                </a:lnTo>
                <a:lnTo>
                  <a:pt x="12613" y="2823"/>
                </a:lnTo>
                <a:lnTo>
                  <a:pt x="13093" y="2582"/>
                </a:lnTo>
                <a:lnTo>
                  <a:pt x="13333" y="2402"/>
                </a:lnTo>
                <a:lnTo>
                  <a:pt x="13453" y="2162"/>
                </a:lnTo>
                <a:lnTo>
                  <a:pt x="13513" y="1982"/>
                </a:lnTo>
                <a:lnTo>
                  <a:pt x="13453" y="1802"/>
                </a:lnTo>
                <a:lnTo>
                  <a:pt x="13393" y="1682"/>
                </a:lnTo>
                <a:lnTo>
                  <a:pt x="13213" y="1561"/>
                </a:lnTo>
                <a:lnTo>
                  <a:pt x="12733" y="1561"/>
                </a:lnTo>
                <a:lnTo>
                  <a:pt x="12192" y="1622"/>
                </a:lnTo>
                <a:lnTo>
                  <a:pt x="11712" y="1862"/>
                </a:lnTo>
                <a:lnTo>
                  <a:pt x="11291" y="2042"/>
                </a:lnTo>
                <a:lnTo>
                  <a:pt x="10991" y="2162"/>
                </a:lnTo>
                <a:lnTo>
                  <a:pt x="10991" y="2162"/>
                </a:lnTo>
                <a:lnTo>
                  <a:pt x="11411" y="1862"/>
                </a:lnTo>
                <a:lnTo>
                  <a:pt x="12072" y="1321"/>
                </a:lnTo>
                <a:lnTo>
                  <a:pt x="12432" y="1021"/>
                </a:lnTo>
                <a:lnTo>
                  <a:pt x="12673" y="721"/>
                </a:lnTo>
                <a:lnTo>
                  <a:pt x="12673" y="541"/>
                </a:lnTo>
                <a:lnTo>
                  <a:pt x="12613" y="360"/>
                </a:lnTo>
                <a:lnTo>
                  <a:pt x="12492" y="300"/>
                </a:lnTo>
                <a:lnTo>
                  <a:pt x="12312" y="300"/>
                </a:lnTo>
                <a:lnTo>
                  <a:pt x="11952" y="420"/>
                </a:lnTo>
                <a:lnTo>
                  <a:pt x="11652" y="661"/>
                </a:lnTo>
                <a:lnTo>
                  <a:pt x="11051" y="1141"/>
                </a:lnTo>
                <a:lnTo>
                  <a:pt x="10330" y="1742"/>
                </a:lnTo>
                <a:lnTo>
                  <a:pt x="9670" y="2342"/>
                </a:lnTo>
                <a:lnTo>
                  <a:pt x="9550" y="2462"/>
                </a:lnTo>
                <a:lnTo>
                  <a:pt x="9550" y="2642"/>
                </a:lnTo>
                <a:lnTo>
                  <a:pt x="9610" y="2763"/>
                </a:lnTo>
                <a:lnTo>
                  <a:pt x="9730" y="2883"/>
                </a:lnTo>
                <a:lnTo>
                  <a:pt x="9369" y="3183"/>
                </a:lnTo>
                <a:lnTo>
                  <a:pt x="9069" y="3543"/>
                </a:lnTo>
                <a:lnTo>
                  <a:pt x="9309" y="2522"/>
                </a:lnTo>
                <a:lnTo>
                  <a:pt x="9430" y="1922"/>
                </a:lnTo>
                <a:lnTo>
                  <a:pt x="9550" y="1321"/>
                </a:lnTo>
                <a:lnTo>
                  <a:pt x="9610" y="661"/>
                </a:lnTo>
                <a:lnTo>
                  <a:pt x="9550" y="60"/>
                </a:lnTo>
                <a:lnTo>
                  <a:pt x="9490" y="0"/>
                </a:lnTo>
                <a:close/>
              </a:path>
            </a:pathLst>
          </a:custGeom>
          <a:solidFill>
            <a:srgbClr val="1877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5"/>
          <p:cNvSpPr/>
          <p:nvPr/>
        </p:nvSpPr>
        <p:spPr>
          <a:xfrm rot="3048944">
            <a:off x="7635908" y="2626857"/>
            <a:ext cx="327671" cy="675686"/>
          </a:xfrm>
          <a:custGeom>
            <a:avLst/>
            <a:gdLst/>
            <a:ahLst/>
            <a:cxnLst/>
            <a:rect l="l" t="t" r="r" b="b"/>
            <a:pathLst>
              <a:path w="18378" h="37897" extrusionOk="0">
                <a:moveTo>
                  <a:pt x="4505" y="1"/>
                </a:moveTo>
                <a:lnTo>
                  <a:pt x="4024" y="121"/>
                </a:lnTo>
                <a:lnTo>
                  <a:pt x="3784" y="181"/>
                </a:lnTo>
                <a:lnTo>
                  <a:pt x="3604" y="301"/>
                </a:lnTo>
                <a:lnTo>
                  <a:pt x="3424" y="481"/>
                </a:lnTo>
                <a:lnTo>
                  <a:pt x="3243" y="661"/>
                </a:lnTo>
                <a:lnTo>
                  <a:pt x="3123" y="842"/>
                </a:lnTo>
                <a:lnTo>
                  <a:pt x="3003" y="1082"/>
                </a:lnTo>
                <a:lnTo>
                  <a:pt x="2943" y="1622"/>
                </a:lnTo>
                <a:lnTo>
                  <a:pt x="2883" y="2163"/>
                </a:lnTo>
                <a:lnTo>
                  <a:pt x="2883" y="2763"/>
                </a:lnTo>
                <a:lnTo>
                  <a:pt x="2943" y="3304"/>
                </a:lnTo>
                <a:lnTo>
                  <a:pt x="3063" y="3844"/>
                </a:lnTo>
                <a:lnTo>
                  <a:pt x="3243" y="4325"/>
                </a:lnTo>
                <a:lnTo>
                  <a:pt x="3424" y="4865"/>
                </a:lnTo>
                <a:lnTo>
                  <a:pt x="3664" y="5346"/>
                </a:lnTo>
                <a:lnTo>
                  <a:pt x="4144" y="6247"/>
                </a:lnTo>
                <a:lnTo>
                  <a:pt x="4445" y="6607"/>
                </a:lnTo>
                <a:lnTo>
                  <a:pt x="4745" y="7027"/>
                </a:lnTo>
                <a:lnTo>
                  <a:pt x="5105" y="7268"/>
                </a:lnTo>
                <a:lnTo>
                  <a:pt x="5466" y="7568"/>
                </a:lnTo>
                <a:lnTo>
                  <a:pt x="6246" y="8048"/>
                </a:lnTo>
                <a:lnTo>
                  <a:pt x="6787" y="10210"/>
                </a:lnTo>
                <a:lnTo>
                  <a:pt x="5766" y="9370"/>
                </a:lnTo>
                <a:lnTo>
                  <a:pt x="4685" y="8589"/>
                </a:lnTo>
                <a:lnTo>
                  <a:pt x="3484" y="7568"/>
                </a:lnTo>
                <a:lnTo>
                  <a:pt x="2883" y="7027"/>
                </a:lnTo>
                <a:lnTo>
                  <a:pt x="2283" y="6547"/>
                </a:lnTo>
                <a:lnTo>
                  <a:pt x="1982" y="6367"/>
                </a:lnTo>
                <a:lnTo>
                  <a:pt x="1682" y="6307"/>
                </a:lnTo>
                <a:lnTo>
                  <a:pt x="1442" y="6247"/>
                </a:lnTo>
                <a:lnTo>
                  <a:pt x="1141" y="6307"/>
                </a:lnTo>
                <a:lnTo>
                  <a:pt x="901" y="6427"/>
                </a:lnTo>
                <a:lnTo>
                  <a:pt x="661" y="6607"/>
                </a:lnTo>
                <a:lnTo>
                  <a:pt x="421" y="6787"/>
                </a:lnTo>
                <a:lnTo>
                  <a:pt x="301" y="7027"/>
                </a:lnTo>
                <a:lnTo>
                  <a:pt x="120" y="7328"/>
                </a:lnTo>
                <a:lnTo>
                  <a:pt x="60" y="7568"/>
                </a:lnTo>
                <a:lnTo>
                  <a:pt x="0" y="7868"/>
                </a:lnTo>
                <a:lnTo>
                  <a:pt x="60" y="8168"/>
                </a:lnTo>
                <a:lnTo>
                  <a:pt x="120" y="8469"/>
                </a:lnTo>
                <a:lnTo>
                  <a:pt x="241" y="8709"/>
                </a:lnTo>
                <a:lnTo>
                  <a:pt x="481" y="8949"/>
                </a:lnTo>
                <a:lnTo>
                  <a:pt x="721" y="9189"/>
                </a:lnTo>
                <a:lnTo>
                  <a:pt x="1382" y="9550"/>
                </a:lnTo>
                <a:lnTo>
                  <a:pt x="2042" y="9850"/>
                </a:lnTo>
                <a:lnTo>
                  <a:pt x="3364" y="10511"/>
                </a:lnTo>
                <a:lnTo>
                  <a:pt x="4625" y="11231"/>
                </a:lnTo>
                <a:lnTo>
                  <a:pt x="5946" y="11892"/>
                </a:lnTo>
                <a:lnTo>
                  <a:pt x="6246" y="11952"/>
                </a:lnTo>
                <a:lnTo>
                  <a:pt x="6607" y="11892"/>
                </a:lnTo>
                <a:lnTo>
                  <a:pt x="6847" y="11772"/>
                </a:lnTo>
                <a:lnTo>
                  <a:pt x="7087" y="11592"/>
                </a:lnTo>
                <a:lnTo>
                  <a:pt x="7507" y="13153"/>
                </a:lnTo>
                <a:lnTo>
                  <a:pt x="7808" y="14715"/>
                </a:lnTo>
                <a:lnTo>
                  <a:pt x="7868" y="15075"/>
                </a:lnTo>
                <a:lnTo>
                  <a:pt x="6667" y="14294"/>
                </a:lnTo>
                <a:lnTo>
                  <a:pt x="6066" y="13874"/>
                </a:lnTo>
                <a:lnTo>
                  <a:pt x="5466" y="13513"/>
                </a:lnTo>
                <a:lnTo>
                  <a:pt x="4805" y="13213"/>
                </a:lnTo>
                <a:lnTo>
                  <a:pt x="4144" y="12973"/>
                </a:lnTo>
                <a:lnTo>
                  <a:pt x="3424" y="12733"/>
                </a:lnTo>
                <a:lnTo>
                  <a:pt x="2703" y="12613"/>
                </a:lnTo>
                <a:lnTo>
                  <a:pt x="2403" y="12613"/>
                </a:lnTo>
                <a:lnTo>
                  <a:pt x="2162" y="12673"/>
                </a:lnTo>
                <a:lnTo>
                  <a:pt x="1922" y="12793"/>
                </a:lnTo>
                <a:lnTo>
                  <a:pt x="1742" y="12913"/>
                </a:lnTo>
                <a:lnTo>
                  <a:pt x="1562" y="13093"/>
                </a:lnTo>
                <a:lnTo>
                  <a:pt x="1442" y="13333"/>
                </a:lnTo>
                <a:lnTo>
                  <a:pt x="1382" y="13573"/>
                </a:lnTo>
                <a:lnTo>
                  <a:pt x="1322" y="13814"/>
                </a:lnTo>
                <a:lnTo>
                  <a:pt x="1322" y="14054"/>
                </a:lnTo>
                <a:lnTo>
                  <a:pt x="1322" y="14354"/>
                </a:lnTo>
                <a:lnTo>
                  <a:pt x="1382" y="14594"/>
                </a:lnTo>
                <a:lnTo>
                  <a:pt x="1502" y="14835"/>
                </a:lnTo>
                <a:lnTo>
                  <a:pt x="1682" y="15075"/>
                </a:lnTo>
                <a:lnTo>
                  <a:pt x="1862" y="15255"/>
                </a:lnTo>
                <a:lnTo>
                  <a:pt x="2042" y="15375"/>
                </a:lnTo>
                <a:lnTo>
                  <a:pt x="2343" y="15495"/>
                </a:lnTo>
                <a:lnTo>
                  <a:pt x="3003" y="15675"/>
                </a:lnTo>
                <a:lnTo>
                  <a:pt x="3724" y="15856"/>
                </a:lnTo>
                <a:lnTo>
                  <a:pt x="5105" y="15976"/>
                </a:lnTo>
                <a:lnTo>
                  <a:pt x="6547" y="16156"/>
                </a:lnTo>
                <a:lnTo>
                  <a:pt x="7267" y="16276"/>
                </a:lnTo>
                <a:lnTo>
                  <a:pt x="7928" y="16456"/>
                </a:lnTo>
                <a:lnTo>
                  <a:pt x="8168" y="16456"/>
                </a:lnTo>
                <a:lnTo>
                  <a:pt x="8588" y="19459"/>
                </a:lnTo>
                <a:lnTo>
                  <a:pt x="8949" y="22522"/>
                </a:lnTo>
                <a:lnTo>
                  <a:pt x="8949" y="22642"/>
                </a:lnTo>
                <a:lnTo>
                  <a:pt x="8408" y="22101"/>
                </a:lnTo>
                <a:lnTo>
                  <a:pt x="7748" y="21681"/>
                </a:lnTo>
                <a:lnTo>
                  <a:pt x="7147" y="21201"/>
                </a:lnTo>
                <a:lnTo>
                  <a:pt x="6667" y="20780"/>
                </a:lnTo>
                <a:lnTo>
                  <a:pt x="6186" y="20420"/>
                </a:lnTo>
                <a:lnTo>
                  <a:pt x="5646" y="20000"/>
                </a:lnTo>
                <a:lnTo>
                  <a:pt x="5105" y="19639"/>
                </a:lnTo>
                <a:lnTo>
                  <a:pt x="4445" y="19339"/>
                </a:lnTo>
                <a:lnTo>
                  <a:pt x="3784" y="19099"/>
                </a:lnTo>
                <a:lnTo>
                  <a:pt x="3484" y="19039"/>
                </a:lnTo>
                <a:lnTo>
                  <a:pt x="3123" y="18979"/>
                </a:lnTo>
                <a:lnTo>
                  <a:pt x="2823" y="18979"/>
                </a:lnTo>
                <a:lnTo>
                  <a:pt x="2523" y="19039"/>
                </a:lnTo>
                <a:lnTo>
                  <a:pt x="2222" y="19159"/>
                </a:lnTo>
                <a:lnTo>
                  <a:pt x="1982" y="19339"/>
                </a:lnTo>
                <a:lnTo>
                  <a:pt x="1622" y="19639"/>
                </a:lnTo>
                <a:lnTo>
                  <a:pt x="1382" y="20000"/>
                </a:lnTo>
                <a:lnTo>
                  <a:pt x="1322" y="20180"/>
                </a:lnTo>
                <a:lnTo>
                  <a:pt x="1262" y="20420"/>
                </a:lnTo>
                <a:lnTo>
                  <a:pt x="1262" y="20660"/>
                </a:lnTo>
                <a:lnTo>
                  <a:pt x="1322" y="20840"/>
                </a:lnTo>
                <a:lnTo>
                  <a:pt x="1442" y="21141"/>
                </a:lnTo>
                <a:lnTo>
                  <a:pt x="1562" y="21381"/>
                </a:lnTo>
                <a:lnTo>
                  <a:pt x="1742" y="21621"/>
                </a:lnTo>
                <a:lnTo>
                  <a:pt x="1982" y="21861"/>
                </a:lnTo>
                <a:lnTo>
                  <a:pt x="2463" y="22162"/>
                </a:lnTo>
                <a:lnTo>
                  <a:pt x="3003" y="22462"/>
                </a:lnTo>
                <a:lnTo>
                  <a:pt x="3544" y="22642"/>
                </a:lnTo>
                <a:lnTo>
                  <a:pt x="4204" y="22822"/>
                </a:lnTo>
                <a:lnTo>
                  <a:pt x="5345" y="23062"/>
                </a:lnTo>
                <a:lnTo>
                  <a:pt x="6006" y="23183"/>
                </a:lnTo>
                <a:lnTo>
                  <a:pt x="6607" y="23363"/>
                </a:lnTo>
                <a:lnTo>
                  <a:pt x="7207" y="23603"/>
                </a:lnTo>
                <a:lnTo>
                  <a:pt x="7808" y="23843"/>
                </a:lnTo>
                <a:lnTo>
                  <a:pt x="8468" y="24143"/>
                </a:lnTo>
                <a:lnTo>
                  <a:pt x="8769" y="24264"/>
                </a:lnTo>
                <a:lnTo>
                  <a:pt x="9069" y="24264"/>
                </a:lnTo>
                <a:lnTo>
                  <a:pt x="9129" y="25825"/>
                </a:lnTo>
                <a:lnTo>
                  <a:pt x="9129" y="27447"/>
                </a:lnTo>
                <a:lnTo>
                  <a:pt x="9069" y="30569"/>
                </a:lnTo>
                <a:lnTo>
                  <a:pt x="8408" y="30089"/>
                </a:lnTo>
                <a:lnTo>
                  <a:pt x="7748" y="29609"/>
                </a:lnTo>
                <a:lnTo>
                  <a:pt x="7027" y="29188"/>
                </a:lnTo>
                <a:lnTo>
                  <a:pt x="6366" y="28708"/>
                </a:lnTo>
                <a:lnTo>
                  <a:pt x="5946" y="28407"/>
                </a:lnTo>
                <a:lnTo>
                  <a:pt x="5526" y="28167"/>
                </a:lnTo>
                <a:lnTo>
                  <a:pt x="4565" y="27747"/>
                </a:lnTo>
                <a:lnTo>
                  <a:pt x="3604" y="27386"/>
                </a:lnTo>
                <a:lnTo>
                  <a:pt x="2643" y="27146"/>
                </a:lnTo>
                <a:lnTo>
                  <a:pt x="2222" y="27026"/>
                </a:lnTo>
                <a:lnTo>
                  <a:pt x="1802" y="27086"/>
                </a:lnTo>
                <a:lnTo>
                  <a:pt x="1442" y="27146"/>
                </a:lnTo>
                <a:lnTo>
                  <a:pt x="1141" y="27326"/>
                </a:lnTo>
                <a:lnTo>
                  <a:pt x="901" y="27567"/>
                </a:lnTo>
                <a:lnTo>
                  <a:pt x="721" y="27867"/>
                </a:lnTo>
                <a:lnTo>
                  <a:pt x="601" y="28167"/>
                </a:lnTo>
                <a:lnTo>
                  <a:pt x="481" y="28528"/>
                </a:lnTo>
                <a:lnTo>
                  <a:pt x="481" y="28888"/>
                </a:lnTo>
                <a:lnTo>
                  <a:pt x="481" y="29188"/>
                </a:lnTo>
                <a:lnTo>
                  <a:pt x="601" y="29548"/>
                </a:lnTo>
                <a:lnTo>
                  <a:pt x="781" y="29849"/>
                </a:lnTo>
                <a:lnTo>
                  <a:pt x="1021" y="30149"/>
                </a:lnTo>
                <a:lnTo>
                  <a:pt x="1322" y="30389"/>
                </a:lnTo>
                <a:lnTo>
                  <a:pt x="1682" y="30509"/>
                </a:lnTo>
                <a:lnTo>
                  <a:pt x="2162" y="30630"/>
                </a:lnTo>
                <a:lnTo>
                  <a:pt x="3964" y="30870"/>
                </a:lnTo>
                <a:lnTo>
                  <a:pt x="4865" y="30990"/>
                </a:lnTo>
                <a:lnTo>
                  <a:pt x="5766" y="31050"/>
                </a:lnTo>
                <a:lnTo>
                  <a:pt x="6246" y="31050"/>
                </a:lnTo>
                <a:lnTo>
                  <a:pt x="6667" y="31170"/>
                </a:lnTo>
                <a:lnTo>
                  <a:pt x="7447" y="31530"/>
                </a:lnTo>
                <a:lnTo>
                  <a:pt x="7868" y="31650"/>
                </a:lnTo>
                <a:lnTo>
                  <a:pt x="8228" y="31711"/>
                </a:lnTo>
                <a:lnTo>
                  <a:pt x="9009" y="31831"/>
                </a:lnTo>
                <a:lnTo>
                  <a:pt x="8709" y="37356"/>
                </a:lnTo>
                <a:lnTo>
                  <a:pt x="8709" y="37596"/>
                </a:lnTo>
                <a:lnTo>
                  <a:pt x="8829" y="37716"/>
                </a:lnTo>
                <a:lnTo>
                  <a:pt x="8949" y="37836"/>
                </a:lnTo>
                <a:lnTo>
                  <a:pt x="9129" y="37896"/>
                </a:lnTo>
                <a:lnTo>
                  <a:pt x="9309" y="37896"/>
                </a:lnTo>
                <a:lnTo>
                  <a:pt x="9489" y="37836"/>
                </a:lnTo>
                <a:lnTo>
                  <a:pt x="9609" y="37716"/>
                </a:lnTo>
                <a:lnTo>
                  <a:pt x="9730" y="37536"/>
                </a:lnTo>
                <a:lnTo>
                  <a:pt x="9970" y="36095"/>
                </a:lnTo>
                <a:lnTo>
                  <a:pt x="10210" y="34713"/>
                </a:lnTo>
                <a:lnTo>
                  <a:pt x="10330" y="33272"/>
                </a:lnTo>
                <a:lnTo>
                  <a:pt x="10450" y="31831"/>
                </a:lnTo>
                <a:lnTo>
                  <a:pt x="10690" y="31711"/>
                </a:lnTo>
                <a:lnTo>
                  <a:pt x="11051" y="31410"/>
                </a:lnTo>
                <a:lnTo>
                  <a:pt x="11411" y="31170"/>
                </a:lnTo>
                <a:lnTo>
                  <a:pt x="12252" y="30810"/>
                </a:lnTo>
                <a:lnTo>
                  <a:pt x="13934" y="30089"/>
                </a:lnTo>
                <a:lnTo>
                  <a:pt x="14714" y="29729"/>
                </a:lnTo>
                <a:lnTo>
                  <a:pt x="15495" y="29368"/>
                </a:lnTo>
                <a:lnTo>
                  <a:pt x="16276" y="28948"/>
                </a:lnTo>
                <a:lnTo>
                  <a:pt x="17056" y="28588"/>
                </a:lnTo>
                <a:lnTo>
                  <a:pt x="17537" y="28407"/>
                </a:lnTo>
                <a:lnTo>
                  <a:pt x="17837" y="28107"/>
                </a:lnTo>
                <a:lnTo>
                  <a:pt x="18138" y="27807"/>
                </a:lnTo>
                <a:lnTo>
                  <a:pt x="18258" y="27447"/>
                </a:lnTo>
                <a:lnTo>
                  <a:pt x="18378" y="27086"/>
                </a:lnTo>
                <a:lnTo>
                  <a:pt x="18378" y="26726"/>
                </a:lnTo>
                <a:lnTo>
                  <a:pt x="18378" y="26365"/>
                </a:lnTo>
                <a:lnTo>
                  <a:pt x="18258" y="26005"/>
                </a:lnTo>
                <a:lnTo>
                  <a:pt x="18077" y="25705"/>
                </a:lnTo>
                <a:lnTo>
                  <a:pt x="17837" y="25405"/>
                </a:lnTo>
                <a:lnTo>
                  <a:pt x="17597" y="25164"/>
                </a:lnTo>
                <a:lnTo>
                  <a:pt x="17237" y="24984"/>
                </a:lnTo>
                <a:lnTo>
                  <a:pt x="16876" y="24924"/>
                </a:lnTo>
                <a:lnTo>
                  <a:pt x="16516" y="24864"/>
                </a:lnTo>
                <a:lnTo>
                  <a:pt x="16096" y="24924"/>
                </a:lnTo>
                <a:lnTo>
                  <a:pt x="15615" y="25104"/>
                </a:lnTo>
                <a:lnTo>
                  <a:pt x="14714" y="25585"/>
                </a:lnTo>
                <a:lnTo>
                  <a:pt x="13753" y="26065"/>
                </a:lnTo>
                <a:lnTo>
                  <a:pt x="12913" y="26666"/>
                </a:lnTo>
                <a:lnTo>
                  <a:pt x="12492" y="26966"/>
                </a:lnTo>
                <a:lnTo>
                  <a:pt x="12132" y="27326"/>
                </a:lnTo>
                <a:lnTo>
                  <a:pt x="11651" y="27807"/>
                </a:lnTo>
                <a:lnTo>
                  <a:pt x="11231" y="28347"/>
                </a:lnTo>
                <a:lnTo>
                  <a:pt x="10510" y="29488"/>
                </a:lnTo>
                <a:lnTo>
                  <a:pt x="10510" y="26906"/>
                </a:lnTo>
                <a:lnTo>
                  <a:pt x="10390" y="24324"/>
                </a:lnTo>
                <a:lnTo>
                  <a:pt x="10570" y="24203"/>
                </a:lnTo>
                <a:lnTo>
                  <a:pt x="10751" y="24083"/>
                </a:lnTo>
                <a:lnTo>
                  <a:pt x="11471" y="23183"/>
                </a:lnTo>
                <a:lnTo>
                  <a:pt x="12192" y="22282"/>
                </a:lnTo>
                <a:lnTo>
                  <a:pt x="12612" y="21861"/>
                </a:lnTo>
                <a:lnTo>
                  <a:pt x="13093" y="21441"/>
                </a:lnTo>
                <a:lnTo>
                  <a:pt x="14054" y="20660"/>
                </a:lnTo>
                <a:lnTo>
                  <a:pt x="14955" y="19939"/>
                </a:lnTo>
                <a:lnTo>
                  <a:pt x="15435" y="19519"/>
                </a:lnTo>
                <a:lnTo>
                  <a:pt x="15855" y="19099"/>
                </a:lnTo>
                <a:lnTo>
                  <a:pt x="16216" y="18678"/>
                </a:lnTo>
                <a:lnTo>
                  <a:pt x="16516" y="18198"/>
                </a:lnTo>
                <a:lnTo>
                  <a:pt x="16696" y="17657"/>
                </a:lnTo>
                <a:lnTo>
                  <a:pt x="16696" y="17357"/>
                </a:lnTo>
                <a:lnTo>
                  <a:pt x="16696" y="17057"/>
                </a:lnTo>
                <a:lnTo>
                  <a:pt x="16636" y="16696"/>
                </a:lnTo>
                <a:lnTo>
                  <a:pt x="16516" y="16396"/>
                </a:lnTo>
                <a:lnTo>
                  <a:pt x="16336" y="16096"/>
                </a:lnTo>
                <a:lnTo>
                  <a:pt x="16096" y="15916"/>
                </a:lnTo>
                <a:lnTo>
                  <a:pt x="15855" y="15736"/>
                </a:lnTo>
                <a:lnTo>
                  <a:pt x="15555" y="15615"/>
                </a:lnTo>
                <a:lnTo>
                  <a:pt x="14834" y="15615"/>
                </a:lnTo>
                <a:lnTo>
                  <a:pt x="14534" y="15675"/>
                </a:lnTo>
                <a:lnTo>
                  <a:pt x="14294" y="15796"/>
                </a:lnTo>
                <a:lnTo>
                  <a:pt x="13813" y="16096"/>
                </a:lnTo>
                <a:lnTo>
                  <a:pt x="13393" y="16516"/>
                </a:lnTo>
                <a:lnTo>
                  <a:pt x="13033" y="16937"/>
                </a:lnTo>
                <a:lnTo>
                  <a:pt x="12732" y="17477"/>
                </a:lnTo>
                <a:lnTo>
                  <a:pt x="12492" y="18018"/>
                </a:lnTo>
                <a:lnTo>
                  <a:pt x="12012" y="19039"/>
                </a:lnTo>
                <a:lnTo>
                  <a:pt x="11531" y="20120"/>
                </a:lnTo>
                <a:lnTo>
                  <a:pt x="11291" y="20600"/>
                </a:lnTo>
                <a:lnTo>
                  <a:pt x="10991" y="21081"/>
                </a:lnTo>
                <a:lnTo>
                  <a:pt x="10210" y="22162"/>
                </a:lnTo>
                <a:lnTo>
                  <a:pt x="10210" y="22041"/>
                </a:lnTo>
                <a:lnTo>
                  <a:pt x="9910" y="19699"/>
                </a:lnTo>
                <a:lnTo>
                  <a:pt x="9549" y="17297"/>
                </a:lnTo>
                <a:lnTo>
                  <a:pt x="9850" y="17117"/>
                </a:lnTo>
                <a:lnTo>
                  <a:pt x="10150" y="16817"/>
                </a:lnTo>
                <a:lnTo>
                  <a:pt x="10630" y="16156"/>
                </a:lnTo>
                <a:lnTo>
                  <a:pt x="11111" y="15435"/>
                </a:lnTo>
                <a:lnTo>
                  <a:pt x="11531" y="14775"/>
                </a:lnTo>
                <a:lnTo>
                  <a:pt x="12072" y="13994"/>
                </a:lnTo>
                <a:lnTo>
                  <a:pt x="12732" y="13213"/>
                </a:lnTo>
                <a:lnTo>
                  <a:pt x="13393" y="12492"/>
                </a:lnTo>
                <a:lnTo>
                  <a:pt x="14054" y="11772"/>
                </a:lnTo>
                <a:lnTo>
                  <a:pt x="14294" y="11532"/>
                </a:lnTo>
                <a:lnTo>
                  <a:pt x="14414" y="11291"/>
                </a:lnTo>
                <a:lnTo>
                  <a:pt x="14474" y="10991"/>
                </a:lnTo>
                <a:lnTo>
                  <a:pt x="14534" y="10751"/>
                </a:lnTo>
                <a:lnTo>
                  <a:pt x="14474" y="10451"/>
                </a:lnTo>
                <a:lnTo>
                  <a:pt x="14354" y="10210"/>
                </a:lnTo>
                <a:lnTo>
                  <a:pt x="14234" y="9970"/>
                </a:lnTo>
                <a:lnTo>
                  <a:pt x="14054" y="9790"/>
                </a:lnTo>
                <a:lnTo>
                  <a:pt x="13813" y="9610"/>
                </a:lnTo>
                <a:lnTo>
                  <a:pt x="13573" y="9430"/>
                </a:lnTo>
                <a:lnTo>
                  <a:pt x="13333" y="9370"/>
                </a:lnTo>
                <a:lnTo>
                  <a:pt x="13093" y="9309"/>
                </a:lnTo>
                <a:lnTo>
                  <a:pt x="12792" y="9309"/>
                </a:lnTo>
                <a:lnTo>
                  <a:pt x="12552" y="9370"/>
                </a:lnTo>
                <a:lnTo>
                  <a:pt x="12252" y="9490"/>
                </a:lnTo>
                <a:lnTo>
                  <a:pt x="12012" y="9730"/>
                </a:lnTo>
                <a:lnTo>
                  <a:pt x="11231" y="10571"/>
                </a:lnTo>
                <a:lnTo>
                  <a:pt x="10510" y="11471"/>
                </a:lnTo>
                <a:lnTo>
                  <a:pt x="9850" y="12492"/>
                </a:lnTo>
                <a:lnTo>
                  <a:pt x="9309" y="13513"/>
                </a:lnTo>
                <a:lnTo>
                  <a:pt x="8949" y="14294"/>
                </a:lnTo>
                <a:lnTo>
                  <a:pt x="8288" y="11532"/>
                </a:lnTo>
                <a:lnTo>
                  <a:pt x="8468" y="11471"/>
                </a:lnTo>
                <a:lnTo>
                  <a:pt x="8588" y="11411"/>
                </a:lnTo>
                <a:lnTo>
                  <a:pt x="9489" y="10330"/>
                </a:lnTo>
                <a:lnTo>
                  <a:pt x="9970" y="9790"/>
                </a:lnTo>
                <a:lnTo>
                  <a:pt x="10450" y="9249"/>
                </a:lnTo>
                <a:lnTo>
                  <a:pt x="12552" y="7328"/>
                </a:lnTo>
                <a:lnTo>
                  <a:pt x="13213" y="6607"/>
                </a:lnTo>
                <a:lnTo>
                  <a:pt x="13573" y="6187"/>
                </a:lnTo>
                <a:lnTo>
                  <a:pt x="13873" y="5706"/>
                </a:lnTo>
                <a:lnTo>
                  <a:pt x="14054" y="5226"/>
                </a:lnTo>
                <a:lnTo>
                  <a:pt x="14114" y="4985"/>
                </a:lnTo>
                <a:lnTo>
                  <a:pt x="14114" y="4745"/>
                </a:lnTo>
                <a:lnTo>
                  <a:pt x="14114" y="4505"/>
                </a:lnTo>
                <a:lnTo>
                  <a:pt x="13994" y="4265"/>
                </a:lnTo>
                <a:lnTo>
                  <a:pt x="13873" y="4085"/>
                </a:lnTo>
                <a:lnTo>
                  <a:pt x="13633" y="3904"/>
                </a:lnTo>
                <a:lnTo>
                  <a:pt x="13393" y="3724"/>
                </a:lnTo>
                <a:lnTo>
                  <a:pt x="13093" y="3664"/>
                </a:lnTo>
                <a:lnTo>
                  <a:pt x="12853" y="3604"/>
                </a:lnTo>
                <a:lnTo>
                  <a:pt x="12612" y="3664"/>
                </a:lnTo>
                <a:lnTo>
                  <a:pt x="12312" y="3724"/>
                </a:lnTo>
                <a:lnTo>
                  <a:pt x="12072" y="3844"/>
                </a:lnTo>
                <a:lnTo>
                  <a:pt x="11591" y="4145"/>
                </a:lnTo>
                <a:lnTo>
                  <a:pt x="11111" y="4565"/>
                </a:lnTo>
                <a:lnTo>
                  <a:pt x="10690" y="5045"/>
                </a:lnTo>
                <a:lnTo>
                  <a:pt x="10030" y="5886"/>
                </a:lnTo>
                <a:lnTo>
                  <a:pt x="9309" y="7087"/>
                </a:lnTo>
                <a:lnTo>
                  <a:pt x="8949" y="7748"/>
                </a:lnTo>
                <a:lnTo>
                  <a:pt x="8649" y="8349"/>
                </a:lnTo>
                <a:lnTo>
                  <a:pt x="8288" y="9249"/>
                </a:lnTo>
                <a:lnTo>
                  <a:pt x="7868" y="10090"/>
                </a:lnTo>
                <a:lnTo>
                  <a:pt x="7507" y="9129"/>
                </a:lnTo>
                <a:lnTo>
                  <a:pt x="7147" y="8168"/>
                </a:lnTo>
                <a:lnTo>
                  <a:pt x="7267" y="8108"/>
                </a:lnTo>
                <a:lnTo>
                  <a:pt x="7327" y="7928"/>
                </a:lnTo>
                <a:lnTo>
                  <a:pt x="7327" y="7508"/>
                </a:lnTo>
                <a:lnTo>
                  <a:pt x="7267" y="6967"/>
                </a:lnTo>
                <a:lnTo>
                  <a:pt x="7087" y="6367"/>
                </a:lnTo>
                <a:lnTo>
                  <a:pt x="6667" y="5106"/>
                </a:lnTo>
                <a:lnTo>
                  <a:pt x="6366" y="4205"/>
                </a:lnTo>
                <a:lnTo>
                  <a:pt x="6246" y="3424"/>
                </a:lnTo>
                <a:lnTo>
                  <a:pt x="6186" y="2643"/>
                </a:lnTo>
                <a:lnTo>
                  <a:pt x="6066" y="1862"/>
                </a:lnTo>
                <a:lnTo>
                  <a:pt x="5946" y="1082"/>
                </a:lnTo>
                <a:lnTo>
                  <a:pt x="5886" y="842"/>
                </a:lnTo>
                <a:lnTo>
                  <a:pt x="5766" y="601"/>
                </a:lnTo>
                <a:lnTo>
                  <a:pt x="5586" y="421"/>
                </a:lnTo>
                <a:lnTo>
                  <a:pt x="5405" y="301"/>
                </a:lnTo>
                <a:lnTo>
                  <a:pt x="5225" y="181"/>
                </a:lnTo>
                <a:lnTo>
                  <a:pt x="4985" y="61"/>
                </a:lnTo>
                <a:lnTo>
                  <a:pt x="4505" y="1"/>
                </a:lnTo>
                <a:close/>
              </a:path>
            </a:pathLst>
          </a:custGeom>
          <a:solidFill>
            <a:srgbClr val="79C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5"/>
          <p:cNvSpPr/>
          <p:nvPr/>
        </p:nvSpPr>
        <p:spPr>
          <a:xfrm rot="-4571370">
            <a:off x="1004019" y="1708695"/>
            <a:ext cx="450422" cy="880240"/>
          </a:xfrm>
          <a:custGeom>
            <a:avLst/>
            <a:gdLst/>
            <a:ahLst/>
            <a:cxnLst/>
            <a:rect l="l" t="t" r="r" b="b"/>
            <a:pathLst>
              <a:path w="22342" h="43662" extrusionOk="0">
                <a:moveTo>
                  <a:pt x="10451" y="1"/>
                </a:moveTo>
                <a:lnTo>
                  <a:pt x="10391" y="61"/>
                </a:lnTo>
                <a:lnTo>
                  <a:pt x="10331" y="61"/>
                </a:lnTo>
                <a:lnTo>
                  <a:pt x="10090" y="962"/>
                </a:lnTo>
                <a:lnTo>
                  <a:pt x="9910" y="1802"/>
                </a:lnTo>
                <a:lnTo>
                  <a:pt x="9610" y="3544"/>
                </a:lnTo>
                <a:lnTo>
                  <a:pt x="9370" y="5286"/>
                </a:lnTo>
                <a:lnTo>
                  <a:pt x="9249" y="7027"/>
                </a:lnTo>
                <a:lnTo>
                  <a:pt x="8829" y="6006"/>
                </a:lnTo>
                <a:lnTo>
                  <a:pt x="8409" y="4925"/>
                </a:lnTo>
                <a:lnTo>
                  <a:pt x="8048" y="3784"/>
                </a:lnTo>
                <a:lnTo>
                  <a:pt x="7688" y="2583"/>
                </a:lnTo>
                <a:lnTo>
                  <a:pt x="7268" y="1382"/>
                </a:lnTo>
                <a:lnTo>
                  <a:pt x="7027" y="782"/>
                </a:lnTo>
                <a:lnTo>
                  <a:pt x="6787" y="241"/>
                </a:lnTo>
                <a:lnTo>
                  <a:pt x="6667" y="121"/>
                </a:lnTo>
                <a:lnTo>
                  <a:pt x="6427" y="121"/>
                </a:lnTo>
                <a:lnTo>
                  <a:pt x="6247" y="181"/>
                </a:lnTo>
                <a:lnTo>
                  <a:pt x="6187" y="421"/>
                </a:lnTo>
                <a:lnTo>
                  <a:pt x="6187" y="1022"/>
                </a:lnTo>
                <a:lnTo>
                  <a:pt x="6187" y="1682"/>
                </a:lnTo>
                <a:lnTo>
                  <a:pt x="6307" y="2343"/>
                </a:lnTo>
                <a:lnTo>
                  <a:pt x="6427" y="3004"/>
                </a:lnTo>
                <a:lnTo>
                  <a:pt x="6847" y="4265"/>
                </a:lnTo>
                <a:lnTo>
                  <a:pt x="7268" y="5466"/>
                </a:lnTo>
                <a:lnTo>
                  <a:pt x="7628" y="6607"/>
                </a:lnTo>
                <a:lnTo>
                  <a:pt x="8048" y="7748"/>
                </a:lnTo>
                <a:lnTo>
                  <a:pt x="8289" y="8349"/>
                </a:lnTo>
                <a:lnTo>
                  <a:pt x="8589" y="8889"/>
                </a:lnTo>
                <a:lnTo>
                  <a:pt x="8889" y="9430"/>
                </a:lnTo>
                <a:lnTo>
                  <a:pt x="9249" y="9850"/>
                </a:lnTo>
                <a:lnTo>
                  <a:pt x="9249" y="10991"/>
                </a:lnTo>
                <a:lnTo>
                  <a:pt x="9310" y="13033"/>
                </a:lnTo>
                <a:lnTo>
                  <a:pt x="9370" y="15075"/>
                </a:lnTo>
                <a:lnTo>
                  <a:pt x="9550" y="17177"/>
                </a:lnTo>
                <a:lnTo>
                  <a:pt x="9730" y="19219"/>
                </a:lnTo>
                <a:lnTo>
                  <a:pt x="8769" y="18618"/>
                </a:lnTo>
                <a:lnTo>
                  <a:pt x="8229" y="18258"/>
                </a:lnTo>
                <a:lnTo>
                  <a:pt x="7748" y="17898"/>
                </a:lnTo>
                <a:lnTo>
                  <a:pt x="7268" y="17477"/>
                </a:lnTo>
                <a:lnTo>
                  <a:pt x="6787" y="16997"/>
                </a:lnTo>
                <a:lnTo>
                  <a:pt x="6847" y="16336"/>
                </a:lnTo>
                <a:lnTo>
                  <a:pt x="6847" y="15676"/>
                </a:lnTo>
                <a:lnTo>
                  <a:pt x="6847" y="15015"/>
                </a:lnTo>
                <a:lnTo>
                  <a:pt x="6847" y="14354"/>
                </a:lnTo>
                <a:lnTo>
                  <a:pt x="6787" y="13694"/>
                </a:lnTo>
                <a:lnTo>
                  <a:pt x="6547" y="13033"/>
                </a:lnTo>
                <a:lnTo>
                  <a:pt x="6487" y="12913"/>
                </a:lnTo>
                <a:lnTo>
                  <a:pt x="6367" y="12853"/>
                </a:lnTo>
                <a:lnTo>
                  <a:pt x="6247" y="12853"/>
                </a:lnTo>
                <a:lnTo>
                  <a:pt x="6127" y="12973"/>
                </a:lnTo>
                <a:lnTo>
                  <a:pt x="5886" y="13574"/>
                </a:lnTo>
                <a:lnTo>
                  <a:pt x="5766" y="14174"/>
                </a:lnTo>
                <a:lnTo>
                  <a:pt x="5646" y="14835"/>
                </a:lnTo>
                <a:lnTo>
                  <a:pt x="5646" y="15435"/>
                </a:lnTo>
                <a:lnTo>
                  <a:pt x="5166" y="14655"/>
                </a:lnTo>
                <a:lnTo>
                  <a:pt x="4745" y="13874"/>
                </a:lnTo>
                <a:lnTo>
                  <a:pt x="4445" y="13153"/>
                </a:lnTo>
                <a:lnTo>
                  <a:pt x="4205" y="12372"/>
                </a:lnTo>
                <a:lnTo>
                  <a:pt x="3965" y="11652"/>
                </a:lnTo>
                <a:lnTo>
                  <a:pt x="3664" y="10931"/>
                </a:lnTo>
                <a:lnTo>
                  <a:pt x="3604" y="10871"/>
                </a:lnTo>
                <a:lnTo>
                  <a:pt x="3484" y="10811"/>
                </a:lnTo>
                <a:lnTo>
                  <a:pt x="3244" y="10751"/>
                </a:lnTo>
                <a:lnTo>
                  <a:pt x="3064" y="10871"/>
                </a:lnTo>
                <a:lnTo>
                  <a:pt x="2944" y="10931"/>
                </a:lnTo>
                <a:lnTo>
                  <a:pt x="2883" y="11051"/>
                </a:lnTo>
                <a:lnTo>
                  <a:pt x="2823" y="11472"/>
                </a:lnTo>
                <a:lnTo>
                  <a:pt x="2763" y="11892"/>
                </a:lnTo>
                <a:lnTo>
                  <a:pt x="2763" y="12312"/>
                </a:lnTo>
                <a:lnTo>
                  <a:pt x="2763" y="12733"/>
                </a:lnTo>
                <a:lnTo>
                  <a:pt x="2944" y="13574"/>
                </a:lnTo>
                <a:lnTo>
                  <a:pt x="3184" y="14474"/>
                </a:lnTo>
                <a:lnTo>
                  <a:pt x="3544" y="15255"/>
                </a:lnTo>
                <a:lnTo>
                  <a:pt x="3965" y="16036"/>
                </a:lnTo>
                <a:lnTo>
                  <a:pt x="4445" y="16817"/>
                </a:lnTo>
                <a:lnTo>
                  <a:pt x="4925" y="17477"/>
                </a:lnTo>
                <a:lnTo>
                  <a:pt x="5346" y="17958"/>
                </a:lnTo>
                <a:lnTo>
                  <a:pt x="5826" y="18498"/>
                </a:lnTo>
                <a:lnTo>
                  <a:pt x="6427" y="19099"/>
                </a:lnTo>
                <a:lnTo>
                  <a:pt x="7087" y="19639"/>
                </a:lnTo>
                <a:lnTo>
                  <a:pt x="7808" y="20180"/>
                </a:lnTo>
                <a:lnTo>
                  <a:pt x="8469" y="20600"/>
                </a:lnTo>
                <a:lnTo>
                  <a:pt x="8829" y="20720"/>
                </a:lnTo>
                <a:lnTo>
                  <a:pt x="9189" y="20840"/>
                </a:lnTo>
                <a:lnTo>
                  <a:pt x="9550" y="20900"/>
                </a:lnTo>
                <a:lnTo>
                  <a:pt x="9910" y="20960"/>
                </a:lnTo>
                <a:lnTo>
                  <a:pt x="10090" y="21981"/>
                </a:lnTo>
                <a:lnTo>
                  <a:pt x="10511" y="24804"/>
                </a:lnTo>
                <a:lnTo>
                  <a:pt x="11051" y="27567"/>
                </a:lnTo>
                <a:lnTo>
                  <a:pt x="11652" y="30329"/>
                </a:lnTo>
                <a:lnTo>
                  <a:pt x="12372" y="33092"/>
                </a:lnTo>
                <a:lnTo>
                  <a:pt x="13213" y="35794"/>
                </a:lnTo>
                <a:lnTo>
                  <a:pt x="14114" y="38437"/>
                </a:lnTo>
                <a:lnTo>
                  <a:pt x="14655" y="39818"/>
                </a:lnTo>
                <a:lnTo>
                  <a:pt x="15255" y="41260"/>
                </a:lnTo>
                <a:lnTo>
                  <a:pt x="13814" y="40239"/>
                </a:lnTo>
                <a:lnTo>
                  <a:pt x="12433" y="39158"/>
                </a:lnTo>
                <a:lnTo>
                  <a:pt x="10991" y="37956"/>
                </a:lnTo>
                <a:lnTo>
                  <a:pt x="9610" y="36695"/>
                </a:lnTo>
                <a:lnTo>
                  <a:pt x="9610" y="36095"/>
                </a:lnTo>
                <a:lnTo>
                  <a:pt x="9610" y="35434"/>
                </a:lnTo>
                <a:lnTo>
                  <a:pt x="9370" y="34233"/>
                </a:lnTo>
                <a:lnTo>
                  <a:pt x="9129" y="33032"/>
                </a:lnTo>
                <a:lnTo>
                  <a:pt x="8829" y="31891"/>
                </a:lnTo>
                <a:lnTo>
                  <a:pt x="8529" y="30449"/>
                </a:lnTo>
                <a:lnTo>
                  <a:pt x="8168" y="29008"/>
                </a:lnTo>
                <a:lnTo>
                  <a:pt x="7748" y="27567"/>
                </a:lnTo>
                <a:lnTo>
                  <a:pt x="7508" y="26906"/>
                </a:lnTo>
                <a:lnTo>
                  <a:pt x="7208" y="26245"/>
                </a:lnTo>
                <a:lnTo>
                  <a:pt x="7087" y="26125"/>
                </a:lnTo>
                <a:lnTo>
                  <a:pt x="6967" y="26125"/>
                </a:lnTo>
                <a:lnTo>
                  <a:pt x="6847" y="26185"/>
                </a:lnTo>
                <a:lnTo>
                  <a:pt x="6787" y="26305"/>
                </a:lnTo>
                <a:lnTo>
                  <a:pt x="6787" y="27026"/>
                </a:lnTo>
                <a:lnTo>
                  <a:pt x="6787" y="27747"/>
                </a:lnTo>
                <a:lnTo>
                  <a:pt x="6907" y="29188"/>
                </a:lnTo>
                <a:lnTo>
                  <a:pt x="7087" y="30630"/>
                </a:lnTo>
                <a:lnTo>
                  <a:pt x="7328" y="32011"/>
                </a:lnTo>
                <a:lnTo>
                  <a:pt x="7568" y="33392"/>
                </a:lnTo>
                <a:lnTo>
                  <a:pt x="7808" y="34834"/>
                </a:lnTo>
                <a:lnTo>
                  <a:pt x="6787" y="33692"/>
                </a:lnTo>
                <a:lnTo>
                  <a:pt x="5766" y="32551"/>
                </a:lnTo>
                <a:lnTo>
                  <a:pt x="4865" y="31350"/>
                </a:lnTo>
                <a:lnTo>
                  <a:pt x="3904" y="30149"/>
                </a:lnTo>
                <a:lnTo>
                  <a:pt x="2223" y="27807"/>
                </a:lnTo>
                <a:lnTo>
                  <a:pt x="1322" y="26606"/>
                </a:lnTo>
                <a:lnTo>
                  <a:pt x="842" y="26065"/>
                </a:lnTo>
                <a:lnTo>
                  <a:pt x="361" y="25525"/>
                </a:lnTo>
                <a:lnTo>
                  <a:pt x="241" y="25465"/>
                </a:lnTo>
                <a:lnTo>
                  <a:pt x="121" y="25525"/>
                </a:lnTo>
                <a:lnTo>
                  <a:pt x="61" y="25585"/>
                </a:lnTo>
                <a:lnTo>
                  <a:pt x="1" y="25765"/>
                </a:lnTo>
                <a:lnTo>
                  <a:pt x="301" y="26726"/>
                </a:lnTo>
                <a:lnTo>
                  <a:pt x="601" y="27747"/>
                </a:lnTo>
                <a:lnTo>
                  <a:pt x="1082" y="28708"/>
                </a:lnTo>
                <a:lnTo>
                  <a:pt x="1562" y="29669"/>
                </a:lnTo>
                <a:lnTo>
                  <a:pt x="2103" y="30570"/>
                </a:lnTo>
                <a:lnTo>
                  <a:pt x="2763" y="31470"/>
                </a:lnTo>
                <a:lnTo>
                  <a:pt x="3424" y="32311"/>
                </a:lnTo>
                <a:lnTo>
                  <a:pt x="4085" y="33212"/>
                </a:lnTo>
                <a:lnTo>
                  <a:pt x="4085" y="33212"/>
                </a:lnTo>
                <a:lnTo>
                  <a:pt x="3304" y="33152"/>
                </a:lnTo>
                <a:lnTo>
                  <a:pt x="2583" y="33212"/>
                </a:lnTo>
                <a:lnTo>
                  <a:pt x="2103" y="33212"/>
                </a:lnTo>
                <a:lnTo>
                  <a:pt x="1622" y="33332"/>
                </a:lnTo>
                <a:lnTo>
                  <a:pt x="1142" y="33452"/>
                </a:lnTo>
                <a:lnTo>
                  <a:pt x="721" y="33632"/>
                </a:lnTo>
                <a:lnTo>
                  <a:pt x="601" y="33813"/>
                </a:lnTo>
                <a:lnTo>
                  <a:pt x="541" y="33993"/>
                </a:lnTo>
                <a:lnTo>
                  <a:pt x="541" y="34173"/>
                </a:lnTo>
                <a:lnTo>
                  <a:pt x="721" y="34353"/>
                </a:lnTo>
                <a:lnTo>
                  <a:pt x="1202" y="34473"/>
                </a:lnTo>
                <a:lnTo>
                  <a:pt x="1682" y="34593"/>
                </a:lnTo>
                <a:lnTo>
                  <a:pt x="2703" y="34593"/>
                </a:lnTo>
                <a:lnTo>
                  <a:pt x="3244" y="34533"/>
                </a:lnTo>
                <a:lnTo>
                  <a:pt x="3724" y="34473"/>
                </a:lnTo>
                <a:lnTo>
                  <a:pt x="4265" y="34353"/>
                </a:lnTo>
                <a:lnTo>
                  <a:pt x="4745" y="34173"/>
                </a:lnTo>
                <a:lnTo>
                  <a:pt x="4865" y="34053"/>
                </a:lnTo>
                <a:lnTo>
                  <a:pt x="6787" y="36155"/>
                </a:lnTo>
                <a:lnTo>
                  <a:pt x="7868" y="37296"/>
                </a:lnTo>
                <a:lnTo>
                  <a:pt x="9009" y="38377"/>
                </a:lnTo>
                <a:lnTo>
                  <a:pt x="10210" y="39398"/>
                </a:lnTo>
                <a:lnTo>
                  <a:pt x="11472" y="40419"/>
                </a:lnTo>
                <a:lnTo>
                  <a:pt x="12733" y="41380"/>
                </a:lnTo>
                <a:lnTo>
                  <a:pt x="14054" y="42220"/>
                </a:lnTo>
                <a:lnTo>
                  <a:pt x="15435" y="43001"/>
                </a:lnTo>
                <a:lnTo>
                  <a:pt x="16817" y="43662"/>
                </a:lnTo>
                <a:lnTo>
                  <a:pt x="17177" y="43662"/>
                </a:lnTo>
                <a:lnTo>
                  <a:pt x="17297" y="43542"/>
                </a:lnTo>
                <a:lnTo>
                  <a:pt x="17417" y="43422"/>
                </a:lnTo>
                <a:lnTo>
                  <a:pt x="17477" y="43241"/>
                </a:lnTo>
                <a:lnTo>
                  <a:pt x="17477" y="43121"/>
                </a:lnTo>
                <a:lnTo>
                  <a:pt x="17417" y="42941"/>
                </a:lnTo>
                <a:lnTo>
                  <a:pt x="17297" y="42821"/>
                </a:lnTo>
                <a:lnTo>
                  <a:pt x="17237" y="42761"/>
                </a:lnTo>
                <a:lnTo>
                  <a:pt x="16937" y="41500"/>
                </a:lnTo>
                <a:lnTo>
                  <a:pt x="16516" y="40299"/>
                </a:lnTo>
                <a:lnTo>
                  <a:pt x="15616" y="37836"/>
                </a:lnTo>
                <a:lnTo>
                  <a:pt x="16156" y="37176"/>
                </a:lnTo>
                <a:lnTo>
                  <a:pt x="16697" y="36455"/>
                </a:lnTo>
                <a:lnTo>
                  <a:pt x="17237" y="35674"/>
                </a:lnTo>
                <a:lnTo>
                  <a:pt x="17718" y="34834"/>
                </a:lnTo>
                <a:lnTo>
                  <a:pt x="18558" y="33212"/>
                </a:lnTo>
                <a:lnTo>
                  <a:pt x="19399" y="31590"/>
                </a:lnTo>
                <a:lnTo>
                  <a:pt x="20300" y="29969"/>
                </a:lnTo>
                <a:lnTo>
                  <a:pt x="21081" y="28227"/>
                </a:lnTo>
                <a:lnTo>
                  <a:pt x="21501" y="27387"/>
                </a:lnTo>
                <a:lnTo>
                  <a:pt x="21801" y="26486"/>
                </a:lnTo>
                <a:lnTo>
                  <a:pt x="22102" y="25585"/>
                </a:lnTo>
                <a:lnTo>
                  <a:pt x="22342" y="24684"/>
                </a:lnTo>
                <a:lnTo>
                  <a:pt x="22342" y="24564"/>
                </a:lnTo>
                <a:lnTo>
                  <a:pt x="22282" y="24504"/>
                </a:lnTo>
                <a:lnTo>
                  <a:pt x="22162" y="24324"/>
                </a:lnTo>
                <a:lnTo>
                  <a:pt x="21921" y="24324"/>
                </a:lnTo>
                <a:lnTo>
                  <a:pt x="21861" y="24384"/>
                </a:lnTo>
                <a:lnTo>
                  <a:pt x="21741" y="24444"/>
                </a:lnTo>
                <a:lnTo>
                  <a:pt x="21261" y="25285"/>
                </a:lnTo>
                <a:lnTo>
                  <a:pt x="20780" y="26065"/>
                </a:lnTo>
                <a:lnTo>
                  <a:pt x="19880" y="27747"/>
                </a:lnTo>
                <a:lnTo>
                  <a:pt x="19099" y="29488"/>
                </a:lnTo>
                <a:lnTo>
                  <a:pt x="18198" y="31110"/>
                </a:lnTo>
                <a:lnTo>
                  <a:pt x="17297" y="32732"/>
                </a:lnTo>
                <a:lnTo>
                  <a:pt x="16336" y="34353"/>
                </a:lnTo>
                <a:lnTo>
                  <a:pt x="15736" y="35314"/>
                </a:lnTo>
                <a:lnTo>
                  <a:pt x="15075" y="36335"/>
                </a:lnTo>
                <a:lnTo>
                  <a:pt x="14474" y="34473"/>
                </a:lnTo>
                <a:lnTo>
                  <a:pt x="13934" y="32671"/>
                </a:lnTo>
                <a:lnTo>
                  <a:pt x="13453" y="30810"/>
                </a:lnTo>
                <a:lnTo>
                  <a:pt x="12973" y="28948"/>
                </a:lnTo>
                <a:lnTo>
                  <a:pt x="12553" y="27026"/>
                </a:lnTo>
                <a:lnTo>
                  <a:pt x="12132" y="25164"/>
                </a:lnTo>
                <a:lnTo>
                  <a:pt x="12793" y="24864"/>
                </a:lnTo>
                <a:lnTo>
                  <a:pt x="13393" y="24444"/>
                </a:lnTo>
                <a:lnTo>
                  <a:pt x="14534" y="23543"/>
                </a:lnTo>
                <a:lnTo>
                  <a:pt x="15135" y="23002"/>
                </a:lnTo>
                <a:lnTo>
                  <a:pt x="15495" y="22702"/>
                </a:lnTo>
                <a:lnTo>
                  <a:pt x="15676" y="22462"/>
                </a:lnTo>
                <a:lnTo>
                  <a:pt x="16456" y="21621"/>
                </a:lnTo>
                <a:lnTo>
                  <a:pt x="17237" y="20780"/>
                </a:lnTo>
                <a:lnTo>
                  <a:pt x="18378" y="19399"/>
                </a:lnTo>
                <a:lnTo>
                  <a:pt x="18979" y="18678"/>
                </a:lnTo>
                <a:lnTo>
                  <a:pt x="19459" y="17898"/>
                </a:lnTo>
                <a:lnTo>
                  <a:pt x="19940" y="17057"/>
                </a:lnTo>
                <a:lnTo>
                  <a:pt x="20300" y="16216"/>
                </a:lnTo>
                <a:lnTo>
                  <a:pt x="20420" y="15796"/>
                </a:lnTo>
                <a:lnTo>
                  <a:pt x="20480" y="15375"/>
                </a:lnTo>
                <a:lnTo>
                  <a:pt x="20480" y="14955"/>
                </a:lnTo>
                <a:lnTo>
                  <a:pt x="20480" y="14474"/>
                </a:lnTo>
                <a:lnTo>
                  <a:pt x="20420" y="14294"/>
                </a:lnTo>
                <a:lnTo>
                  <a:pt x="20240" y="14174"/>
                </a:lnTo>
                <a:lnTo>
                  <a:pt x="20060" y="14054"/>
                </a:lnTo>
                <a:lnTo>
                  <a:pt x="19940" y="14114"/>
                </a:lnTo>
                <a:lnTo>
                  <a:pt x="19819" y="14174"/>
                </a:lnTo>
                <a:lnTo>
                  <a:pt x="19519" y="14414"/>
                </a:lnTo>
                <a:lnTo>
                  <a:pt x="19219" y="14655"/>
                </a:lnTo>
                <a:lnTo>
                  <a:pt x="18678" y="15255"/>
                </a:lnTo>
                <a:lnTo>
                  <a:pt x="18138" y="15916"/>
                </a:lnTo>
                <a:lnTo>
                  <a:pt x="17718" y="16636"/>
                </a:lnTo>
                <a:lnTo>
                  <a:pt x="16877" y="18138"/>
                </a:lnTo>
                <a:lnTo>
                  <a:pt x="16456" y="18858"/>
                </a:lnTo>
                <a:lnTo>
                  <a:pt x="15976" y="19579"/>
                </a:lnTo>
                <a:lnTo>
                  <a:pt x="15736" y="19879"/>
                </a:lnTo>
                <a:lnTo>
                  <a:pt x="15736" y="19099"/>
                </a:lnTo>
                <a:lnTo>
                  <a:pt x="15736" y="18318"/>
                </a:lnTo>
                <a:lnTo>
                  <a:pt x="15616" y="17537"/>
                </a:lnTo>
                <a:lnTo>
                  <a:pt x="15555" y="17177"/>
                </a:lnTo>
                <a:lnTo>
                  <a:pt x="15435" y="16817"/>
                </a:lnTo>
                <a:lnTo>
                  <a:pt x="15375" y="16696"/>
                </a:lnTo>
                <a:lnTo>
                  <a:pt x="15255" y="16636"/>
                </a:lnTo>
                <a:lnTo>
                  <a:pt x="15075" y="16576"/>
                </a:lnTo>
                <a:lnTo>
                  <a:pt x="14895" y="16636"/>
                </a:lnTo>
                <a:lnTo>
                  <a:pt x="14775" y="16696"/>
                </a:lnTo>
                <a:lnTo>
                  <a:pt x="14715" y="16817"/>
                </a:lnTo>
                <a:lnTo>
                  <a:pt x="14595" y="17237"/>
                </a:lnTo>
                <a:lnTo>
                  <a:pt x="14534" y="17597"/>
                </a:lnTo>
                <a:lnTo>
                  <a:pt x="14414" y="18438"/>
                </a:lnTo>
                <a:lnTo>
                  <a:pt x="14414" y="20060"/>
                </a:lnTo>
                <a:lnTo>
                  <a:pt x="14354" y="20780"/>
                </a:lnTo>
                <a:lnTo>
                  <a:pt x="14354" y="21501"/>
                </a:lnTo>
                <a:lnTo>
                  <a:pt x="13574" y="22342"/>
                </a:lnTo>
                <a:lnTo>
                  <a:pt x="12793" y="23123"/>
                </a:lnTo>
                <a:lnTo>
                  <a:pt x="11952" y="23963"/>
                </a:lnTo>
                <a:lnTo>
                  <a:pt x="11592" y="22041"/>
                </a:lnTo>
                <a:lnTo>
                  <a:pt x="11171" y="18678"/>
                </a:lnTo>
                <a:lnTo>
                  <a:pt x="10811" y="15315"/>
                </a:lnTo>
                <a:lnTo>
                  <a:pt x="11351" y="14715"/>
                </a:lnTo>
                <a:lnTo>
                  <a:pt x="11772" y="14054"/>
                </a:lnTo>
                <a:lnTo>
                  <a:pt x="12613" y="12673"/>
                </a:lnTo>
                <a:lnTo>
                  <a:pt x="13694" y="10871"/>
                </a:lnTo>
                <a:lnTo>
                  <a:pt x="14775" y="8949"/>
                </a:lnTo>
                <a:lnTo>
                  <a:pt x="15796" y="7268"/>
                </a:lnTo>
                <a:lnTo>
                  <a:pt x="16877" y="5526"/>
                </a:lnTo>
                <a:lnTo>
                  <a:pt x="17898" y="3724"/>
                </a:lnTo>
                <a:lnTo>
                  <a:pt x="18318" y="2823"/>
                </a:lnTo>
                <a:lnTo>
                  <a:pt x="18738" y="1923"/>
                </a:lnTo>
                <a:lnTo>
                  <a:pt x="18799" y="1622"/>
                </a:lnTo>
                <a:lnTo>
                  <a:pt x="18738" y="1442"/>
                </a:lnTo>
                <a:lnTo>
                  <a:pt x="18618" y="1262"/>
                </a:lnTo>
                <a:lnTo>
                  <a:pt x="18378" y="1142"/>
                </a:lnTo>
                <a:lnTo>
                  <a:pt x="18138" y="1082"/>
                </a:lnTo>
                <a:lnTo>
                  <a:pt x="17898" y="1142"/>
                </a:lnTo>
                <a:lnTo>
                  <a:pt x="17657" y="1202"/>
                </a:lnTo>
                <a:lnTo>
                  <a:pt x="17477" y="1382"/>
                </a:lnTo>
                <a:lnTo>
                  <a:pt x="16937" y="2223"/>
                </a:lnTo>
                <a:lnTo>
                  <a:pt x="16396" y="3124"/>
                </a:lnTo>
                <a:lnTo>
                  <a:pt x="15435" y="4925"/>
                </a:lnTo>
                <a:lnTo>
                  <a:pt x="15195" y="5286"/>
                </a:lnTo>
                <a:lnTo>
                  <a:pt x="15195" y="4205"/>
                </a:lnTo>
                <a:lnTo>
                  <a:pt x="15135" y="3664"/>
                </a:lnTo>
                <a:lnTo>
                  <a:pt x="15075" y="3124"/>
                </a:lnTo>
                <a:lnTo>
                  <a:pt x="15015" y="3064"/>
                </a:lnTo>
                <a:lnTo>
                  <a:pt x="14955" y="2944"/>
                </a:lnTo>
                <a:lnTo>
                  <a:pt x="14775" y="2944"/>
                </a:lnTo>
                <a:lnTo>
                  <a:pt x="14534" y="3004"/>
                </a:lnTo>
                <a:lnTo>
                  <a:pt x="14474" y="3064"/>
                </a:lnTo>
                <a:lnTo>
                  <a:pt x="14414" y="3124"/>
                </a:lnTo>
                <a:lnTo>
                  <a:pt x="14294" y="3784"/>
                </a:lnTo>
                <a:lnTo>
                  <a:pt x="14174" y="4385"/>
                </a:lnTo>
                <a:lnTo>
                  <a:pt x="14054" y="5646"/>
                </a:lnTo>
                <a:lnTo>
                  <a:pt x="13994" y="6547"/>
                </a:lnTo>
                <a:lnTo>
                  <a:pt x="13994" y="6967"/>
                </a:lnTo>
                <a:lnTo>
                  <a:pt x="13994" y="7448"/>
                </a:lnTo>
                <a:lnTo>
                  <a:pt x="13273" y="8649"/>
                </a:lnTo>
                <a:lnTo>
                  <a:pt x="12312" y="10451"/>
                </a:lnTo>
                <a:lnTo>
                  <a:pt x="11291" y="12192"/>
                </a:lnTo>
                <a:lnTo>
                  <a:pt x="10691" y="13333"/>
                </a:lnTo>
                <a:lnTo>
                  <a:pt x="10631" y="10991"/>
                </a:lnTo>
                <a:lnTo>
                  <a:pt x="10571" y="9009"/>
                </a:lnTo>
                <a:lnTo>
                  <a:pt x="10631" y="7027"/>
                </a:lnTo>
                <a:lnTo>
                  <a:pt x="10691" y="5106"/>
                </a:lnTo>
                <a:lnTo>
                  <a:pt x="10691" y="3124"/>
                </a:lnTo>
                <a:lnTo>
                  <a:pt x="11231" y="2523"/>
                </a:lnTo>
                <a:lnTo>
                  <a:pt x="11712" y="1863"/>
                </a:lnTo>
                <a:lnTo>
                  <a:pt x="12132" y="1142"/>
                </a:lnTo>
                <a:lnTo>
                  <a:pt x="12553" y="421"/>
                </a:lnTo>
                <a:lnTo>
                  <a:pt x="12553" y="361"/>
                </a:lnTo>
                <a:lnTo>
                  <a:pt x="12493" y="241"/>
                </a:lnTo>
                <a:lnTo>
                  <a:pt x="12372" y="241"/>
                </a:lnTo>
                <a:lnTo>
                  <a:pt x="11472" y="902"/>
                </a:lnTo>
                <a:lnTo>
                  <a:pt x="10631" y="1622"/>
                </a:lnTo>
                <a:lnTo>
                  <a:pt x="10511" y="121"/>
                </a:lnTo>
                <a:lnTo>
                  <a:pt x="10511" y="61"/>
                </a:lnTo>
                <a:lnTo>
                  <a:pt x="10451" y="1"/>
                </a:lnTo>
                <a:close/>
              </a:path>
            </a:pathLst>
          </a:custGeom>
          <a:solidFill>
            <a:srgbClr val="B597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5"/>
          <p:cNvSpPr/>
          <p:nvPr/>
        </p:nvSpPr>
        <p:spPr>
          <a:xfrm rot="4552656" flipH="1">
            <a:off x="7731169" y="3452553"/>
            <a:ext cx="558563" cy="1091576"/>
          </a:xfrm>
          <a:custGeom>
            <a:avLst/>
            <a:gdLst/>
            <a:ahLst/>
            <a:cxnLst/>
            <a:rect l="l" t="t" r="r" b="b"/>
            <a:pathLst>
              <a:path w="22342" h="43662" extrusionOk="0">
                <a:moveTo>
                  <a:pt x="10451" y="1"/>
                </a:moveTo>
                <a:lnTo>
                  <a:pt x="10391" y="61"/>
                </a:lnTo>
                <a:lnTo>
                  <a:pt x="10331" y="61"/>
                </a:lnTo>
                <a:lnTo>
                  <a:pt x="10090" y="962"/>
                </a:lnTo>
                <a:lnTo>
                  <a:pt x="9910" y="1802"/>
                </a:lnTo>
                <a:lnTo>
                  <a:pt x="9610" y="3544"/>
                </a:lnTo>
                <a:lnTo>
                  <a:pt x="9370" y="5286"/>
                </a:lnTo>
                <a:lnTo>
                  <a:pt x="9249" y="7027"/>
                </a:lnTo>
                <a:lnTo>
                  <a:pt x="8829" y="6006"/>
                </a:lnTo>
                <a:lnTo>
                  <a:pt x="8409" y="4925"/>
                </a:lnTo>
                <a:lnTo>
                  <a:pt x="8048" y="3784"/>
                </a:lnTo>
                <a:lnTo>
                  <a:pt x="7688" y="2583"/>
                </a:lnTo>
                <a:lnTo>
                  <a:pt x="7268" y="1382"/>
                </a:lnTo>
                <a:lnTo>
                  <a:pt x="7027" y="782"/>
                </a:lnTo>
                <a:lnTo>
                  <a:pt x="6787" y="241"/>
                </a:lnTo>
                <a:lnTo>
                  <a:pt x="6667" y="121"/>
                </a:lnTo>
                <a:lnTo>
                  <a:pt x="6427" y="121"/>
                </a:lnTo>
                <a:lnTo>
                  <a:pt x="6247" y="181"/>
                </a:lnTo>
                <a:lnTo>
                  <a:pt x="6187" y="421"/>
                </a:lnTo>
                <a:lnTo>
                  <a:pt x="6187" y="1022"/>
                </a:lnTo>
                <a:lnTo>
                  <a:pt x="6187" y="1682"/>
                </a:lnTo>
                <a:lnTo>
                  <a:pt x="6307" y="2343"/>
                </a:lnTo>
                <a:lnTo>
                  <a:pt x="6427" y="3004"/>
                </a:lnTo>
                <a:lnTo>
                  <a:pt x="6847" y="4265"/>
                </a:lnTo>
                <a:lnTo>
                  <a:pt x="7268" y="5466"/>
                </a:lnTo>
                <a:lnTo>
                  <a:pt x="7628" y="6607"/>
                </a:lnTo>
                <a:lnTo>
                  <a:pt x="8048" y="7748"/>
                </a:lnTo>
                <a:lnTo>
                  <a:pt x="8289" y="8349"/>
                </a:lnTo>
                <a:lnTo>
                  <a:pt x="8589" y="8889"/>
                </a:lnTo>
                <a:lnTo>
                  <a:pt x="8889" y="9430"/>
                </a:lnTo>
                <a:lnTo>
                  <a:pt x="9249" y="9850"/>
                </a:lnTo>
                <a:lnTo>
                  <a:pt x="9249" y="10991"/>
                </a:lnTo>
                <a:lnTo>
                  <a:pt x="9310" y="13033"/>
                </a:lnTo>
                <a:lnTo>
                  <a:pt x="9370" y="15075"/>
                </a:lnTo>
                <a:lnTo>
                  <a:pt x="9550" y="17177"/>
                </a:lnTo>
                <a:lnTo>
                  <a:pt x="9730" y="19219"/>
                </a:lnTo>
                <a:lnTo>
                  <a:pt x="8769" y="18618"/>
                </a:lnTo>
                <a:lnTo>
                  <a:pt x="8229" y="18258"/>
                </a:lnTo>
                <a:lnTo>
                  <a:pt x="7748" y="17898"/>
                </a:lnTo>
                <a:lnTo>
                  <a:pt x="7268" y="17477"/>
                </a:lnTo>
                <a:lnTo>
                  <a:pt x="6787" y="16997"/>
                </a:lnTo>
                <a:lnTo>
                  <a:pt x="6847" y="16336"/>
                </a:lnTo>
                <a:lnTo>
                  <a:pt x="6847" y="15676"/>
                </a:lnTo>
                <a:lnTo>
                  <a:pt x="6847" y="15015"/>
                </a:lnTo>
                <a:lnTo>
                  <a:pt x="6847" y="14354"/>
                </a:lnTo>
                <a:lnTo>
                  <a:pt x="6787" y="13694"/>
                </a:lnTo>
                <a:lnTo>
                  <a:pt x="6547" y="13033"/>
                </a:lnTo>
                <a:lnTo>
                  <a:pt x="6487" y="12913"/>
                </a:lnTo>
                <a:lnTo>
                  <a:pt x="6367" y="12853"/>
                </a:lnTo>
                <a:lnTo>
                  <a:pt x="6247" y="12853"/>
                </a:lnTo>
                <a:lnTo>
                  <a:pt x="6127" y="12973"/>
                </a:lnTo>
                <a:lnTo>
                  <a:pt x="5886" y="13574"/>
                </a:lnTo>
                <a:lnTo>
                  <a:pt x="5766" y="14174"/>
                </a:lnTo>
                <a:lnTo>
                  <a:pt x="5646" y="14835"/>
                </a:lnTo>
                <a:lnTo>
                  <a:pt x="5646" y="15435"/>
                </a:lnTo>
                <a:lnTo>
                  <a:pt x="5166" y="14655"/>
                </a:lnTo>
                <a:lnTo>
                  <a:pt x="4745" y="13874"/>
                </a:lnTo>
                <a:lnTo>
                  <a:pt x="4445" y="13153"/>
                </a:lnTo>
                <a:lnTo>
                  <a:pt x="4205" y="12372"/>
                </a:lnTo>
                <a:lnTo>
                  <a:pt x="3965" y="11652"/>
                </a:lnTo>
                <a:lnTo>
                  <a:pt x="3664" y="10931"/>
                </a:lnTo>
                <a:lnTo>
                  <a:pt x="3604" y="10871"/>
                </a:lnTo>
                <a:lnTo>
                  <a:pt x="3484" y="10811"/>
                </a:lnTo>
                <a:lnTo>
                  <a:pt x="3244" y="10751"/>
                </a:lnTo>
                <a:lnTo>
                  <a:pt x="3064" y="10871"/>
                </a:lnTo>
                <a:lnTo>
                  <a:pt x="2944" y="10931"/>
                </a:lnTo>
                <a:lnTo>
                  <a:pt x="2883" y="11051"/>
                </a:lnTo>
                <a:lnTo>
                  <a:pt x="2823" y="11472"/>
                </a:lnTo>
                <a:lnTo>
                  <a:pt x="2763" y="11892"/>
                </a:lnTo>
                <a:lnTo>
                  <a:pt x="2763" y="12312"/>
                </a:lnTo>
                <a:lnTo>
                  <a:pt x="2763" y="12733"/>
                </a:lnTo>
                <a:lnTo>
                  <a:pt x="2944" y="13574"/>
                </a:lnTo>
                <a:lnTo>
                  <a:pt x="3184" y="14474"/>
                </a:lnTo>
                <a:lnTo>
                  <a:pt x="3544" y="15255"/>
                </a:lnTo>
                <a:lnTo>
                  <a:pt x="3965" y="16036"/>
                </a:lnTo>
                <a:lnTo>
                  <a:pt x="4445" y="16817"/>
                </a:lnTo>
                <a:lnTo>
                  <a:pt x="4925" y="17477"/>
                </a:lnTo>
                <a:lnTo>
                  <a:pt x="5346" y="17958"/>
                </a:lnTo>
                <a:lnTo>
                  <a:pt x="5826" y="18498"/>
                </a:lnTo>
                <a:lnTo>
                  <a:pt x="6427" y="19099"/>
                </a:lnTo>
                <a:lnTo>
                  <a:pt x="7087" y="19639"/>
                </a:lnTo>
                <a:lnTo>
                  <a:pt x="7808" y="20180"/>
                </a:lnTo>
                <a:lnTo>
                  <a:pt x="8469" y="20600"/>
                </a:lnTo>
                <a:lnTo>
                  <a:pt x="8829" y="20720"/>
                </a:lnTo>
                <a:lnTo>
                  <a:pt x="9189" y="20840"/>
                </a:lnTo>
                <a:lnTo>
                  <a:pt x="9550" y="20900"/>
                </a:lnTo>
                <a:lnTo>
                  <a:pt x="9910" y="20960"/>
                </a:lnTo>
                <a:lnTo>
                  <a:pt x="10090" y="21981"/>
                </a:lnTo>
                <a:lnTo>
                  <a:pt x="10511" y="24804"/>
                </a:lnTo>
                <a:lnTo>
                  <a:pt x="11051" y="27567"/>
                </a:lnTo>
                <a:lnTo>
                  <a:pt x="11652" y="30329"/>
                </a:lnTo>
                <a:lnTo>
                  <a:pt x="12372" y="33092"/>
                </a:lnTo>
                <a:lnTo>
                  <a:pt x="13213" y="35794"/>
                </a:lnTo>
                <a:lnTo>
                  <a:pt x="14114" y="38437"/>
                </a:lnTo>
                <a:lnTo>
                  <a:pt x="14655" y="39818"/>
                </a:lnTo>
                <a:lnTo>
                  <a:pt x="15255" y="41260"/>
                </a:lnTo>
                <a:lnTo>
                  <a:pt x="13814" y="40239"/>
                </a:lnTo>
                <a:lnTo>
                  <a:pt x="12433" y="39158"/>
                </a:lnTo>
                <a:lnTo>
                  <a:pt x="10991" y="37956"/>
                </a:lnTo>
                <a:lnTo>
                  <a:pt x="9610" y="36695"/>
                </a:lnTo>
                <a:lnTo>
                  <a:pt x="9610" y="36095"/>
                </a:lnTo>
                <a:lnTo>
                  <a:pt x="9610" y="35434"/>
                </a:lnTo>
                <a:lnTo>
                  <a:pt x="9370" y="34233"/>
                </a:lnTo>
                <a:lnTo>
                  <a:pt x="9129" y="33032"/>
                </a:lnTo>
                <a:lnTo>
                  <a:pt x="8829" y="31891"/>
                </a:lnTo>
                <a:lnTo>
                  <a:pt x="8529" y="30449"/>
                </a:lnTo>
                <a:lnTo>
                  <a:pt x="8168" y="29008"/>
                </a:lnTo>
                <a:lnTo>
                  <a:pt x="7748" y="27567"/>
                </a:lnTo>
                <a:lnTo>
                  <a:pt x="7508" y="26906"/>
                </a:lnTo>
                <a:lnTo>
                  <a:pt x="7208" y="26245"/>
                </a:lnTo>
                <a:lnTo>
                  <a:pt x="7087" y="26125"/>
                </a:lnTo>
                <a:lnTo>
                  <a:pt x="6967" y="26125"/>
                </a:lnTo>
                <a:lnTo>
                  <a:pt x="6847" y="26185"/>
                </a:lnTo>
                <a:lnTo>
                  <a:pt x="6787" y="26305"/>
                </a:lnTo>
                <a:lnTo>
                  <a:pt x="6787" y="27026"/>
                </a:lnTo>
                <a:lnTo>
                  <a:pt x="6787" y="27747"/>
                </a:lnTo>
                <a:lnTo>
                  <a:pt x="6907" y="29188"/>
                </a:lnTo>
                <a:lnTo>
                  <a:pt x="7087" y="30630"/>
                </a:lnTo>
                <a:lnTo>
                  <a:pt x="7328" y="32011"/>
                </a:lnTo>
                <a:lnTo>
                  <a:pt x="7568" y="33392"/>
                </a:lnTo>
                <a:lnTo>
                  <a:pt x="7808" y="34834"/>
                </a:lnTo>
                <a:lnTo>
                  <a:pt x="6787" y="33692"/>
                </a:lnTo>
                <a:lnTo>
                  <a:pt x="5766" y="32551"/>
                </a:lnTo>
                <a:lnTo>
                  <a:pt x="4865" y="31350"/>
                </a:lnTo>
                <a:lnTo>
                  <a:pt x="3904" y="30149"/>
                </a:lnTo>
                <a:lnTo>
                  <a:pt x="2223" y="27807"/>
                </a:lnTo>
                <a:lnTo>
                  <a:pt x="1322" y="26606"/>
                </a:lnTo>
                <a:lnTo>
                  <a:pt x="842" y="26065"/>
                </a:lnTo>
                <a:lnTo>
                  <a:pt x="361" y="25525"/>
                </a:lnTo>
                <a:lnTo>
                  <a:pt x="241" y="25465"/>
                </a:lnTo>
                <a:lnTo>
                  <a:pt x="121" y="25525"/>
                </a:lnTo>
                <a:lnTo>
                  <a:pt x="61" y="25585"/>
                </a:lnTo>
                <a:lnTo>
                  <a:pt x="1" y="25765"/>
                </a:lnTo>
                <a:lnTo>
                  <a:pt x="301" y="26726"/>
                </a:lnTo>
                <a:lnTo>
                  <a:pt x="601" y="27747"/>
                </a:lnTo>
                <a:lnTo>
                  <a:pt x="1082" y="28708"/>
                </a:lnTo>
                <a:lnTo>
                  <a:pt x="1562" y="29669"/>
                </a:lnTo>
                <a:lnTo>
                  <a:pt x="2103" y="30570"/>
                </a:lnTo>
                <a:lnTo>
                  <a:pt x="2763" y="31470"/>
                </a:lnTo>
                <a:lnTo>
                  <a:pt x="3424" y="32311"/>
                </a:lnTo>
                <a:lnTo>
                  <a:pt x="4085" y="33212"/>
                </a:lnTo>
                <a:lnTo>
                  <a:pt x="4085" y="33212"/>
                </a:lnTo>
                <a:lnTo>
                  <a:pt x="3304" y="33152"/>
                </a:lnTo>
                <a:lnTo>
                  <a:pt x="2583" y="33212"/>
                </a:lnTo>
                <a:lnTo>
                  <a:pt x="2103" y="33212"/>
                </a:lnTo>
                <a:lnTo>
                  <a:pt x="1622" y="33332"/>
                </a:lnTo>
                <a:lnTo>
                  <a:pt x="1142" y="33452"/>
                </a:lnTo>
                <a:lnTo>
                  <a:pt x="721" y="33632"/>
                </a:lnTo>
                <a:lnTo>
                  <a:pt x="601" y="33813"/>
                </a:lnTo>
                <a:lnTo>
                  <a:pt x="541" y="33993"/>
                </a:lnTo>
                <a:lnTo>
                  <a:pt x="541" y="34173"/>
                </a:lnTo>
                <a:lnTo>
                  <a:pt x="721" y="34353"/>
                </a:lnTo>
                <a:lnTo>
                  <a:pt x="1202" y="34473"/>
                </a:lnTo>
                <a:lnTo>
                  <a:pt x="1682" y="34593"/>
                </a:lnTo>
                <a:lnTo>
                  <a:pt x="2703" y="34593"/>
                </a:lnTo>
                <a:lnTo>
                  <a:pt x="3244" y="34533"/>
                </a:lnTo>
                <a:lnTo>
                  <a:pt x="3724" y="34473"/>
                </a:lnTo>
                <a:lnTo>
                  <a:pt x="4265" y="34353"/>
                </a:lnTo>
                <a:lnTo>
                  <a:pt x="4745" y="34173"/>
                </a:lnTo>
                <a:lnTo>
                  <a:pt x="4865" y="34053"/>
                </a:lnTo>
                <a:lnTo>
                  <a:pt x="6787" y="36155"/>
                </a:lnTo>
                <a:lnTo>
                  <a:pt x="7868" y="37296"/>
                </a:lnTo>
                <a:lnTo>
                  <a:pt x="9009" y="38377"/>
                </a:lnTo>
                <a:lnTo>
                  <a:pt x="10210" y="39398"/>
                </a:lnTo>
                <a:lnTo>
                  <a:pt x="11472" y="40419"/>
                </a:lnTo>
                <a:lnTo>
                  <a:pt x="12733" y="41380"/>
                </a:lnTo>
                <a:lnTo>
                  <a:pt x="14054" y="42220"/>
                </a:lnTo>
                <a:lnTo>
                  <a:pt x="15435" y="43001"/>
                </a:lnTo>
                <a:lnTo>
                  <a:pt x="16817" y="43662"/>
                </a:lnTo>
                <a:lnTo>
                  <a:pt x="17177" y="43662"/>
                </a:lnTo>
                <a:lnTo>
                  <a:pt x="17297" y="43542"/>
                </a:lnTo>
                <a:lnTo>
                  <a:pt x="17417" y="43422"/>
                </a:lnTo>
                <a:lnTo>
                  <a:pt x="17477" y="43241"/>
                </a:lnTo>
                <a:lnTo>
                  <a:pt x="17477" y="43121"/>
                </a:lnTo>
                <a:lnTo>
                  <a:pt x="17417" y="42941"/>
                </a:lnTo>
                <a:lnTo>
                  <a:pt x="17297" y="42821"/>
                </a:lnTo>
                <a:lnTo>
                  <a:pt x="17237" y="42761"/>
                </a:lnTo>
                <a:lnTo>
                  <a:pt x="16937" y="41500"/>
                </a:lnTo>
                <a:lnTo>
                  <a:pt x="16516" y="40299"/>
                </a:lnTo>
                <a:lnTo>
                  <a:pt x="15616" y="37836"/>
                </a:lnTo>
                <a:lnTo>
                  <a:pt x="16156" y="37176"/>
                </a:lnTo>
                <a:lnTo>
                  <a:pt x="16697" y="36455"/>
                </a:lnTo>
                <a:lnTo>
                  <a:pt x="17237" y="35674"/>
                </a:lnTo>
                <a:lnTo>
                  <a:pt x="17718" y="34834"/>
                </a:lnTo>
                <a:lnTo>
                  <a:pt x="18558" y="33212"/>
                </a:lnTo>
                <a:lnTo>
                  <a:pt x="19399" y="31590"/>
                </a:lnTo>
                <a:lnTo>
                  <a:pt x="20300" y="29969"/>
                </a:lnTo>
                <a:lnTo>
                  <a:pt x="21081" y="28227"/>
                </a:lnTo>
                <a:lnTo>
                  <a:pt x="21501" y="27387"/>
                </a:lnTo>
                <a:lnTo>
                  <a:pt x="21801" y="26486"/>
                </a:lnTo>
                <a:lnTo>
                  <a:pt x="22102" y="25585"/>
                </a:lnTo>
                <a:lnTo>
                  <a:pt x="22342" y="24684"/>
                </a:lnTo>
                <a:lnTo>
                  <a:pt x="22342" y="24564"/>
                </a:lnTo>
                <a:lnTo>
                  <a:pt x="22282" y="24504"/>
                </a:lnTo>
                <a:lnTo>
                  <a:pt x="22162" y="24324"/>
                </a:lnTo>
                <a:lnTo>
                  <a:pt x="21921" y="24324"/>
                </a:lnTo>
                <a:lnTo>
                  <a:pt x="21861" y="24384"/>
                </a:lnTo>
                <a:lnTo>
                  <a:pt x="21741" y="24444"/>
                </a:lnTo>
                <a:lnTo>
                  <a:pt x="21261" y="25285"/>
                </a:lnTo>
                <a:lnTo>
                  <a:pt x="20780" y="26065"/>
                </a:lnTo>
                <a:lnTo>
                  <a:pt x="19880" y="27747"/>
                </a:lnTo>
                <a:lnTo>
                  <a:pt x="19099" y="29488"/>
                </a:lnTo>
                <a:lnTo>
                  <a:pt x="18198" y="31110"/>
                </a:lnTo>
                <a:lnTo>
                  <a:pt x="17297" y="32732"/>
                </a:lnTo>
                <a:lnTo>
                  <a:pt x="16336" y="34353"/>
                </a:lnTo>
                <a:lnTo>
                  <a:pt x="15736" y="35314"/>
                </a:lnTo>
                <a:lnTo>
                  <a:pt x="15075" y="36335"/>
                </a:lnTo>
                <a:lnTo>
                  <a:pt x="14474" y="34473"/>
                </a:lnTo>
                <a:lnTo>
                  <a:pt x="13934" y="32671"/>
                </a:lnTo>
                <a:lnTo>
                  <a:pt x="13453" y="30810"/>
                </a:lnTo>
                <a:lnTo>
                  <a:pt x="12973" y="28948"/>
                </a:lnTo>
                <a:lnTo>
                  <a:pt x="12553" y="27026"/>
                </a:lnTo>
                <a:lnTo>
                  <a:pt x="12132" y="25164"/>
                </a:lnTo>
                <a:lnTo>
                  <a:pt x="12793" y="24864"/>
                </a:lnTo>
                <a:lnTo>
                  <a:pt x="13393" y="24444"/>
                </a:lnTo>
                <a:lnTo>
                  <a:pt x="14534" y="23543"/>
                </a:lnTo>
                <a:lnTo>
                  <a:pt x="15135" y="23002"/>
                </a:lnTo>
                <a:lnTo>
                  <a:pt x="15495" y="22702"/>
                </a:lnTo>
                <a:lnTo>
                  <a:pt x="15676" y="22462"/>
                </a:lnTo>
                <a:lnTo>
                  <a:pt x="16456" y="21621"/>
                </a:lnTo>
                <a:lnTo>
                  <a:pt x="17237" y="20780"/>
                </a:lnTo>
                <a:lnTo>
                  <a:pt x="18378" y="19399"/>
                </a:lnTo>
                <a:lnTo>
                  <a:pt x="18979" y="18678"/>
                </a:lnTo>
                <a:lnTo>
                  <a:pt x="19459" y="17898"/>
                </a:lnTo>
                <a:lnTo>
                  <a:pt x="19940" y="17057"/>
                </a:lnTo>
                <a:lnTo>
                  <a:pt x="20300" y="16216"/>
                </a:lnTo>
                <a:lnTo>
                  <a:pt x="20420" y="15796"/>
                </a:lnTo>
                <a:lnTo>
                  <a:pt x="20480" y="15375"/>
                </a:lnTo>
                <a:lnTo>
                  <a:pt x="20480" y="14955"/>
                </a:lnTo>
                <a:lnTo>
                  <a:pt x="20480" y="14474"/>
                </a:lnTo>
                <a:lnTo>
                  <a:pt x="20420" y="14294"/>
                </a:lnTo>
                <a:lnTo>
                  <a:pt x="20240" y="14174"/>
                </a:lnTo>
                <a:lnTo>
                  <a:pt x="20060" y="14054"/>
                </a:lnTo>
                <a:lnTo>
                  <a:pt x="19940" y="14114"/>
                </a:lnTo>
                <a:lnTo>
                  <a:pt x="19819" y="14174"/>
                </a:lnTo>
                <a:lnTo>
                  <a:pt x="19519" y="14414"/>
                </a:lnTo>
                <a:lnTo>
                  <a:pt x="19219" y="14655"/>
                </a:lnTo>
                <a:lnTo>
                  <a:pt x="18678" y="15255"/>
                </a:lnTo>
                <a:lnTo>
                  <a:pt x="18138" y="15916"/>
                </a:lnTo>
                <a:lnTo>
                  <a:pt x="17718" y="16636"/>
                </a:lnTo>
                <a:lnTo>
                  <a:pt x="16877" y="18138"/>
                </a:lnTo>
                <a:lnTo>
                  <a:pt x="16456" y="18858"/>
                </a:lnTo>
                <a:lnTo>
                  <a:pt x="15976" y="19579"/>
                </a:lnTo>
                <a:lnTo>
                  <a:pt x="15736" y="19879"/>
                </a:lnTo>
                <a:lnTo>
                  <a:pt x="15736" y="19099"/>
                </a:lnTo>
                <a:lnTo>
                  <a:pt x="15736" y="18318"/>
                </a:lnTo>
                <a:lnTo>
                  <a:pt x="15616" y="17537"/>
                </a:lnTo>
                <a:lnTo>
                  <a:pt x="15555" y="17177"/>
                </a:lnTo>
                <a:lnTo>
                  <a:pt x="15435" y="16817"/>
                </a:lnTo>
                <a:lnTo>
                  <a:pt x="15375" y="16696"/>
                </a:lnTo>
                <a:lnTo>
                  <a:pt x="15255" y="16636"/>
                </a:lnTo>
                <a:lnTo>
                  <a:pt x="15075" y="16576"/>
                </a:lnTo>
                <a:lnTo>
                  <a:pt x="14895" y="16636"/>
                </a:lnTo>
                <a:lnTo>
                  <a:pt x="14775" y="16696"/>
                </a:lnTo>
                <a:lnTo>
                  <a:pt x="14715" y="16817"/>
                </a:lnTo>
                <a:lnTo>
                  <a:pt x="14595" y="17237"/>
                </a:lnTo>
                <a:lnTo>
                  <a:pt x="14534" y="17597"/>
                </a:lnTo>
                <a:lnTo>
                  <a:pt x="14414" y="18438"/>
                </a:lnTo>
                <a:lnTo>
                  <a:pt x="14414" y="20060"/>
                </a:lnTo>
                <a:lnTo>
                  <a:pt x="14354" y="20780"/>
                </a:lnTo>
                <a:lnTo>
                  <a:pt x="14354" y="21501"/>
                </a:lnTo>
                <a:lnTo>
                  <a:pt x="13574" y="22342"/>
                </a:lnTo>
                <a:lnTo>
                  <a:pt x="12793" y="23123"/>
                </a:lnTo>
                <a:lnTo>
                  <a:pt x="11952" y="23963"/>
                </a:lnTo>
                <a:lnTo>
                  <a:pt x="11592" y="22041"/>
                </a:lnTo>
                <a:lnTo>
                  <a:pt x="11171" y="18678"/>
                </a:lnTo>
                <a:lnTo>
                  <a:pt x="10811" y="15315"/>
                </a:lnTo>
                <a:lnTo>
                  <a:pt x="11351" y="14715"/>
                </a:lnTo>
                <a:lnTo>
                  <a:pt x="11772" y="14054"/>
                </a:lnTo>
                <a:lnTo>
                  <a:pt x="12613" y="12673"/>
                </a:lnTo>
                <a:lnTo>
                  <a:pt x="13694" y="10871"/>
                </a:lnTo>
                <a:lnTo>
                  <a:pt x="14775" y="8949"/>
                </a:lnTo>
                <a:lnTo>
                  <a:pt x="15796" y="7268"/>
                </a:lnTo>
                <a:lnTo>
                  <a:pt x="16877" y="5526"/>
                </a:lnTo>
                <a:lnTo>
                  <a:pt x="17898" y="3724"/>
                </a:lnTo>
                <a:lnTo>
                  <a:pt x="18318" y="2823"/>
                </a:lnTo>
                <a:lnTo>
                  <a:pt x="18738" y="1923"/>
                </a:lnTo>
                <a:lnTo>
                  <a:pt x="18799" y="1622"/>
                </a:lnTo>
                <a:lnTo>
                  <a:pt x="18738" y="1442"/>
                </a:lnTo>
                <a:lnTo>
                  <a:pt x="18618" y="1262"/>
                </a:lnTo>
                <a:lnTo>
                  <a:pt x="18378" y="1142"/>
                </a:lnTo>
                <a:lnTo>
                  <a:pt x="18138" y="1082"/>
                </a:lnTo>
                <a:lnTo>
                  <a:pt x="17898" y="1142"/>
                </a:lnTo>
                <a:lnTo>
                  <a:pt x="17657" y="1202"/>
                </a:lnTo>
                <a:lnTo>
                  <a:pt x="17477" y="1382"/>
                </a:lnTo>
                <a:lnTo>
                  <a:pt x="16937" y="2223"/>
                </a:lnTo>
                <a:lnTo>
                  <a:pt x="16396" y="3124"/>
                </a:lnTo>
                <a:lnTo>
                  <a:pt x="15435" y="4925"/>
                </a:lnTo>
                <a:lnTo>
                  <a:pt x="15195" y="5286"/>
                </a:lnTo>
                <a:lnTo>
                  <a:pt x="15195" y="4205"/>
                </a:lnTo>
                <a:lnTo>
                  <a:pt x="15135" y="3664"/>
                </a:lnTo>
                <a:lnTo>
                  <a:pt x="15075" y="3124"/>
                </a:lnTo>
                <a:lnTo>
                  <a:pt x="15015" y="3064"/>
                </a:lnTo>
                <a:lnTo>
                  <a:pt x="14955" y="2944"/>
                </a:lnTo>
                <a:lnTo>
                  <a:pt x="14775" y="2944"/>
                </a:lnTo>
                <a:lnTo>
                  <a:pt x="14534" y="3004"/>
                </a:lnTo>
                <a:lnTo>
                  <a:pt x="14474" y="3064"/>
                </a:lnTo>
                <a:lnTo>
                  <a:pt x="14414" y="3124"/>
                </a:lnTo>
                <a:lnTo>
                  <a:pt x="14294" y="3784"/>
                </a:lnTo>
                <a:lnTo>
                  <a:pt x="14174" y="4385"/>
                </a:lnTo>
                <a:lnTo>
                  <a:pt x="14054" y="5646"/>
                </a:lnTo>
                <a:lnTo>
                  <a:pt x="13994" y="6547"/>
                </a:lnTo>
                <a:lnTo>
                  <a:pt x="13994" y="6967"/>
                </a:lnTo>
                <a:lnTo>
                  <a:pt x="13994" y="7448"/>
                </a:lnTo>
                <a:lnTo>
                  <a:pt x="13273" y="8649"/>
                </a:lnTo>
                <a:lnTo>
                  <a:pt x="12312" y="10451"/>
                </a:lnTo>
                <a:lnTo>
                  <a:pt x="11291" y="12192"/>
                </a:lnTo>
                <a:lnTo>
                  <a:pt x="10691" y="13333"/>
                </a:lnTo>
                <a:lnTo>
                  <a:pt x="10631" y="10991"/>
                </a:lnTo>
                <a:lnTo>
                  <a:pt x="10571" y="9009"/>
                </a:lnTo>
                <a:lnTo>
                  <a:pt x="10631" y="7027"/>
                </a:lnTo>
                <a:lnTo>
                  <a:pt x="10691" y="5106"/>
                </a:lnTo>
                <a:lnTo>
                  <a:pt x="10691" y="3124"/>
                </a:lnTo>
                <a:lnTo>
                  <a:pt x="11231" y="2523"/>
                </a:lnTo>
                <a:lnTo>
                  <a:pt x="11712" y="1863"/>
                </a:lnTo>
                <a:lnTo>
                  <a:pt x="12132" y="1142"/>
                </a:lnTo>
                <a:lnTo>
                  <a:pt x="12553" y="421"/>
                </a:lnTo>
                <a:lnTo>
                  <a:pt x="12553" y="361"/>
                </a:lnTo>
                <a:lnTo>
                  <a:pt x="12493" y="241"/>
                </a:lnTo>
                <a:lnTo>
                  <a:pt x="12372" y="241"/>
                </a:lnTo>
                <a:lnTo>
                  <a:pt x="11472" y="902"/>
                </a:lnTo>
                <a:lnTo>
                  <a:pt x="10631" y="1622"/>
                </a:lnTo>
                <a:lnTo>
                  <a:pt x="10511" y="121"/>
                </a:lnTo>
                <a:lnTo>
                  <a:pt x="10511" y="61"/>
                </a:lnTo>
                <a:lnTo>
                  <a:pt x="10451" y="1"/>
                </a:lnTo>
                <a:close/>
              </a:path>
            </a:pathLst>
          </a:custGeom>
          <a:solidFill>
            <a:srgbClr val="5E9B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5"/>
          <p:cNvSpPr/>
          <p:nvPr/>
        </p:nvSpPr>
        <p:spPr>
          <a:xfrm>
            <a:off x="7413025" y="3000800"/>
            <a:ext cx="1335504" cy="352565"/>
          </a:xfrm>
          <a:custGeom>
            <a:avLst/>
            <a:gdLst/>
            <a:ahLst/>
            <a:cxnLst/>
            <a:rect l="l" t="t" r="r" b="b"/>
            <a:pathLst>
              <a:path w="43001" h="11352" extrusionOk="0">
                <a:moveTo>
                  <a:pt x="25464" y="1"/>
                </a:moveTo>
                <a:lnTo>
                  <a:pt x="24683" y="181"/>
                </a:lnTo>
                <a:lnTo>
                  <a:pt x="23903" y="421"/>
                </a:lnTo>
                <a:lnTo>
                  <a:pt x="23122" y="721"/>
                </a:lnTo>
                <a:lnTo>
                  <a:pt x="22341" y="1082"/>
                </a:lnTo>
                <a:lnTo>
                  <a:pt x="20780" y="1983"/>
                </a:lnTo>
                <a:lnTo>
                  <a:pt x="19398" y="2823"/>
                </a:lnTo>
                <a:lnTo>
                  <a:pt x="18377" y="3424"/>
                </a:lnTo>
                <a:lnTo>
                  <a:pt x="18618" y="2763"/>
                </a:lnTo>
                <a:lnTo>
                  <a:pt x="18738" y="2043"/>
                </a:lnTo>
                <a:lnTo>
                  <a:pt x="18918" y="1262"/>
                </a:lnTo>
                <a:lnTo>
                  <a:pt x="18918" y="902"/>
                </a:lnTo>
                <a:lnTo>
                  <a:pt x="18918" y="541"/>
                </a:lnTo>
                <a:lnTo>
                  <a:pt x="18858" y="421"/>
                </a:lnTo>
                <a:lnTo>
                  <a:pt x="18618" y="421"/>
                </a:lnTo>
                <a:lnTo>
                  <a:pt x="18317" y="721"/>
                </a:lnTo>
                <a:lnTo>
                  <a:pt x="18077" y="1082"/>
                </a:lnTo>
                <a:lnTo>
                  <a:pt x="17717" y="1863"/>
                </a:lnTo>
                <a:lnTo>
                  <a:pt x="17356" y="2643"/>
                </a:lnTo>
                <a:lnTo>
                  <a:pt x="17236" y="3004"/>
                </a:lnTo>
                <a:lnTo>
                  <a:pt x="17176" y="3424"/>
                </a:lnTo>
                <a:lnTo>
                  <a:pt x="17176" y="3604"/>
                </a:lnTo>
                <a:lnTo>
                  <a:pt x="17236" y="3784"/>
                </a:lnTo>
                <a:lnTo>
                  <a:pt x="17356" y="3904"/>
                </a:lnTo>
                <a:lnTo>
                  <a:pt x="17477" y="3964"/>
                </a:lnTo>
                <a:lnTo>
                  <a:pt x="16696" y="4445"/>
                </a:lnTo>
                <a:lnTo>
                  <a:pt x="15915" y="4985"/>
                </a:lnTo>
                <a:lnTo>
                  <a:pt x="15194" y="5586"/>
                </a:lnTo>
                <a:lnTo>
                  <a:pt x="14534" y="6187"/>
                </a:lnTo>
                <a:lnTo>
                  <a:pt x="12552" y="6547"/>
                </a:lnTo>
                <a:lnTo>
                  <a:pt x="10630" y="6967"/>
                </a:lnTo>
                <a:lnTo>
                  <a:pt x="7988" y="7568"/>
                </a:lnTo>
                <a:lnTo>
                  <a:pt x="6606" y="7868"/>
                </a:lnTo>
                <a:lnTo>
                  <a:pt x="5285" y="8289"/>
                </a:lnTo>
                <a:lnTo>
                  <a:pt x="3964" y="8709"/>
                </a:lnTo>
                <a:lnTo>
                  <a:pt x="2643" y="9189"/>
                </a:lnTo>
                <a:lnTo>
                  <a:pt x="1381" y="9730"/>
                </a:lnTo>
                <a:lnTo>
                  <a:pt x="180" y="10330"/>
                </a:lnTo>
                <a:lnTo>
                  <a:pt x="60" y="10391"/>
                </a:lnTo>
                <a:lnTo>
                  <a:pt x="0" y="10511"/>
                </a:lnTo>
                <a:lnTo>
                  <a:pt x="0" y="10631"/>
                </a:lnTo>
                <a:lnTo>
                  <a:pt x="0" y="10751"/>
                </a:lnTo>
                <a:lnTo>
                  <a:pt x="120" y="10871"/>
                </a:lnTo>
                <a:lnTo>
                  <a:pt x="180" y="10931"/>
                </a:lnTo>
                <a:lnTo>
                  <a:pt x="300" y="10991"/>
                </a:lnTo>
                <a:lnTo>
                  <a:pt x="480" y="10991"/>
                </a:lnTo>
                <a:lnTo>
                  <a:pt x="1802" y="10691"/>
                </a:lnTo>
                <a:lnTo>
                  <a:pt x="3123" y="10330"/>
                </a:lnTo>
                <a:lnTo>
                  <a:pt x="4384" y="9910"/>
                </a:lnTo>
                <a:lnTo>
                  <a:pt x="5705" y="9550"/>
                </a:lnTo>
                <a:lnTo>
                  <a:pt x="8228" y="8889"/>
                </a:lnTo>
                <a:lnTo>
                  <a:pt x="10810" y="8349"/>
                </a:lnTo>
                <a:lnTo>
                  <a:pt x="12192" y="8048"/>
                </a:lnTo>
                <a:lnTo>
                  <a:pt x="14113" y="9490"/>
                </a:lnTo>
                <a:lnTo>
                  <a:pt x="15254" y="10451"/>
                </a:lnTo>
                <a:lnTo>
                  <a:pt x="15795" y="10871"/>
                </a:lnTo>
                <a:lnTo>
                  <a:pt x="16456" y="11291"/>
                </a:lnTo>
                <a:lnTo>
                  <a:pt x="16816" y="11291"/>
                </a:lnTo>
                <a:lnTo>
                  <a:pt x="16876" y="11231"/>
                </a:lnTo>
                <a:lnTo>
                  <a:pt x="16996" y="10991"/>
                </a:lnTo>
                <a:lnTo>
                  <a:pt x="16996" y="10871"/>
                </a:lnTo>
                <a:lnTo>
                  <a:pt x="16936" y="10751"/>
                </a:lnTo>
                <a:lnTo>
                  <a:pt x="16696" y="10330"/>
                </a:lnTo>
                <a:lnTo>
                  <a:pt x="16456" y="9850"/>
                </a:lnTo>
                <a:lnTo>
                  <a:pt x="16095" y="9430"/>
                </a:lnTo>
                <a:lnTo>
                  <a:pt x="15675" y="9069"/>
                </a:lnTo>
                <a:lnTo>
                  <a:pt x="15314" y="8709"/>
                </a:lnTo>
                <a:lnTo>
                  <a:pt x="14834" y="8349"/>
                </a:lnTo>
                <a:lnTo>
                  <a:pt x="13873" y="7748"/>
                </a:lnTo>
                <a:lnTo>
                  <a:pt x="15795" y="7448"/>
                </a:lnTo>
                <a:lnTo>
                  <a:pt x="17717" y="7147"/>
                </a:lnTo>
                <a:lnTo>
                  <a:pt x="19639" y="6967"/>
                </a:lnTo>
                <a:lnTo>
                  <a:pt x="21620" y="6787"/>
                </a:lnTo>
                <a:lnTo>
                  <a:pt x="24203" y="6607"/>
                </a:lnTo>
                <a:lnTo>
                  <a:pt x="26845" y="6547"/>
                </a:lnTo>
                <a:lnTo>
                  <a:pt x="29428" y="6547"/>
                </a:lnTo>
                <a:lnTo>
                  <a:pt x="32070" y="6667"/>
                </a:lnTo>
                <a:lnTo>
                  <a:pt x="34052" y="6787"/>
                </a:lnTo>
                <a:lnTo>
                  <a:pt x="36034" y="6967"/>
                </a:lnTo>
                <a:lnTo>
                  <a:pt x="36274" y="7508"/>
                </a:lnTo>
                <a:lnTo>
                  <a:pt x="36515" y="7988"/>
                </a:lnTo>
                <a:lnTo>
                  <a:pt x="37175" y="8949"/>
                </a:lnTo>
                <a:lnTo>
                  <a:pt x="38016" y="10210"/>
                </a:lnTo>
                <a:lnTo>
                  <a:pt x="38496" y="10811"/>
                </a:lnTo>
                <a:lnTo>
                  <a:pt x="38737" y="11051"/>
                </a:lnTo>
                <a:lnTo>
                  <a:pt x="38977" y="11291"/>
                </a:lnTo>
                <a:lnTo>
                  <a:pt x="39097" y="11351"/>
                </a:lnTo>
                <a:lnTo>
                  <a:pt x="39217" y="11351"/>
                </a:lnTo>
                <a:lnTo>
                  <a:pt x="39457" y="11291"/>
                </a:lnTo>
                <a:lnTo>
                  <a:pt x="39577" y="11051"/>
                </a:lnTo>
                <a:lnTo>
                  <a:pt x="39637" y="10931"/>
                </a:lnTo>
                <a:lnTo>
                  <a:pt x="39637" y="10811"/>
                </a:lnTo>
                <a:lnTo>
                  <a:pt x="39457" y="10451"/>
                </a:lnTo>
                <a:lnTo>
                  <a:pt x="39337" y="10150"/>
                </a:lnTo>
                <a:lnTo>
                  <a:pt x="38917" y="9490"/>
                </a:lnTo>
                <a:lnTo>
                  <a:pt x="37956" y="8289"/>
                </a:lnTo>
                <a:lnTo>
                  <a:pt x="37535" y="7688"/>
                </a:lnTo>
                <a:lnTo>
                  <a:pt x="37055" y="7087"/>
                </a:lnTo>
                <a:lnTo>
                  <a:pt x="37235" y="7087"/>
                </a:lnTo>
                <a:lnTo>
                  <a:pt x="40058" y="7508"/>
                </a:lnTo>
                <a:lnTo>
                  <a:pt x="41439" y="7628"/>
                </a:lnTo>
                <a:lnTo>
                  <a:pt x="42160" y="7688"/>
                </a:lnTo>
                <a:lnTo>
                  <a:pt x="42820" y="7688"/>
                </a:lnTo>
                <a:lnTo>
                  <a:pt x="42941" y="7628"/>
                </a:lnTo>
                <a:lnTo>
                  <a:pt x="43001" y="7508"/>
                </a:lnTo>
                <a:lnTo>
                  <a:pt x="43001" y="7388"/>
                </a:lnTo>
                <a:lnTo>
                  <a:pt x="42941" y="7328"/>
                </a:lnTo>
                <a:lnTo>
                  <a:pt x="41739" y="6787"/>
                </a:lnTo>
                <a:lnTo>
                  <a:pt x="40478" y="6427"/>
                </a:lnTo>
                <a:lnTo>
                  <a:pt x="39157" y="6127"/>
                </a:lnTo>
                <a:lnTo>
                  <a:pt x="37836" y="5886"/>
                </a:lnTo>
                <a:lnTo>
                  <a:pt x="36454" y="5766"/>
                </a:lnTo>
                <a:lnTo>
                  <a:pt x="35133" y="5646"/>
                </a:lnTo>
                <a:lnTo>
                  <a:pt x="32491" y="5406"/>
                </a:lnTo>
                <a:lnTo>
                  <a:pt x="29728" y="5286"/>
                </a:lnTo>
                <a:lnTo>
                  <a:pt x="26965" y="5226"/>
                </a:lnTo>
                <a:lnTo>
                  <a:pt x="24143" y="5226"/>
                </a:lnTo>
                <a:lnTo>
                  <a:pt x="21380" y="5406"/>
                </a:lnTo>
                <a:lnTo>
                  <a:pt x="19278" y="5586"/>
                </a:lnTo>
                <a:lnTo>
                  <a:pt x="17116" y="5826"/>
                </a:lnTo>
                <a:lnTo>
                  <a:pt x="17537" y="5526"/>
                </a:lnTo>
                <a:lnTo>
                  <a:pt x="18858" y="4685"/>
                </a:lnTo>
                <a:lnTo>
                  <a:pt x="20239" y="3844"/>
                </a:lnTo>
                <a:lnTo>
                  <a:pt x="21620" y="3064"/>
                </a:lnTo>
                <a:lnTo>
                  <a:pt x="23062" y="2343"/>
                </a:lnTo>
                <a:lnTo>
                  <a:pt x="24503" y="1682"/>
                </a:lnTo>
                <a:lnTo>
                  <a:pt x="25224" y="1322"/>
                </a:lnTo>
                <a:lnTo>
                  <a:pt x="25824" y="902"/>
                </a:lnTo>
                <a:lnTo>
                  <a:pt x="25945" y="781"/>
                </a:lnTo>
                <a:lnTo>
                  <a:pt x="26005" y="601"/>
                </a:lnTo>
                <a:lnTo>
                  <a:pt x="26005" y="481"/>
                </a:lnTo>
                <a:lnTo>
                  <a:pt x="25945" y="301"/>
                </a:lnTo>
                <a:lnTo>
                  <a:pt x="25884" y="181"/>
                </a:lnTo>
                <a:lnTo>
                  <a:pt x="25764" y="61"/>
                </a:lnTo>
                <a:lnTo>
                  <a:pt x="25644" y="1"/>
                </a:lnTo>
                <a:close/>
              </a:path>
            </a:pathLst>
          </a:custGeom>
          <a:solidFill>
            <a:srgbClr val="B597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5"/>
          <p:cNvSpPr/>
          <p:nvPr/>
        </p:nvSpPr>
        <p:spPr>
          <a:xfrm>
            <a:off x="8313175" y="2788529"/>
            <a:ext cx="383790" cy="403074"/>
          </a:xfrm>
          <a:custGeom>
            <a:avLst/>
            <a:gdLst/>
            <a:ahLst/>
            <a:cxnLst/>
            <a:rect l="l" t="t" r="r" b="b"/>
            <a:pathLst>
              <a:path w="20301" h="21321" extrusionOk="0">
                <a:moveTo>
                  <a:pt x="5106" y="1922"/>
                </a:moveTo>
                <a:lnTo>
                  <a:pt x="5286" y="2042"/>
                </a:lnTo>
                <a:lnTo>
                  <a:pt x="5526" y="2162"/>
                </a:lnTo>
                <a:lnTo>
                  <a:pt x="5646" y="2282"/>
                </a:lnTo>
                <a:lnTo>
                  <a:pt x="5826" y="2462"/>
                </a:lnTo>
                <a:lnTo>
                  <a:pt x="5886" y="2703"/>
                </a:lnTo>
                <a:lnTo>
                  <a:pt x="5947" y="2883"/>
                </a:lnTo>
                <a:lnTo>
                  <a:pt x="5947" y="3123"/>
                </a:lnTo>
                <a:lnTo>
                  <a:pt x="5947" y="3363"/>
                </a:lnTo>
                <a:lnTo>
                  <a:pt x="5886" y="3543"/>
                </a:lnTo>
                <a:lnTo>
                  <a:pt x="5826" y="3784"/>
                </a:lnTo>
                <a:lnTo>
                  <a:pt x="5646" y="3964"/>
                </a:lnTo>
                <a:lnTo>
                  <a:pt x="5526" y="4084"/>
                </a:lnTo>
                <a:lnTo>
                  <a:pt x="5286" y="4204"/>
                </a:lnTo>
                <a:lnTo>
                  <a:pt x="5106" y="4324"/>
                </a:lnTo>
                <a:lnTo>
                  <a:pt x="4505" y="4324"/>
                </a:lnTo>
                <a:lnTo>
                  <a:pt x="4325" y="4204"/>
                </a:lnTo>
                <a:lnTo>
                  <a:pt x="4085" y="4084"/>
                </a:lnTo>
                <a:lnTo>
                  <a:pt x="3965" y="3964"/>
                </a:lnTo>
                <a:lnTo>
                  <a:pt x="3784" y="3784"/>
                </a:lnTo>
                <a:lnTo>
                  <a:pt x="3724" y="3543"/>
                </a:lnTo>
                <a:lnTo>
                  <a:pt x="3664" y="3363"/>
                </a:lnTo>
                <a:lnTo>
                  <a:pt x="3664" y="3123"/>
                </a:lnTo>
                <a:lnTo>
                  <a:pt x="3664" y="2883"/>
                </a:lnTo>
                <a:lnTo>
                  <a:pt x="3724" y="2703"/>
                </a:lnTo>
                <a:lnTo>
                  <a:pt x="3784" y="2462"/>
                </a:lnTo>
                <a:lnTo>
                  <a:pt x="3965" y="2282"/>
                </a:lnTo>
                <a:lnTo>
                  <a:pt x="4085" y="2162"/>
                </a:lnTo>
                <a:lnTo>
                  <a:pt x="4325" y="2042"/>
                </a:lnTo>
                <a:lnTo>
                  <a:pt x="4505" y="1922"/>
                </a:lnTo>
                <a:close/>
                <a:moveTo>
                  <a:pt x="5766" y="0"/>
                </a:moveTo>
                <a:lnTo>
                  <a:pt x="4986" y="60"/>
                </a:lnTo>
                <a:lnTo>
                  <a:pt x="4205" y="120"/>
                </a:lnTo>
                <a:lnTo>
                  <a:pt x="3364" y="360"/>
                </a:lnTo>
                <a:lnTo>
                  <a:pt x="2583" y="601"/>
                </a:lnTo>
                <a:lnTo>
                  <a:pt x="1863" y="1021"/>
                </a:lnTo>
                <a:lnTo>
                  <a:pt x="1562" y="1261"/>
                </a:lnTo>
                <a:lnTo>
                  <a:pt x="1262" y="1502"/>
                </a:lnTo>
                <a:lnTo>
                  <a:pt x="1022" y="1742"/>
                </a:lnTo>
                <a:lnTo>
                  <a:pt x="842" y="2042"/>
                </a:lnTo>
                <a:lnTo>
                  <a:pt x="601" y="2102"/>
                </a:lnTo>
                <a:lnTo>
                  <a:pt x="361" y="2162"/>
                </a:lnTo>
                <a:lnTo>
                  <a:pt x="121" y="2282"/>
                </a:lnTo>
                <a:lnTo>
                  <a:pt x="1" y="2522"/>
                </a:lnTo>
                <a:lnTo>
                  <a:pt x="1" y="2763"/>
                </a:lnTo>
                <a:lnTo>
                  <a:pt x="61" y="2883"/>
                </a:lnTo>
                <a:lnTo>
                  <a:pt x="121" y="2943"/>
                </a:lnTo>
                <a:lnTo>
                  <a:pt x="541" y="3243"/>
                </a:lnTo>
                <a:lnTo>
                  <a:pt x="902" y="3543"/>
                </a:lnTo>
                <a:lnTo>
                  <a:pt x="1322" y="3784"/>
                </a:lnTo>
                <a:lnTo>
                  <a:pt x="1622" y="4144"/>
                </a:lnTo>
                <a:lnTo>
                  <a:pt x="1983" y="4745"/>
                </a:lnTo>
                <a:lnTo>
                  <a:pt x="2163" y="5285"/>
                </a:lnTo>
                <a:lnTo>
                  <a:pt x="2283" y="5946"/>
                </a:lnTo>
                <a:lnTo>
                  <a:pt x="2403" y="6546"/>
                </a:lnTo>
                <a:lnTo>
                  <a:pt x="2583" y="8708"/>
                </a:lnTo>
                <a:lnTo>
                  <a:pt x="2764" y="9729"/>
                </a:lnTo>
                <a:lnTo>
                  <a:pt x="2884" y="10270"/>
                </a:lnTo>
                <a:lnTo>
                  <a:pt x="3064" y="10810"/>
                </a:lnTo>
                <a:lnTo>
                  <a:pt x="3484" y="11651"/>
                </a:lnTo>
                <a:lnTo>
                  <a:pt x="3965" y="12492"/>
                </a:lnTo>
                <a:lnTo>
                  <a:pt x="4505" y="13273"/>
                </a:lnTo>
                <a:lnTo>
                  <a:pt x="5106" y="13993"/>
                </a:lnTo>
                <a:lnTo>
                  <a:pt x="5826" y="14714"/>
                </a:lnTo>
                <a:lnTo>
                  <a:pt x="6547" y="15315"/>
                </a:lnTo>
                <a:lnTo>
                  <a:pt x="7388" y="15795"/>
                </a:lnTo>
                <a:lnTo>
                  <a:pt x="8169" y="16215"/>
                </a:lnTo>
                <a:lnTo>
                  <a:pt x="8769" y="16456"/>
                </a:lnTo>
                <a:lnTo>
                  <a:pt x="9370" y="16636"/>
                </a:lnTo>
                <a:lnTo>
                  <a:pt x="9850" y="17717"/>
                </a:lnTo>
                <a:lnTo>
                  <a:pt x="10090" y="18317"/>
                </a:lnTo>
                <a:lnTo>
                  <a:pt x="10271" y="18918"/>
                </a:lnTo>
                <a:lnTo>
                  <a:pt x="10331" y="19518"/>
                </a:lnTo>
                <a:lnTo>
                  <a:pt x="10331" y="20119"/>
                </a:lnTo>
                <a:lnTo>
                  <a:pt x="10391" y="20419"/>
                </a:lnTo>
                <a:lnTo>
                  <a:pt x="10451" y="20720"/>
                </a:lnTo>
                <a:lnTo>
                  <a:pt x="10571" y="20960"/>
                </a:lnTo>
                <a:lnTo>
                  <a:pt x="10751" y="21200"/>
                </a:lnTo>
                <a:lnTo>
                  <a:pt x="10871" y="21320"/>
                </a:lnTo>
                <a:lnTo>
                  <a:pt x="11051" y="21320"/>
                </a:lnTo>
                <a:lnTo>
                  <a:pt x="11232" y="21260"/>
                </a:lnTo>
                <a:lnTo>
                  <a:pt x="11352" y="21200"/>
                </a:lnTo>
                <a:lnTo>
                  <a:pt x="11592" y="20960"/>
                </a:lnTo>
                <a:lnTo>
                  <a:pt x="11712" y="20599"/>
                </a:lnTo>
                <a:lnTo>
                  <a:pt x="11772" y="20239"/>
                </a:lnTo>
                <a:lnTo>
                  <a:pt x="11772" y="19879"/>
                </a:lnTo>
                <a:lnTo>
                  <a:pt x="11652" y="19098"/>
                </a:lnTo>
                <a:lnTo>
                  <a:pt x="11472" y="18377"/>
                </a:lnTo>
                <a:lnTo>
                  <a:pt x="11232" y="17597"/>
                </a:lnTo>
                <a:lnTo>
                  <a:pt x="10931" y="16876"/>
                </a:lnTo>
                <a:lnTo>
                  <a:pt x="11592" y="16876"/>
                </a:lnTo>
                <a:lnTo>
                  <a:pt x="12192" y="16816"/>
                </a:lnTo>
                <a:lnTo>
                  <a:pt x="12853" y="16756"/>
                </a:lnTo>
                <a:lnTo>
                  <a:pt x="13454" y="16636"/>
                </a:lnTo>
                <a:lnTo>
                  <a:pt x="13754" y="17296"/>
                </a:lnTo>
                <a:lnTo>
                  <a:pt x="13994" y="18017"/>
                </a:lnTo>
                <a:lnTo>
                  <a:pt x="14114" y="18678"/>
                </a:lnTo>
                <a:lnTo>
                  <a:pt x="14174" y="19338"/>
                </a:lnTo>
                <a:lnTo>
                  <a:pt x="14234" y="20660"/>
                </a:lnTo>
                <a:lnTo>
                  <a:pt x="14294" y="20900"/>
                </a:lnTo>
                <a:lnTo>
                  <a:pt x="14415" y="21080"/>
                </a:lnTo>
                <a:lnTo>
                  <a:pt x="14595" y="21200"/>
                </a:lnTo>
                <a:lnTo>
                  <a:pt x="14835" y="21320"/>
                </a:lnTo>
                <a:lnTo>
                  <a:pt x="15015" y="21320"/>
                </a:lnTo>
                <a:lnTo>
                  <a:pt x="15255" y="21200"/>
                </a:lnTo>
                <a:lnTo>
                  <a:pt x="15435" y="21080"/>
                </a:lnTo>
                <a:lnTo>
                  <a:pt x="15556" y="20840"/>
                </a:lnTo>
                <a:lnTo>
                  <a:pt x="15616" y="20359"/>
                </a:lnTo>
                <a:lnTo>
                  <a:pt x="15676" y="19759"/>
                </a:lnTo>
                <a:lnTo>
                  <a:pt x="15676" y="19158"/>
                </a:lnTo>
                <a:lnTo>
                  <a:pt x="15616" y="18498"/>
                </a:lnTo>
                <a:lnTo>
                  <a:pt x="15496" y="17897"/>
                </a:lnTo>
                <a:lnTo>
                  <a:pt x="15255" y="17296"/>
                </a:lnTo>
                <a:lnTo>
                  <a:pt x="15015" y="16696"/>
                </a:lnTo>
                <a:lnTo>
                  <a:pt x="14715" y="16215"/>
                </a:lnTo>
                <a:lnTo>
                  <a:pt x="15496" y="15855"/>
                </a:lnTo>
                <a:lnTo>
                  <a:pt x="16396" y="15375"/>
                </a:lnTo>
                <a:lnTo>
                  <a:pt x="17177" y="14774"/>
                </a:lnTo>
                <a:lnTo>
                  <a:pt x="17958" y="14113"/>
                </a:lnTo>
                <a:lnTo>
                  <a:pt x="18618" y="13393"/>
                </a:lnTo>
                <a:lnTo>
                  <a:pt x="19159" y="12672"/>
                </a:lnTo>
                <a:lnTo>
                  <a:pt x="19399" y="12312"/>
                </a:lnTo>
                <a:lnTo>
                  <a:pt x="19579" y="11891"/>
                </a:lnTo>
                <a:lnTo>
                  <a:pt x="19639" y="11831"/>
                </a:lnTo>
                <a:lnTo>
                  <a:pt x="19880" y="11471"/>
                </a:lnTo>
                <a:lnTo>
                  <a:pt x="20060" y="11111"/>
                </a:lnTo>
                <a:lnTo>
                  <a:pt x="20180" y="10690"/>
                </a:lnTo>
                <a:lnTo>
                  <a:pt x="20300" y="10330"/>
                </a:lnTo>
                <a:lnTo>
                  <a:pt x="20300" y="9909"/>
                </a:lnTo>
                <a:lnTo>
                  <a:pt x="20300" y="9489"/>
                </a:lnTo>
                <a:lnTo>
                  <a:pt x="20240" y="9069"/>
                </a:lnTo>
                <a:lnTo>
                  <a:pt x="20120" y="8708"/>
                </a:lnTo>
                <a:lnTo>
                  <a:pt x="20000" y="8288"/>
                </a:lnTo>
                <a:lnTo>
                  <a:pt x="19760" y="7928"/>
                </a:lnTo>
                <a:lnTo>
                  <a:pt x="19579" y="7627"/>
                </a:lnTo>
                <a:lnTo>
                  <a:pt x="19279" y="7327"/>
                </a:lnTo>
                <a:lnTo>
                  <a:pt x="18979" y="7027"/>
                </a:lnTo>
                <a:lnTo>
                  <a:pt x="18618" y="6787"/>
                </a:lnTo>
                <a:lnTo>
                  <a:pt x="18258" y="6606"/>
                </a:lnTo>
                <a:lnTo>
                  <a:pt x="17838" y="6486"/>
                </a:lnTo>
                <a:lnTo>
                  <a:pt x="17477" y="6486"/>
                </a:lnTo>
                <a:lnTo>
                  <a:pt x="17177" y="6606"/>
                </a:lnTo>
                <a:lnTo>
                  <a:pt x="16997" y="6787"/>
                </a:lnTo>
                <a:lnTo>
                  <a:pt x="16877" y="7027"/>
                </a:lnTo>
                <a:lnTo>
                  <a:pt x="16877" y="7327"/>
                </a:lnTo>
                <a:lnTo>
                  <a:pt x="16937" y="7627"/>
                </a:lnTo>
                <a:lnTo>
                  <a:pt x="17117" y="7868"/>
                </a:lnTo>
                <a:lnTo>
                  <a:pt x="17417" y="8048"/>
                </a:lnTo>
                <a:lnTo>
                  <a:pt x="17778" y="8228"/>
                </a:lnTo>
                <a:lnTo>
                  <a:pt x="18078" y="8468"/>
                </a:lnTo>
                <a:lnTo>
                  <a:pt x="18318" y="8828"/>
                </a:lnTo>
                <a:lnTo>
                  <a:pt x="18438" y="9249"/>
                </a:lnTo>
                <a:lnTo>
                  <a:pt x="18498" y="9609"/>
                </a:lnTo>
                <a:lnTo>
                  <a:pt x="18438" y="10030"/>
                </a:lnTo>
                <a:lnTo>
                  <a:pt x="18318" y="10450"/>
                </a:lnTo>
                <a:lnTo>
                  <a:pt x="18078" y="10810"/>
                </a:lnTo>
                <a:lnTo>
                  <a:pt x="17718" y="11111"/>
                </a:lnTo>
                <a:lnTo>
                  <a:pt x="17357" y="11351"/>
                </a:lnTo>
                <a:lnTo>
                  <a:pt x="16877" y="11531"/>
                </a:lnTo>
                <a:lnTo>
                  <a:pt x="16396" y="11591"/>
                </a:lnTo>
                <a:lnTo>
                  <a:pt x="15916" y="11591"/>
                </a:lnTo>
                <a:lnTo>
                  <a:pt x="15435" y="11471"/>
                </a:lnTo>
                <a:lnTo>
                  <a:pt x="15015" y="11291"/>
                </a:lnTo>
                <a:lnTo>
                  <a:pt x="14595" y="11111"/>
                </a:lnTo>
                <a:lnTo>
                  <a:pt x="14174" y="10750"/>
                </a:lnTo>
                <a:lnTo>
                  <a:pt x="13814" y="10390"/>
                </a:lnTo>
                <a:lnTo>
                  <a:pt x="13454" y="9970"/>
                </a:lnTo>
                <a:lnTo>
                  <a:pt x="13213" y="9549"/>
                </a:lnTo>
                <a:lnTo>
                  <a:pt x="13033" y="9069"/>
                </a:lnTo>
                <a:lnTo>
                  <a:pt x="12853" y="8588"/>
                </a:lnTo>
                <a:lnTo>
                  <a:pt x="12553" y="7627"/>
                </a:lnTo>
                <a:lnTo>
                  <a:pt x="12192" y="5525"/>
                </a:lnTo>
                <a:lnTo>
                  <a:pt x="11952" y="4504"/>
                </a:lnTo>
                <a:lnTo>
                  <a:pt x="11772" y="4024"/>
                </a:lnTo>
                <a:lnTo>
                  <a:pt x="11532" y="3604"/>
                </a:lnTo>
                <a:lnTo>
                  <a:pt x="11111" y="2883"/>
                </a:lnTo>
                <a:lnTo>
                  <a:pt x="10631" y="2222"/>
                </a:lnTo>
                <a:lnTo>
                  <a:pt x="10090" y="1682"/>
                </a:lnTo>
                <a:lnTo>
                  <a:pt x="9430" y="1201"/>
                </a:lnTo>
                <a:lnTo>
                  <a:pt x="8769" y="781"/>
                </a:lnTo>
                <a:lnTo>
                  <a:pt x="7988" y="421"/>
                </a:lnTo>
                <a:lnTo>
                  <a:pt x="7208" y="180"/>
                </a:lnTo>
                <a:lnTo>
                  <a:pt x="6427" y="60"/>
                </a:lnTo>
                <a:lnTo>
                  <a:pt x="5766" y="0"/>
                </a:lnTo>
                <a:close/>
              </a:path>
            </a:pathLst>
          </a:custGeom>
          <a:solidFill>
            <a:srgbClr val="CE2F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5"/>
          <p:cNvSpPr/>
          <p:nvPr/>
        </p:nvSpPr>
        <p:spPr>
          <a:xfrm flipH="1">
            <a:off x="417125" y="921750"/>
            <a:ext cx="1250725" cy="367875"/>
          </a:xfrm>
          <a:custGeom>
            <a:avLst/>
            <a:gdLst/>
            <a:ahLst/>
            <a:cxnLst/>
            <a:rect l="l" t="t" r="r" b="b"/>
            <a:pathLst>
              <a:path w="50029" h="14715" extrusionOk="0">
                <a:moveTo>
                  <a:pt x="42281" y="1"/>
                </a:moveTo>
                <a:lnTo>
                  <a:pt x="41620" y="121"/>
                </a:lnTo>
                <a:lnTo>
                  <a:pt x="40960" y="301"/>
                </a:lnTo>
                <a:lnTo>
                  <a:pt x="39698" y="721"/>
                </a:lnTo>
                <a:lnTo>
                  <a:pt x="36756" y="1742"/>
                </a:lnTo>
                <a:lnTo>
                  <a:pt x="34413" y="2523"/>
                </a:lnTo>
                <a:lnTo>
                  <a:pt x="33272" y="2943"/>
                </a:lnTo>
                <a:lnTo>
                  <a:pt x="32131" y="3424"/>
                </a:lnTo>
                <a:lnTo>
                  <a:pt x="30149" y="3604"/>
                </a:lnTo>
                <a:lnTo>
                  <a:pt x="28227" y="3784"/>
                </a:lnTo>
                <a:lnTo>
                  <a:pt x="26246" y="4024"/>
                </a:lnTo>
                <a:lnTo>
                  <a:pt x="24324" y="4325"/>
                </a:lnTo>
                <a:lnTo>
                  <a:pt x="22702" y="4625"/>
                </a:lnTo>
                <a:lnTo>
                  <a:pt x="21141" y="4925"/>
                </a:lnTo>
                <a:lnTo>
                  <a:pt x="19579" y="5286"/>
                </a:lnTo>
                <a:lnTo>
                  <a:pt x="18018" y="5706"/>
                </a:lnTo>
                <a:lnTo>
                  <a:pt x="16456" y="6126"/>
                </a:lnTo>
                <a:lnTo>
                  <a:pt x="14895" y="6547"/>
                </a:lnTo>
                <a:lnTo>
                  <a:pt x="11832" y="7568"/>
                </a:lnTo>
                <a:lnTo>
                  <a:pt x="10331" y="8168"/>
                </a:lnTo>
                <a:lnTo>
                  <a:pt x="8829" y="8769"/>
                </a:lnTo>
                <a:lnTo>
                  <a:pt x="5826" y="10090"/>
                </a:lnTo>
                <a:lnTo>
                  <a:pt x="4385" y="10751"/>
                </a:lnTo>
                <a:lnTo>
                  <a:pt x="2884" y="11411"/>
                </a:lnTo>
                <a:lnTo>
                  <a:pt x="2163" y="11832"/>
                </a:lnTo>
                <a:lnTo>
                  <a:pt x="1442" y="12252"/>
                </a:lnTo>
                <a:lnTo>
                  <a:pt x="782" y="12733"/>
                </a:lnTo>
                <a:lnTo>
                  <a:pt x="241" y="13273"/>
                </a:lnTo>
                <a:lnTo>
                  <a:pt x="61" y="13513"/>
                </a:lnTo>
                <a:lnTo>
                  <a:pt x="1" y="13754"/>
                </a:lnTo>
                <a:lnTo>
                  <a:pt x="1" y="14054"/>
                </a:lnTo>
                <a:lnTo>
                  <a:pt x="121" y="14294"/>
                </a:lnTo>
                <a:lnTo>
                  <a:pt x="301" y="14474"/>
                </a:lnTo>
                <a:lnTo>
                  <a:pt x="481" y="14594"/>
                </a:lnTo>
                <a:lnTo>
                  <a:pt x="782" y="14715"/>
                </a:lnTo>
                <a:lnTo>
                  <a:pt x="1082" y="14654"/>
                </a:lnTo>
                <a:lnTo>
                  <a:pt x="1742" y="14474"/>
                </a:lnTo>
                <a:lnTo>
                  <a:pt x="2463" y="14174"/>
                </a:lnTo>
                <a:lnTo>
                  <a:pt x="3184" y="13874"/>
                </a:lnTo>
                <a:lnTo>
                  <a:pt x="3844" y="13513"/>
                </a:lnTo>
                <a:lnTo>
                  <a:pt x="5226" y="12733"/>
                </a:lnTo>
                <a:lnTo>
                  <a:pt x="6547" y="12072"/>
                </a:lnTo>
                <a:lnTo>
                  <a:pt x="7988" y="11411"/>
                </a:lnTo>
                <a:lnTo>
                  <a:pt x="9430" y="10751"/>
                </a:lnTo>
                <a:lnTo>
                  <a:pt x="12433" y="9610"/>
                </a:lnTo>
                <a:lnTo>
                  <a:pt x="14294" y="8949"/>
                </a:lnTo>
                <a:lnTo>
                  <a:pt x="14895" y="8889"/>
                </a:lnTo>
                <a:lnTo>
                  <a:pt x="16216" y="8769"/>
                </a:lnTo>
                <a:lnTo>
                  <a:pt x="17597" y="8769"/>
                </a:lnTo>
                <a:lnTo>
                  <a:pt x="18979" y="8889"/>
                </a:lnTo>
                <a:lnTo>
                  <a:pt x="20420" y="9069"/>
                </a:lnTo>
                <a:lnTo>
                  <a:pt x="21801" y="9309"/>
                </a:lnTo>
                <a:lnTo>
                  <a:pt x="23243" y="9670"/>
                </a:lnTo>
                <a:lnTo>
                  <a:pt x="29008" y="10991"/>
                </a:lnTo>
                <a:lnTo>
                  <a:pt x="29308" y="11592"/>
                </a:lnTo>
                <a:lnTo>
                  <a:pt x="29669" y="12192"/>
                </a:lnTo>
                <a:lnTo>
                  <a:pt x="30450" y="13273"/>
                </a:lnTo>
                <a:lnTo>
                  <a:pt x="30810" y="13754"/>
                </a:lnTo>
                <a:lnTo>
                  <a:pt x="31170" y="14174"/>
                </a:lnTo>
                <a:lnTo>
                  <a:pt x="31350" y="14414"/>
                </a:lnTo>
                <a:lnTo>
                  <a:pt x="31591" y="14534"/>
                </a:lnTo>
                <a:lnTo>
                  <a:pt x="31831" y="14654"/>
                </a:lnTo>
                <a:lnTo>
                  <a:pt x="32131" y="14715"/>
                </a:lnTo>
                <a:lnTo>
                  <a:pt x="32311" y="14715"/>
                </a:lnTo>
                <a:lnTo>
                  <a:pt x="32492" y="14594"/>
                </a:lnTo>
                <a:lnTo>
                  <a:pt x="32612" y="14474"/>
                </a:lnTo>
                <a:lnTo>
                  <a:pt x="32672" y="14294"/>
                </a:lnTo>
                <a:lnTo>
                  <a:pt x="32732" y="13994"/>
                </a:lnTo>
                <a:lnTo>
                  <a:pt x="32672" y="13694"/>
                </a:lnTo>
                <a:lnTo>
                  <a:pt x="32612" y="13393"/>
                </a:lnTo>
                <a:lnTo>
                  <a:pt x="32492" y="13153"/>
                </a:lnTo>
                <a:lnTo>
                  <a:pt x="32131" y="12673"/>
                </a:lnTo>
                <a:lnTo>
                  <a:pt x="31771" y="12192"/>
                </a:lnTo>
                <a:lnTo>
                  <a:pt x="31230" y="11471"/>
                </a:lnTo>
                <a:lnTo>
                  <a:pt x="31230" y="11471"/>
                </a:lnTo>
                <a:lnTo>
                  <a:pt x="31951" y="11652"/>
                </a:lnTo>
                <a:lnTo>
                  <a:pt x="32672" y="11832"/>
                </a:lnTo>
                <a:lnTo>
                  <a:pt x="33332" y="11952"/>
                </a:lnTo>
                <a:lnTo>
                  <a:pt x="33693" y="12012"/>
                </a:lnTo>
                <a:lnTo>
                  <a:pt x="34353" y="12012"/>
                </a:lnTo>
                <a:lnTo>
                  <a:pt x="34714" y="11952"/>
                </a:lnTo>
                <a:lnTo>
                  <a:pt x="34834" y="11832"/>
                </a:lnTo>
                <a:lnTo>
                  <a:pt x="34954" y="11772"/>
                </a:lnTo>
                <a:lnTo>
                  <a:pt x="35074" y="11592"/>
                </a:lnTo>
                <a:lnTo>
                  <a:pt x="35134" y="11471"/>
                </a:lnTo>
                <a:lnTo>
                  <a:pt x="35194" y="11291"/>
                </a:lnTo>
                <a:lnTo>
                  <a:pt x="35134" y="11171"/>
                </a:lnTo>
                <a:lnTo>
                  <a:pt x="35074" y="10991"/>
                </a:lnTo>
                <a:lnTo>
                  <a:pt x="34954" y="10871"/>
                </a:lnTo>
                <a:lnTo>
                  <a:pt x="34714" y="10631"/>
                </a:lnTo>
                <a:lnTo>
                  <a:pt x="34413" y="10451"/>
                </a:lnTo>
                <a:lnTo>
                  <a:pt x="34113" y="10330"/>
                </a:lnTo>
                <a:lnTo>
                  <a:pt x="33813" y="10210"/>
                </a:lnTo>
                <a:lnTo>
                  <a:pt x="33152" y="10030"/>
                </a:lnTo>
                <a:lnTo>
                  <a:pt x="32431" y="9910"/>
                </a:lnTo>
                <a:lnTo>
                  <a:pt x="29188" y="9189"/>
                </a:lnTo>
                <a:lnTo>
                  <a:pt x="25945" y="8409"/>
                </a:lnTo>
                <a:lnTo>
                  <a:pt x="22642" y="7748"/>
                </a:lnTo>
                <a:lnTo>
                  <a:pt x="21321" y="7448"/>
                </a:lnTo>
                <a:lnTo>
                  <a:pt x="19940" y="7268"/>
                </a:lnTo>
                <a:lnTo>
                  <a:pt x="22282" y="6667"/>
                </a:lnTo>
                <a:lnTo>
                  <a:pt x="24624" y="6187"/>
                </a:lnTo>
                <a:lnTo>
                  <a:pt x="26186" y="5886"/>
                </a:lnTo>
                <a:lnTo>
                  <a:pt x="27747" y="5646"/>
                </a:lnTo>
                <a:lnTo>
                  <a:pt x="30870" y="5226"/>
                </a:lnTo>
                <a:lnTo>
                  <a:pt x="33993" y="4985"/>
                </a:lnTo>
                <a:lnTo>
                  <a:pt x="37176" y="4805"/>
                </a:lnTo>
                <a:lnTo>
                  <a:pt x="40299" y="4805"/>
                </a:lnTo>
                <a:lnTo>
                  <a:pt x="43482" y="4865"/>
                </a:lnTo>
                <a:lnTo>
                  <a:pt x="46665" y="5045"/>
                </a:lnTo>
                <a:lnTo>
                  <a:pt x="49788" y="5286"/>
                </a:lnTo>
                <a:lnTo>
                  <a:pt x="49908" y="5226"/>
                </a:lnTo>
                <a:lnTo>
                  <a:pt x="49968" y="5226"/>
                </a:lnTo>
                <a:lnTo>
                  <a:pt x="50028" y="5045"/>
                </a:lnTo>
                <a:lnTo>
                  <a:pt x="49968" y="4925"/>
                </a:lnTo>
                <a:lnTo>
                  <a:pt x="49908" y="4865"/>
                </a:lnTo>
                <a:lnTo>
                  <a:pt x="49848" y="4805"/>
                </a:lnTo>
                <a:lnTo>
                  <a:pt x="48046" y="4445"/>
                </a:lnTo>
                <a:lnTo>
                  <a:pt x="46244" y="4085"/>
                </a:lnTo>
                <a:lnTo>
                  <a:pt x="44443" y="3844"/>
                </a:lnTo>
                <a:lnTo>
                  <a:pt x="42581" y="3604"/>
                </a:lnTo>
                <a:lnTo>
                  <a:pt x="40779" y="3424"/>
                </a:lnTo>
                <a:lnTo>
                  <a:pt x="38918" y="3364"/>
                </a:lnTo>
                <a:lnTo>
                  <a:pt x="37056" y="3304"/>
                </a:lnTo>
                <a:lnTo>
                  <a:pt x="35194" y="3304"/>
                </a:lnTo>
                <a:lnTo>
                  <a:pt x="37236" y="2643"/>
                </a:lnTo>
                <a:lnTo>
                  <a:pt x="39939" y="1742"/>
                </a:lnTo>
                <a:lnTo>
                  <a:pt x="41260" y="1322"/>
                </a:lnTo>
                <a:lnTo>
                  <a:pt x="41920" y="1082"/>
                </a:lnTo>
                <a:lnTo>
                  <a:pt x="42461" y="721"/>
                </a:lnTo>
                <a:lnTo>
                  <a:pt x="42581" y="601"/>
                </a:lnTo>
                <a:lnTo>
                  <a:pt x="42641" y="541"/>
                </a:lnTo>
                <a:lnTo>
                  <a:pt x="42641" y="301"/>
                </a:lnTo>
                <a:lnTo>
                  <a:pt x="42581" y="181"/>
                </a:lnTo>
                <a:lnTo>
                  <a:pt x="42521" y="121"/>
                </a:lnTo>
                <a:lnTo>
                  <a:pt x="42401" y="61"/>
                </a:lnTo>
                <a:lnTo>
                  <a:pt x="42281" y="1"/>
                </a:lnTo>
                <a:close/>
              </a:path>
            </a:pathLst>
          </a:custGeom>
          <a:solidFill>
            <a:srgbClr val="79C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5"/>
          <p:cNvSpPr/>
          <p:nvPr/>
        </p:nvSpPr>
        <p:spPr>
          <a:xfrm rot="956724">
            <a:off x="842609" y="556784"/>
            <a:ext cx="533117" cy="525936"/>
          </a:xfrm>
          <a:custGeom>
            <a:avLst/>
            <a:gdLst/>
            <a:ahLst/>
            <a:cxnLst/>
            <a:rect l="l" t="t" r="r" b="b"/>
            <a:pathLst>
              <a:path w="26726" h="26366" extrusionOk="0">
                <a:moveTo>
                  <a:pt x="23843" y="11952"/>
                </a:moveTo>
                <a:lnTo>
                  <a:pt x="24023" y="12012"/>
                </a:lnTo>
                <a:lnTo>
                  <a:pt x="24324" y="12253"/>
                </a:lnTo>
                <a:lnTo>
                  <a:pt x="24504" y="12553"/>
                </a:lnTo>
                <a:lnTo>
                  <a:pt x="24624" y="12913"/>
                </a:lnTo>
                <a:lnTo>
                  <a:pt x="24624" y="13093"/>
                </a:lnTo>
                <a:lnTo>
                  <a:pt x="24564" y="13273"/>
                </a:lnTo>
                <a:lnTo>
                  <a:pt x="24444" y="13394"/>
                </a:lnTo>
                <a:lnTo>
                  <a:pt x="24324" y="13574"/>
                </a:lnTo>
                <a:lnTo>
                  <a:pt x="24023" y="13754"/>
                </a:lnTo>
                <a:lnTo>
                  <a:pt x="23843" y="13814"/>
                </a:lnTo>
                <a:lnTo>
                  <a:pt x="23483" y="13814"/>
                </a:lnTo>
                <a:lnTo>
                  <a:pt x="23303" y="13754"/>
                </a:lnTo>
                <a:lnTo>
                  <a:pt x="23002" y="13574"/>
                </a:lnTo>
                <a:lnTo>
                  <a:pt x="22822" y="13273"/>
                </a:lnTo>
                <a:lnTo>
                  <a:pt x="22702" y="12913"/>
                </a:lnTo>
                <a:lnTo>
                  <a:pt x="22762" y="12733"/>
                </a:lnTo>
                <a:lnTo>
                  <a:pt x="22822" y="12553"/>
                </a:lnTo>
                <a:lnTo>
                  <a:pt x="22882" y="12373"/>
                </a:lnTo>
                <a:lnTo>
                  <a:pt x="23002" y="12253"/>
                </a:lnTo>
                <a:lnTo>
                  <a:pt x="23303" y="12012"/>
                </a:lnTo>
                <a:lnTo>
                  <a:pt x="23483" y="11952"/>
                </a:lnTo>
                <a:close/>
                <a:moveTo>
                  <a:pt x="9129" y="1"/>
                </a:moveTo>
                <a:lnTo>
                  <a:pt x="8589" y="61"/>
                </a:lnTo>
                <a:lnTo>
                  <a:pt x="8048" y="121"/>
                </a:lnTo>
                <a:lnTo>
                  <a:pt x="7568" y="241"/>
                </a:lnTo>
                <a:lnTo>
                  <a:pt x="7027" y="421"/>
                </a:lnTo>
                <a:lnTo>
                  <a:pt x="6547" y="662"/>
                </a:lnTo>
                <a:lnTo>
                  <a:pt x="6006" y="962"/>
                </a:lnTo>
                <a:lnTo>
                  <a:pt x="5586" y="1322"/>
                </a:lnTo>
                <a:lnTo>
                  <a:pt x="5165" y="1743"/>
                </a:lnTo>
                <a:lnTo>
                  <a:pt x="4805" y="2163"/>
                </a:lnTo>
                <a:lnTo>
                  <a:pt x="4625" y="2523"/>
                </a:lnTo>
                <a:lnTo>
                  <a:pt x="4505" y="3004"/>
                </a:lnTo>
                <a:lnTo>
                  <a:pt x="4445" y="3484"/>
                </a:lnTo>
                <a:lnTo>
                  <a:pt x="4445" y="3544"/>
                </a:lnTo>
                <a:lnTo>
                  <a:pt x="4505" y="3604"/>
                </a:lnTo>
                <a:lnTo>
                  <a:pt x="4745" y="3604"/>
                </a:lnTo>
                <a:lnTo>
                  <a:pt x="5045" y="3664"/>
                </a:lnTo>
                <a:lnTo>
                  <a:pt x="5406" y="3785"/>
                </a:lnTo>
                <a:lnTo>
                  <a:pt x="5826" y="3965"/>
                </a:lnTo>
                <a:lnTo>
                  <a:pt x="6126" y="4205"/>
                </a:lnTo>
                <a:lnTo>
                  <a:pt x="6246" y="4385"/>
                </a:lnTo>
                <a:lnTo>
                  <a:pt x="6367" y="4625"/>
                </a:lnTo>
                <a:lnTo>
                  <a:pt x="6427" y="4866"/>
                </a:lnTo>
                <a:lnTo>
                  <a:pt x="6427" y="5166"/>
                </a:lnTo>
                <a:lnTo>
                  <a:pt x="6427" y="5406"/>
                </a:lnTo>
                <a:lnTo>
                  <a:pt x="6367" y="5586"/>
                </a:lnTo>
                <a:lnTo>
                  <a:pt x="6186" y="6007"/>
                </a:lnTo>
                <a:lnTo>
                  <a:pt x="5886" y="6367"/>
                </a:lnTo>
                <a:lnTo>
                  <a:pt x="5526" y="6667"/>
                </a:lnTo>
                <a:lnTo>
                  <a:pt x="4925" y="7088"/>
                </a:lnTo>
                <a:lnTo>
                  <a:pt x="4204" y="7508"/>
                </a:lnTo>
                <a:lnTo>
                  <a:pt x="3544" y="7868"/>
                </a:lnTo>
                <a:lnTo>
                  <a:pt x="2883" y="8289"/>
                </a:lnTo>
                <a:lnTo>
                  <a:pt x="2343" y="8769"/>
                </a:lnTo>
                <a:lnTo>
                  <a:pt x="1862" y="9310"/>
                </a:lnTo>
                <a:lnTo>
                  <a:pt x="1382" y="9850"/>
                </a:lnTo>
                <a:lnTo>
                  <a:pt x="1021" y="10451"/>
                </a:lnTo>
                <a:lnTo>
                  <a:pt x="721" y="11051"/>
                </a:lnTo>
                <a:lnTo>
                  <a:pt x="421" y="11712"/>
                </a:lnTo>
                <a:lnTo>
                  <a:pt x="241" y="12433"/>
                </a:lnTo>
                <a:lnTo>
                  <a:pt x="61" y="13093"/>
                </a:lnTo>
                <a:lnTo>
                  <a:pt x="1" y="13814"/>
                </a:lnTo>
                <a:lnTo>
                  <a:pt x="1" y="14475"/>
                </a:lnTo>
                <a:lnTo>
                  <a:pt x="61" y="15195"/>
                </a:lnTo>
                <a:lnTo>
                  <a:pt x="181" y="15856"/>
                </a:lnTo>
                <a:lnTo>
                  <a:pt x="361" y="16517"/>
                </a:lnTo>
                <a:lnTo>
                  <a:pt x="601" y="17177"/>
                </a:lnTo>
                <a:lnTo>
                  <a:pt x="901" y="17778"/>
                </a:lnTo>
                <a:lnTo>
                  <a:pt x="1322" y="18378"/>
                </a:lnTo>
                <a:lnTo>
                  <a:pt x="1802" y="19039"/>
                </a:lnTo>
                <a:lnTo>
                  <a:pt x="2463" y="19700"/>
                </a:lnTo>
                <a:lnTo>
                  <a:pt x="3184" y="20300"/>
                </a:lnTo>
                <a:lnTo>
                  <a:pt x="3544" y="20600"/>
                </a:lnTo>
                <a:lnTo>
                  <a:pt x="3964" y="20841"/>
                </a:lnTo>
                <a:lnTo>
                  <a:pt x="4084" y="21862"/>
                </a:lnTo>
                <a:lnTo>
                  <a:pt x="4144" y="22342"/>
                </a:lnTo>
                <a:lnTo>
                  <a:pt x="4325" y="22762"/>
                </a:lnTo>
                <a:lnTo>
                  <a:pt x="4505" y="23183"/>
                </a:lnTo>
                <a:lnTo>
                  <a:pt x="4745" y="23543"/>
                </a:lnTo>
                <a:lnTo>
                  <a:pt x="5045" y="23843"/>
                </a:lnTo>
                <a:lnTo>
                  <a:pt x="5346" y="24084"/>
                </a:lnTo>
                <a:lnTo>
                  <a:pt x="5646" y="24204"/>
                </a:lnTo>
                <a:lnTo>
                  <a:pt x="6607" y="25105"/>
                </a:lnTo>
                <a:lnTo>
                  <a:pt x="7388" y="25885"/>
                </a:lnTo>
                <a:lnTo>
                  <a:pt x="7808" y="26186"/>
                </a:lnTo>
                <a:lnTo>
                  <a:pt x="7988" y="26306"/>
                </a:lnTo>
                <a:lnTo>
                  <a:pt x="8288" y="26366"/>
                </a:lnTo>
                <a:lnTo>
                  <a:pt x="8529" y="26366"/>
                </a:lnTo>
                <a:lnTo>
                  <a:pt x="8709" y="26246"/>
                </a:lnTo>
                <a:lnTo>
                  <a:pt x="8829" y="26066"/>
                </a:lnTo>
                <a:lnTo>
                  <a:pt x="8829" y="25825"/>
                </a:lnTo>
                <a:lnTo>
                  <a:pt x="8769" y="25585"/>
                </a:lnTo>
                <a:lnTo>
                  <a:pt x="8649" y="25345"/>
                </a:lnTo>
                <a:lnTo>
                  <a:pt x="8348" y="24924"/>
                </a:lnTo>
                <a:lnTo>
                  <a:pt x="7628" y="24084"/>
                </a:lnTo>
                <a:lnTo>
                  <a:pt x="7267" y="23723"/>
                </a:lnTo>
                <a:lnTo>
                  <a:pt x="7568" y="23363"/>
                </a:lnTo>
                <a:lnTo>
                  <a:pt x="7688" y="23183"/>
                </a:lnTo>
                <a:lnTo>
                  <a:pt x="7808" y="23063"/>
                </a:lnTo>
                <a:lnTo>
                  <a:pt x="8168" y="22943"/>
                </a:lnTo>
                <a:lnTo>
                  <a:pt x="8589" y="22883"/>
                </a:lnTo>
                <a:lnTo>
                  <a:pt x="9369" y="22822"/>
                </a:lnTo>
                <a:lnTo>
                  <a:pt x="10030" y="22702"/>
                </a:lnTo>
                <a:lnTo>
                  <a:pt x="10691" y="22522"/>
                </a:lnTo>
                <a:lnTo>
                  <a:pt x="11231" y="22282"/>
                </a:lnTo>
                <a:lnTo>
                  <a:pt x="11832" y="21922"/>
                </a:lnTo>
                <a:lnTo>
                  <a:pt x="12432" y="21381"/>
                </a:lnTo>
                <a:lnTo>
                  <a:pt x="12793" y="21081"/>
                </a:lnTo>
                <a:lnTo>
                  <a:pt x="13153" y="20901"/>
                </a:lnTo>
                <a:lnTo>
                  <a:pt x="13633" y="20781"/>
                </a:lnTo>
                <a:lnTo>
                  <a:pt x="14054" y="20841"/>
                </a:lnTo>
                <a:lnTo>
                  <a:pt x="14474" y="21021"/>
                </a:lnTo>
                <a:lnTo>
                  <a:pt x="14774" y="21261"/>
                </a:lnTo>
                <a:lnTo>
                  <a:pt x="15075" y="21561"/>
                </a:lnTo>
                <a:lnTo>
                  <a:pt x="15315" y="21982"/>
                </a:lnTo>
                <a:lnTo>
                  <a:pt x="15795" y="22883"/>
                </a:lnTo>
                <a:lnTo>
                  <a:pt x="16216" y="23903"/>
                </a:lnTo>
                <a:lnTo>
                  <a:pt x="16396" y="24324"/>
                </a:lnTo>
                <a:lnTo>
                  <a:pt x="16636" y="24744"/>
                </a:lnTo>
                <a:lnTo>
                  <a:pt x="16937" y="25105"/>
                </a:lnTo>
                <a:lnTo>
                  <a:pt x="17237" y="25405"/>
                </a:lnTo>
                <a:lnTo>
                  <a:pt x="17597" y="25585"/>
                </a:lnTo>
                <a:lnTo>
                  <a:pt x="18018" y="25705"/>
                </a:lnTo>
                <a:lnTo>
                  <a:pt x="18318" y="25645"/>
                </a:lnTo>
                <a:lnTo>
                  <a:pt x="18558" y="25525"/>
                </a:lnTo>
                <a:lnTo>
                  <a:pt x="18798" y="25345"/>
                </a:lnTo>
                <a:lnTo>
                  <a:pt x="18798" y="25165"/>
                </a:lnTo>
                <a:lnTo>
                  <a:pt x="18858" y="25045"/>
                </a:lnTo>
                <a:lnTo>
                  <a:pt x="18798" y="24804"/>
                </a:lnTo>
                <a:lnTo>
                  <a:pt x="18618" y="24564"/>
                </a:lnTo>
                <a:lnTo>
                  <a:pt x="18258" y="24144"/>
                </a:lnTo>
                <a:lnTo>
                  <a:pt x="18018" y="23964"/>
                </a:lnTo>
                <a:lnTo>
                  <a:pt x="17897" y="23723"/>
                </a:lnTo>
                <a:lnTo>
                  <a:pt x="17777" y="23423"/>
                </a:lnTo>
                <a:lnTo>
                  <a:pt x="17837" y="23063"/>
                </a:lnTo>
                <a:lnTo>
                  <a:pt x="17897" y="22642"/>
                </a:lnTo>
                <a:lnTo>
                  <a:pt x="17957" y="22162"/>
                </a:lnTo>
                <a:lnTo>
                  <a:pt x="17957" y="21201"/>
                </a:lnTo>
                <a:lnTo>
                  <a:pt x="18618" y="22102"/>
                </a:lnTo>
                <a:lnTo>
                  <a:pt x="18978" y="22522"/>
                </a:lnTo>
                <a:lnTo>
                  <a:pt x="19399" y="22943"/>
                </a:lnTo>
                <a:lnTo>
                  <a:pt x="19819" y="23243"/>
                </a:lnTo>
                <a:lnTo>
                  <a:pt x="20360" y="23483"/>
                </a:lnTo>
                <a:lnTo>
                  <a:pt x="20660" y="23483"/>
                </a:lnTo>
                <a:lnTo>
                  <a:pt x="20960" y="23543"/>
                </a:lnTo>
                <a:lnTo>
                  <a:pt x="21261" y="23483"/>
                </a:lnTo>
                <a:lnTo>
                  <a:pt x="21621" y="23423"/>
                </a:lnTo>
                <a:lnTo>
                  <a:pt x="21741" y="23363"/>
                </a:lnTo>
                <a:lnTo>
                  <a:pt x="21861" y="23243"/>
                </a:lnTo>
                <a:lnTo>
                  <a:pt x="21861" y="23063"/>
                </a:lnTo>
                <a:lnTo>
                  <a:pt x="21801" y="22883"/>
                </a:lnTo>
                <a:lnTo>
                  <a:pt x="21501" y="22582"/>
                </a:lnTo>
                <a:lnTo>
                  <a:pt x="21201" y="22402"/>
                </a:lnTo>
                <a:lnTo>
                  <a:pt x="20840" y="22162"/>
                </a:lnTo>
                <a:lnTo>
                  <a:pt x="20480" y="21982"/>
                </a:lnTo>
                <a:lnTo>
                  <a:pt x="20240" y="21741"/>
                </a:lnTo>
                <a:lnTo>
                  <a:pt x="20120" y="21501"/>
                </a:lnTo>
                <a:lnTo>
                  <a:pt x="19939" y="21201"/>
                </a:lnTo>
                <a:lnTo>
                  <a:pt x="19879" y="20901"/>
                </a:lnTo>
                <a:lnTo>
                  <a:pt x="19759" y="20300"/>
                </a:lnTo>
                <a:lnTo>
                  <a:pt x="19639" y="19700"/>
                </a:lnTo>
                <a:lnTo>
                  <a:pt x="19699" y="19399"/>
                </a:lnTo>
                <a:lnTo>
                  <a:pt x="19879" y="18979"/>
                </a:lnTo>
                <a:lnTo>
                  <a:pt x="20180" y="18438"/>
                </a:lnTo>
                <a:lnTo>
                  <a:pt x="20660" y="17898"/>
                </a:lnTo>
                <a:lnTo>
                  <a:pt x="21140" y="17417"/>
                </a:lnTo>
                <a:lnTo>
                  <a:pt x="21801" y="16997"/>
                </a:lnTo>
                <a:lnTo>
                  <a:pt x="22101" y="16817"/>
                </a:lnTo>
                <a:lnTo>
                  <a:pt x="22462" y="16697"/>
                </a:lnTo>
                <a:lnTo>
                  <a:pt x="22882" y="16577"/>
                </a:lnTo>
                <a:lnTo>
                  <a:pt x="23242" y="16577"/>
                </a:lnTo>
                <a:lnTo>
                  <a:pt x="23663" y="16517"/>
                </a:lnTo>
                <a:lnTo>
                  <a:pt x="24083" y="16396"/>
                </a:lnTo>
                <a:lnTo>
                  <a:pt x="24504" y="16276"/>
                </a:lnTo>
                <a:lnTo>
                  <a:pt x="24924" y="16096"/>
                </a:lnTo>
                <a:lnTo>
                  <a:pt x="25284" y="15916"/>
                </a:lnTo>
                <a:lnTo>
                  <a:pt x="25585" y="15676"/>
                </a:lnTo>
                <a:lnTo>
                  <a:pt x="25885" y="15436"/>
                </a:lnTo>
                <a:lnTo>
                  <a:pt x="26185" y="15135"/>
                </a:lnTo>
                <a:lnTo>
                  <a:pt x="26365" y="14895"/>
                </a:lnTo>
                <a:lnTo>
                  <a:pt x="26546" y="14595"/>
                </a:lnTo>
                <a:lnTo>
                  <a:pt x="26666" y="14354"/>
                </a:lnTo>
                <a:lnTo>
                  <a:pt x="26726" y="14054"/>
                </a:lnTo>
                <a:lnTo>
                  <a:pt x="26666" y="13814"/>
                </a:lnTo>
                <a:lnTo>
                  <a:pt x="26546" y="13574"/>
                </a:lnTo>
                <a:lnTo>
                  <a:pt x="26365" y="13394"/>
                </a:lnTo>
                <a:lnTo>
                  <a:pt x="26125" y="13213"/>
                </a:lnTo>
                <a:lnTo>
                  <a:pt x="25945" y="13093"/>
                </a:lnTo>
                <a:lnTo>
                  <a:pt x="25825" y="12973"/>
                </a:lnTo>
                <a:lnTo>
                  <a:pt x="25765" y="12793"/>
                </a:lnTo>
                <a:lnTo>
                  <a:pt x="25705" y="12613"/>
                </a:lnTo>
                <a:lnTo>
                  <a:pt x="25645" y="12192"/>
                </a:lnTo>
                <a:lnTo>
                  <a:pt x="25585" y="11712"/>
                </a:lnTo>
                <a:lnTo>
                  <a:pt x="25525" y="11232"/>
                </a:lnTo>
                <a:lnTo>
                  <a:pt x="25344" y="10751"/>
                </a:lnTo>
                <a:lnTo>
                  <a:pt x="25224" y="10511"/>
                </a:lnTo>
                <a:lnTo>
                  <a:pt x="24984" y="10271"/>
                </a:lnTo>
                <a:lnTo>
                  <a:pt x="24744" y="10030"/>
                </a:lnTo>
                <a:lnTo>
                  <a:pt x="24444" y="9850"/>
                </a:lnTo>
                <a:lnTo>
                  <a:pt x="23783" y="9490"/>
                </a:lnTo>
                <a:lnTo>
                  <a:pt x="23122" y="9250"/>
                </a:lnTo>
                <a:lnTo>
                  <a:pt x="22462" y="9130"/>
                </a:lnTo>
                <a:lnTo>
                  <a:pt x="21681" y="9190"/>
                </a:lnTo>
                <a:lnTo>
                  <a:pt x="21261" y="8649"/>
                </a:lnTo>
                <a:lnTo>
                  <a:pt x="20900" y="8169"/>
                </a:lnTo>
                <a:lnTo>
                  <a:pt x="20360" y="7748"/>
                </a:lnTo>
                <a:lnTo>
                  <a:pt x="19759" y="7268"/>
                </a:lnTo>
                <a:lnTo>
                  <a:pt x="19099" y="6968"/>
                </a:lnTo>
                <a:lnTo>
                  <a:pt x="18738" y="6787"/>
                </a:lnTo>
                <a:lnTo>
                  <a:pt x="18378" y="6727"/>
                </a:lnTo>
                <a:lnTo>
                  <a:pt x="17957" y="6667"/>
                </a:lnTo>
                <a:lnTo>
                  <a:pt x="17597" y="6727"/>
                </a:lnTo>
                <a:lnTo>
                  <a:pt x="17477" y="6727"/>
                </a:lnTo>
                <a:lnTo>
                  <a:pt x="17417" y="6847"/>
                </a:lnTo>
                <a:lnTo>
                  <a:pt x="17477" y="7028"/>
                </a:lnTo>
                <a:lnTo>
                  <a:pt x="17537" y="7148"/>
                </a:lnTo>
                <a:lnTo>
                  <a:pt x="17777" y="7508"/>
                </a:lnTo>
                <a:lnTo>
                  <a:pt x="18018" y="7808"/>
                </a:lnTo>
                <a:lnTo>
                  <a:pt x="18078" y="7928"/>
                </a:lnTo>
                <a:lnTo>
                  <a:pt x="18138" y="8169"/>
                </a:lnTo>
                <a:lnTo>
                  <a:pt x="18138" y="8829"/>
                </a:lnTo>
                <a:lnTo>
                  <a:pt x="18198" y="9490"/>
                </a:lnTo>
                <a:lnTo>
                  <a:pt x="18258" y="9730"/>
                </a:lnTo>
                <a:lnTo>
                  <a:pt x="18318" y="9910"/>
                </a:lnTo>
                <a:lnTo>
                  <a:pt x="18498" y="10211"/>
                </a:lnTo>
                <a:lnTo>
                  <a:pt x="18078" y="10511"/>
                </a:lnTo>
                <a:lnTo>
                  <a:pt x="17717" y="10871"/>
                </a:lnTo>
                <a:lnTo>
                  <a:pt x="17357" y="11232"/>
                </a:lnTo>
                <a:lnTo>
                  <a:pt x="17117" y="11652"/>
                </a:lnTo>
                <a:lnTo>
                  <a:pt x="16156" y="11952"/>
                </a:lnTo>
                <a:lnTo>
                  <a:pt x="15135" y="12132"/>
                </a:lnTo>
                <a:lnTo>
                  <a:pt x="14114" y="12192"/>
                </a:lnTo>
                <a:lnTo>
                  <a:pt x="12973" y="12132"/>
                </a:lnTo>
                <a:lnTo>
                  <a:pt x="12192" y="12072"/>
                </a:lnTo>
                <a:lnTo>
                  <a:pt x="11411" y="12072"/>
                </a:lnTo>
                <a:lnTo>
                  <a:pt x="10631" y="12132"/>
                </a:lnTo>
                <a:lnTo>
                  <a:pt x="9910" y="12192"/>
                </a:lnTo>
                <a:lnTo>
                  <a:pt x="9189" y="12373"/>
                </a:lnTo>
                <a:lnTo>
                  <a:pt x="8469" y="12673"/>
                </a:lnTo>
                <a:lnTo>
                  <a:pt x="7748" y="13033"/>
                </a:lnTo>
                <a:lnTo>
                  <a:pt x="7087" y="13454"/>
                </a:lnTo>
                <a:lnTo>
                  <a:pt x="6547" y="13934"/>
                </a:lnTo>
                <a:lnTo>
                  <a:pt x="6066" y="14415"/>
                </a:lnTo>
                <a:lnTo>
                  <a:pt x="5586" y="14955"/>
                </a:lnTo>
                <a:lnTo>
                  <a:pt x="5225" y="15556"/>
                </a:lnTo>
                <a:lnTo>
                  <a:pt x="4865" y="16216"/>
                </a:lnTo>
                <a:lnTo>
                  <a:pt x="4565" y="16877"/>
                </a:lnTo>
                <a:lnTo>
                  <a:pt x="4325" y="17537"/>
                </a:lnTo>
                <a:lnTo>
                  <a:pt x="4144" y="18198"/>
                </a:lnTo>
                <a:lnTo>
                  <a:pt x="4084" y="18739"/>
                </a:lnTo>
                <a:lnTo>
                  <a:pt x="3724" y="18498"/>
                </a:lnTo>
                <a:lnTo>
                  <a:pt x="3604" y="18018"/>
                </a:lnTo>
                <a:lnTo>
                  <a:pt x="3484" y="17598"/>
                </a:lnTo>
                <a:lnTo>
                  <a:pt x="3424" y="17057"/>
                </a:lnTo>
                <a:lnTo>
                  <a:pt x="3364" y="16577"/>
                </a:lnTo>
                <a:lnTo>
                  <a:pt x="3424" y="16096"/>
                </a:lnTo>
                <a:lnTo>
                  <a:pt x="3424" y="15616"/>
                </a:lnTo>
                <a:lnTo>
                  <a:pt x="3544" y="15195"/>
                </a:lnTo>
                <a:lnTo>
                  <a:pt x="3724" y="14715"/>
                </a:lnTo>
                <a:lnTo>
                  <a:pt x="4024" y="14114"/>
                </a:lnTo>
                <a:lnTo>
                  <a:pt x="4385" y="13574"/>
                </a:lnTo>
                <a:lnTo>
                  <a:pt x="4805" y="13093"/>
                </a:lnTo>
                <a:lnTo>
                  <a:pt x="5286" y="12733"/>
                </a:lnTo>
                <a:lnTo>
                  <a:pt x="5886" y="12373"/>
                </a:lnTo>
                <a:lnTo>
                  <a:pt x="6427" y="12132"/>
                </a:lnTo>
                <a:lnTo>
                  <a:pt x="7087" y="11892"/>
                </a:lnTo>
                <a:lnTo>
                  <a:pt x="7688" y="11712"/>
                </a:lnTo>
                <a:lnTo>
                  <a:pt x="9790" y="11111"/>
                </a:lnTo>
                <a:lnTo>
                  <a:pt x="10751" y="10751"/>
                </a:lnTo>
                <a:lnTo>
                  <a:pt x="11712" y="10331"/>
                </a:lnTo>
                <a:lnTo>
                  <a:pt x="12132" y="10090"/>
                </a:lnTo>
                <a:lnTo>
                  <a:pt x="12552" y="9790"/>
                </a:lnTo>
                <a:lnTo>
                  <a:pt x="12913" y="9490"/>
                </a:lnTo>
                <a:lnTo>
                  <a:pt x="13273" y="9130"/>
                </a:lnTo>
                <a:lnTo>
                  <a:pt x="13633" y="8769"/>
                </a:lnTo>
                <a:lnTo>
                  <a:pt x="13874" y="8289"/>
                </a:lnTo>
                <a:lnTo>
                  <a:pt x="14174" y="7808"/>
                </a:lnTo>
                <a:lnTo>
                  <a:pt x="14354" y="7268"/>
                </a:lnTo>
                <a:lnTo>
                  <a:pt x="14534" y="6727"/>
                </a:lnTo>
                <a:lnTo>
                  <a:pt x="14594" y="6247"/>
                </a:lnTo>
                <a:lnTo>
                  <a:pt x="14654" y="5706"/>
                </a:lnTo>
                <a:lnTo>
                  <a:pt x="14654" y="5166"/>
                </a:lnTo>
                <a:lnTo>
                  <a:pt x="14594" y="4685"/>
                </a:lnTo>
                <a:lnTo>
                  <a:pt x="14474" y="4205"/>
                </a:lnTo>
                <a:lnTo>
                  <a:pt x="14294" y="3664"/>
                </a:lnTo>
                <a:lnTo>
                  <a:pt x="14114" y="3244"/>
                </a:lnTo>
                <a:lnTo>
                  <a:pt x="13874" y="2764"/>
                </a:lnTo>
                <a:lnTo>
                  <a:pt x="13573" y="2343"/>
                </a:lnTo>
                <a:lnTo>
                  <a:pt x="13273" y="1923"/>
                </a:lnTo>
                <a:lnTo>
                  <a:pt x="12913" y="1562"/>
                </a:lnTo>
                <a:lnTo>
                  <a:pt x="12552" y="1202"/>
                </a:lnTo>
                <a:lnTo>
                  <a:pt x="12132" y="902"/>
                </a:lnTo>
                <a:lnTo>
                  <a:pt x="11652" y="662"/>
                </a:lnTo>
                <a:lnTo>
                  <a:pt x="11171" y="421"/>
                </a:lnTo>
                <a:lnTo>
                  <a:pt x="10691" y="241"/>
                </a:lnTo>
                <a:lnTo>
                  <a:pt x="10150" y="121"/>
                </a:lnTo>
                <a:lnTo>
                  <a:pt x="9610" y="1"/>
                </a:lnTo>
                <a:close/>
              </a:path>
            </a:pathLst>
          </a:custGeom>
          <a:solidFill>
            <a:srgbClr val="F567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1484725" y="231352"/>
            <a:ext cx="326326" cy="324374"/>
          </a:xfrm>
          <a:custGeom>
            <a:avLst/>
            <a:gdLst/>
            <a:ahLst/>
            <a:cxnLst/>
            <a:rect l="l" t="t" r="r" b="b"/>
            <a:pathLst>
              <a:path w="20060" h="19940" extrusionOk="0">
                <a:moveTo>
                  <a:pt x="12372" y="13093"/>
                </a:moveTo>
                <a:lnTo>
                  <a:pt x="12913" y="13574"/>
                </a:lnTo>
                <a:lnTo>
                  <a:pt x="12973" y="13874"/>
                </a:lnTo>
                <a:lnTo>
                  <a:pt x="13093" y="14114"/>
                </a:lnTo>
                <a:lnTo>
                  <a:pt x="13093" y="14114"/>
                </a:lnTo>
                <a:lnTo>
                  <a:pt x="12372" y="13093"/>
                </a:lnTo>
                <a:close/>
                <a:moveTo>
                  <a:pt x="14114" y="1"/>
                </a:moveTo>
                <a:lnTo>
                  <a:pt x="13874" y="962"/>
                </a:lnTo>
                <a:lnTo>
                  <a:pt x="13694" y="1983"/>
                </a:lnTo>
                <a:lnTo>
                  <a:pt x="13694" y="2463"/>
                </a:lnTo>
                <a:lnTo>
                  <a:pt x="13694" y="3004"/>
                </a:lnTo>
                <a:lnTo>
                  <a:pt x="13754" y="3484"/>
                </a:lnTo>
                <a:lnTo>
                  <a:pt x="13934" y="3965"/>
                </a:lnTo>
                <a:lnTo>
                  <a:pt x="10090" y="9130"/>
                </a:lnTo>
                <a:lnTo>
                  <a:pt x="10030" y="9250"/>
                </a:lnTo>
                <a:lnTo>
                  <a:pt x="10090" y="7328"/>
                </a:lnTo>
                <a:lnTo>
                  <a:pt x="10150" y="6067"/>
                </a:lnTo>
                <a:lnTo>
                  <a:pt x="10391" y="5947"/>
                </a:lnTo>
                <a:lnTo>
                  <a:pt x="10571" y="5826"/>
                </a:lnTo>
                <a:lnTo>
                  <a:pt x="10751" y="5646"/>
                </a:lnTo>
                <a:lnTo>
                  <a:pt x="10871" y="5406"/>
                </a:lnTo>
                <a:lnTo>
                  <a:pt x="10931" y="5226"/>
                </a:lnTo>
                <a:lnTo>
                  <a:pt x="10931" y="4986"/>
                </a:lnTo>
                <a:lnTo>
                  <a:pt x="10931" y="4745"/>
                </a:lnTo>
                <a:lnTo>
                  <a:pt x="10811" y="4565"/>
                </a:lnTo>
                <a:lnTo>
                  <a:pt x="10751" y="4325"/>
                </a:lnTo>
                <a:lnTo>
                  <a:pt x="10571" y="4145"/>
                </a:lnTo>
                <a:lnTo>
                  <a:pt x="10451" y="4025"/>
                </a:lnTo>
                <a:lnTo>
                  <a:pt x="10210" y="3905"/>
                </a:lnTo>
                <a:lnTo>
                  <a:pt x="10030" y="3845"/>
                </a:lnTo>
                <a:lnTo>
                  <a:pt x="9550" y="3845"/>
                </a:lnTo>
                <a:lnTo>
                  <a:pt x="9310" y="3905"/>
                </a:lnTo>
                <a:lnTo>
                  <a:pt x="9129" y="4025"/>
                </a:lnTo>
                <a:lnTo>
                  <a:pt x="8949" y="4145"/>
                </a:lnTo>
                <a:lnTo>
                  <a:pt x="8829" y="4325"/>
                </a:lnTo>
                <a:lnTo>
                  <a:pt x="8709" y="4565"/>
                </a:lnTo>
                <a:lnTo>
                  <a:pt x="8649" y="4745"/>
                </a:lnTo>
                <a:lnTo>
                  <a:pt x="8649" y="4986"/>
                </a:lnTo>
                <a:lnTo>
                  <a:pt x="8709" y="5346"/>
                </a:lnTo>
                <a:lnTo>
                  <a:pt x="8889" y="5706"/>
                </a:lnTo>
                <a:lnTo>
                  <a:pt x="9129" y="5947"/>
                </a:lnTo>
                <a:lnTo>
                  <a:pt x="9490" y="6067"/>
                </a:lnTo>
                <a:lnTo>
                  <a:pt x="9430" y="6847"/>
                </a:lnTo>
                <a:lnTo>
                  <a:pt x="9250" y="8469"/>
                </a:lnTo>
                <a:lnTo>
                  <a:pt x="6907" y="5166"/>
                </a:lnTo>
                <a:lnTo>
                  <a:pt x="6006" y="3965"/>
                </a:lnTo>
                <a:lnTo>
                  <a:pt x="6427" y="2764"/>
                </a:lnTo>
                <a:lnTo>
                  <a:pt x="6547" y="2463"/>
                </a:lnTo>
                <a:lnTo>
                  <a:pt x="6607" y="2163"/>
                </a:lnTo>
                <a:lnTo>
                  <a:pt x="6667" y="1863"/>
                </a:lnTo>
                <a:lnTo>
                  <a:pt x="6547" y="1562"/>
                </a:lnTo>
                <a:lnTo>
                  <a:pt x="6487" y="1502"/>
                </a:lnTo>
                <a:lnTo>
                  <a:pt x="6367" y="1502"/>
                </a:lnTo>
                <a:lnTo>
                  <a:pt x="6127" y="1683"/>
                </a:lnTo>
                <a:lnTo>
                  <a:pt x="5946" y="1923"/>
                </a:lnTo>
                <a:lnTo>
                  <a:pt x="5826" y="2163"/>
                </a:lnTo>
                <a:lnTo>
                  <a:pt x="5706" y="2463"/>
                </a:lnTo>
                <a:lnTo>
                  <a:pt x="5406" y="3244"/>
                </a:lnTo>
                <a:lnTo>
                  <a:pt x="5226" y="2944"/>
                </a:lnTo>
                <a:lnTo>
                  <a:pt x="4565" y="2043"/>
                </a:lnTo>
                <a:lnTo>
                  <a:pt x="4205" y="1683"/>
                </a:lnTo>
                <a:lnTo>
                  <a:pt x="3965" y="1502"/>
                </a:lnTo>
                <a:lnTo>
                  <a:pt x="3724" y="1382"/>
                </a:lnTo>
                <a:lnTo>
                  <a:pt x="3604" y="1382"/>
                </a:lnTo>
                <a:lnTo>
                  <a:pt x="3604" y="1442"/>
                </a:lnTo>
                <a:lnTo>
                  <a:pt x="3724" y="1923"/>
                </a:lnTo>
                <a:lnTo>
                  <a:pt x="3904" y="2343"/>
                </a:lnTo>
                <a:lnTo>
                  <a:pt x="4505" y="3124"/>
                </a:lnTo>
                <a:lnTo>
                  <a:pt x="5046" y="3965"/>
                </a:lnTo>
                <a:lnTo>
                  <a:pt x="4385" y="3905"/>
                </a:lnTo>
                <a:lnTo>
                  <a:pt x="3784" y="3845"/>
                </a:lnTo>
                <a:lnTo>
                  <a:pt x="3544" y="3784"/>
                </a:lnTo>
                <a:lnTo>
                  <a:pt x="3244" y="3845"/>
                </a:lnTo>
                <a:lnTo>
                  <a:pt x="3064" y="3905"/>
                </a:lnTo>
                <a:lnTo>
                  <a:pt x="3004" y="4025"/>
                </a:lnTo>
                <a:lnTo>
                  <a:pt x="2944" y="4205"/>
                </a:lnTo>
                <a:lnTo>
                  <a:pt x="3064" y="4385"/>
                </a:lnTo>
                <a:lnTo>
                  <a:pt x="3304" y="4505"/>
                </a:lnTo>
                <a:lnTo>
                  <a:pt x="3604" y="4685"/>
                </a:lnTo>
                <a:lnTo>
                  <a:pt x="3904" y="4745"/>
                </a:lnTo>
                <a:lnTo>
                  <a:pt x="4265" y="4805"/>
                </a:lnTo>
                <a:lnTo>
                  <a:pt x="4565" y="4865"/>
                </a:lnTo>
                <a:lnTo>
                  <a:pt x="4925" y="4865"/>
                </a:lnTo>
                <a:lnTo>
                  <a:pt x="5226" y="4805"/>
                </a:lnTo>
                <a:lnTo>
                  <a:pt x="5466" y="4685"/>
                </a:lnTo>
                <a:lnTo>
                  <a:pt x="5526" y="4625"/>
                </a:lnTo>
                <a:lnTo>
                  <a:pt x="6067" y="5406"/>
                </a:lnTo>
                <a:lnTo>
                  <a:pt x="8229" y="8469"/>
                </a:lnTo>
                <a:lnTo>
                  <a:pt x="7148" y="7688"/>
                </a:lnTo>
                <a:lnTo>
                  <a:pt x="6847" y="7388"/>
                </a:lnTo>
                <a:lnTo>
                  <a:pt x="6487" y="7208"/>
                </a:lnTo>
                <a:lnTo>
                  <a:pt x="6487" y="7148"/>
                </a:lnTo>
                <a:lnTo>
                  <a:pt x="6427" y="6787"/>
                </a:lnTo>
                <a:lnTo>
                  <a:pt x="6247" y="6487"/>
                </a:lnTo>
                <a:lnTo>
                  <a:pt x="5946" y="6307"/>
                </a:lnTo>
                <a:lnTo>
                  <a:pt x="5766" y="6247"/>
                </a:lnTo>
                <a:lnTo>
                  <a:pt x="5406" y="6247"/>
                </a:lnTo>
                <a:lnTo>
                  <a:pt x="5226" y="6307"/>
                </a:lnTo>
                <a:lnTo>
                  <a:pt x="4925" y="6487"/>
                </a:lnTo>
                <a:lnTo>
                  <a:pt x="4685" y="6787"/>
                </a:lnTo>
                <a:lnTo>
                  <a:pt x="4685" y="6967"/>
                </a:lnTo>
                <a:lnTo>
                  <a:pt x="4625" y="7148"/>
                </a:lnTo>
                <a:lnTo>
                  <a:pt x="4745" y="7508"/>
                </a:lnTo>
                <a:lnTo>
                  <a:pt x="4925" y="7808"/>
                </a:lnTo>
                <a:lnTo>
                  <a:pt x="5226" y="7988"/>
                </a:lnTo>
                <a:lnTo>
                  <a:pt x="5406" y="8048"/>
                </a:lnTo>
                <a:lnTo>
                  <a:pt x="5826" y="8048"/>
                </a:lnTo>
                <a:lnTo>
                  <a:pt x="6127" y="7928"/>
                </a:lnTo>
                <a:lnTo>
                  <a:pt x="6487" y="8229"/>
                </a:lnTo>
                <a:lnTo>
                  <a:pt x="6907" y="8589"/>
                </a:lnTo>
                <a:lnTo>
                  <a:pt x="7328" y="8949"/>
                </a:lnTo>
                <a:lnTo>
                  <a:pt x="7328" y="8949"/>
                </a:lnTo>
                <a:lnTo>
                  <a:pt x="4925" y="8409"/>
                </a:lnTo>
                <a:lnTo>
                  <a:pt x="4565" y="8289"/>
                </a:lnTo>
                <a:lnTo>
                  <a:pt x="4265" y="7928"/>
                </a:lnTo>
                <a:lnTo>
                  <a:pt x="3965" y="7568"/>
                </a:lnTo>
                <a:lnTo>
                  <a:pt x="2884" y="6367"/>
                </a:lnTo>
                <a:lnTo>
                  <a:pt x="2823" y="6307"/>
                </a:lnTo>
                <a:lnTo>
                  <a:pt x="2703" y="6367"/>
                </a:lnTo>
                <a:lnTo>
                  <a:pt x="2643" y="6487"/>
                </a:lnTo>
                <a:lnTo>
                  <a:pt x="2643" y="6607"/>
                </a:lnTo>
                <a:lnTo>
                  <a:pt x="3664" y="7988"/>
                </a:lnTo>
                <a:lnTo>
                  <a:pt x="3724" y="8109"/>
                </a:lnTo>
                <a:lnTo>
                  <a:pt x="3724" y="8109"/>
                </a:lnTo>
                <a:lnTo>
                  <a:pt x="2823" y="7868"/>
                </a:lnTo>
                <a:lnTo>
                  <a:pt x="1983" y="7688"/>
                </a:lnTo>
                <a:lnTo>
                  <a:pt x="1082" y="7508"/>
                </a:lnTo>
                <a:lnTo>
                  <a:pt x="61" y="7508"/>
                </a:lnTo>
                <a:lnTo>
                  <a:pt x="1" y="7628"/>
                </a:lnTo>
                <a:lnTo>
                  <a:pt x="61" y="7748"/>
                </a:lnTo>
                <a:lnTo>
                  <a:pt x="121" y="7868"/>
                </a:lnTo>
                <a:lnTo>
                  <a:pt x="601" y="8048"/>
                </a:lnTo>
                <a:lnTo>
                  <a:pt x="1082" y="8289"/>
                </a:lnTo>
                <a:lnTo>
                  <a:pt x="2043" y="8589"/>
                </a:lnTo>
                <a:lnTo>
                  <a:pt x="4085" y="9009"/>
                </a:lnTo>
                <a:lnTo>
                  <a:pt x="3664" y="9310"/>
                </a:lnTo>
                <a:lnTo>
                  <a:pt x="3244" y="9550"/>
                </a:lnTo>
                <a:lnTo>
                  <a:pt x="2523" y="10030"/>
                </a:lnTo>
                <a:lnTo>
                  <a:pt x="2163" y="10271"/>
                </a:lnTo>
                <a:lnTo>
                  <a:pt x="1863" y="10571"/>
                </a:lnTo>
                <a:lnTo>
                  <a:pt x="1863" y="10691"/>
                </a:lnTo>
                <a:lnTo>
                  <a:pt x="1863" y="10751"/>
                </a:lnTo>
                <a:lnTo>
                  <a:pt x="1923" y="10811"/>
                </a:lnTo>
                <a:lnTo>
                  <a:pt x="2043" y="10811"/>
                </a:lnTo>
                <a:lnTo>
                  <a:pt x="2403" y="10631"/>
                </a:lnTo>
                <a:lnTo>
                  <a:pt x="2763" y="10451"/>
                </a:lnTo>
                <a:lnTo>
                  <a:pt x="3484" y="9970"/>
                </a:lnTo>
                <a:lnTo>
                  <a:pt x="4085" y="9550"/>
                </a:lnTo>
                <a:lnTo>
                  <a:pt x="4325" y="9370"/>
                </a:lnTo>
                <a:lnTo>
                  <a:pt x="4625" y="9130"/>
                </a:lnTo>
                <a:lnTo>
                  <a:pt x="4745" y="9190"/>
                </a:lnTo>
                <a:lnTo>
                  <a:pt x="8469" y="10150"/>
                </a:lnTo>
                <a:lnTo>
                  <a:pt x="7087" y="10571"/>
                </a:lnTo>
                <a:lnTo>
                  <a:pt x="6367" y="10871"/>
                </a:lnTo>
                <a:lnTo>
                  <a:pt x="5706" y="11171"/>
                </a:lnTo>
                <a:lnTo>
                  <a:pt x="5526" y="10991"/>
                </a:lnTo>
                <a:lnTo>
                  <a:pt x="5286" y="10931"/>
                </a:lnTo>
                <a:lnTo>
                  <a:pt x="4986" y="10871"/>
                </a:lnTo>
                <a:lnTo>
                  <a:pt x="4685" y="10931"/>
                </a:lnTo>
                <a:lnTo>
                  <a:pt x="4445" y="10991"/>
                </a:lnTo>
                <a:lnTo>
                  <a:pt x="4205" y="11171"/>
                </a:lnTo>
                <a:lnTo>
                  <a:pt x="4085" y="11352"/>
                </a:lnTo>
                <a:lnTo>
                  <a:pt x="3965" y="11532"/>
                </a:lnTo>
                <a:lnTo>
                  <a:pt x="3904" y="11712"/>
                </a:lnTo>
                <a:lnTo>
                  <a:pt x="3904" y="11952"/>
                </a:lnTo>
                <a:lnTo>
                  <a:pt x="3904" y="12132"/>
                </a:lnTo>
                <a:lnTo>
                  <a:pt x="3965" y="12373"/>
                </a:lnTo>
                <a:lnTo>
                  <a:pt x="4085" y="12553"/>
                </a:lnTo>
                <a:lnTo>
                  <a:pt x="4205" y="12733"/>
                </a:lnTo>
                <a:lnTo>
                  <a:pt x="4445" y="12913"/>
                </a:lnTo>
                <a:lnTo>
                  <a:pt x="4685" y="12973"/>
                </a:lnTo>
                <a:lnTo>
                  <a:pt x="4986" y="13033"/>
                </a:lnTo>
                <a:lnTo>
                  <a:pt x="5286" y="12973"/>
                </a:lnTo>
                <a:lnTo>
                  <a:pt x="5526" y="12853"/>
                </a:lnTo>
                <a:lnTo>
                  <a:pt x="5826" y="12673"/>
                </a:lnTo>
                <a:lnTo>
                  <a:pt x="6006" y="12373"/>
                </a:lnTo>
                <a:lnTo>
                  <a:pt x="6067" y="12072"/>
                </a:lnTo>
                <a:lnTo>
                  <a:pt x="6727" y="11952"/>
                </a:lnTo>
                <a:lnTo>
                  <a:pt x="7328" y="11712"/>
                </a:lnTo>
                <a:lnTo>
                  <a:pt x="8529" y="11231"/>
                </a:lnTo>
                <a:lnTo>
                  <a:pt x="8529" y="11231"/>
                </a:lnTo>
                <a:lnTo>
                  <a:pt x="6127" y="14595"/>
                </a:lnTo>
                <a:lnTo>
                  <a:pt x="5286" y="15856"/>
                </a:lnTo>
                <a:lnTo>
                  <a:pt x="4865" y="15736"/>
                </a:lnTo>
                <a:lnTo>
                  <a:pt x="4445" y="15616"/>
                </a:lnTo>
                <a:lnTo>
                  <a:pt x="3904" y="15495"/>
                </a:lnTo>
                <a:lnTo>
                  <a:pt x="3304" y="15435"/>
                </a:lnTo>
                <a:lnTo>
                  <a:pt x="3064" y="15375"/>
                </a:lnTo>
                <a:lnTo>
                  <a:pt x="2884" y="15435"/>
                </a:lnTo>
                <a:lnTo>
                  <a:pt x="2463" y="15495"/>
                </a:lnTo>
                <a:lnTo>
                  <a:pt x="2403" y="15616"/>
                </a:lnTo>
                <a:lnTo>
                  <a:pt x="2403" y="15676"/>
                </a:lnTo>
                <a:lnTo>
                  <a:pt x="2703" y="15976"/>
                </a:lnTo>
                <a:lnTo>
                  <a:pt x="3004" y="16156"/>
                </a:lnTo>
                <a:lnTo>
                  <a:pt x="3664" y="16336"/>
                </a:lnTo>
                <a:lnTo>
                  <a:pt x="4265" y="16456"/>
                </a:lnTo>
                <a:lnTo>
                  <a:pt x="4745" y="16577"/>
                </a:lnTo>
                <a:lnTo>
                  <a:pt x="4205" y="17357"/>
                </a:lnTo>
                <a:lnTo>
                  <a:pt x="3965" y="17718"/>
                </a:lnTo>
                <a:lnTo>
                  <a:pt x="3724" y="18018"/>
                </a:lnTo>
                <a:lnTo>
                  <a:pt x="3604" y="18378"/>
                </a:lnTo>
                <a:lnTo>
                  <a:pt x="3604" y="18618"/>
                </a:lnTo>
                <a:lnTo>
                  <a:pt x="3664" y="18799"/>
                </a:lnTo>
                <a:lnTo>
                  <a:pt x="3724" y="18859"/>
                </a:lnTo>
                <a:lnTo>
                  <a:pt x="3965" y="18799"/>
                </a:lnTo>
                <a:lnTo>
                  <a:pt x="4205" y="18739"/>
                </a:lnTo>
                <a:lnTo>
                  <a:pt x="4385" y="18558"/>
                </a:lnTo>
                <a:lnTo>
                  <a:pt x="4565" y="18438"/>
                </a:lnTo>
                <a:lnTo>
                  <a:pt x="4865" y="18018"/>
                </a:lnTo>
                <a:lnTo>
                  <a:pt x="5166" y="17597"/>
                </a:lnTo>
                <a:lnTo>
                  <a:pt x="5646" y="16997"/>
                </a:lnTo>
                <a:lnTo>
                  <a:pt x="5766" y="17778"/>
                </a:lnTo>
                <a:lnTo>
                  <a:pt x="5886" y="18558"/>
                </a:lnTo>
                <a:lnTo>
                  <a:pt x="6067" y="19279"/>
                </a:lnTo>
                <a:lnTo>
                  <a:pt x="6187" y="19579"/>
                </a:lnTo>
                <a:lnTo>
                  <a:pt x="6367" y="19940"/>
                </a:lnTo>
                <a:lnTo>
                  <a:pt x="6427" y="19940"/>
                </a:lnTo>
                <a:lnTo>
                  <a:pt x="6547" y="19880"/>
                </a:lnTo>
                <a:lnTo>
                  <a:pt x="6547" y="19519"/>
                </a:lnTo>
                <a:lnTo>
                  <a:pt x="6547" y="19159"/>
                </a:lnTo>
                <a:lnTo>
                  <a:pt x="6427" y="18438"/>
                </a:lnTo>
                <a:lnTo>
                  <a:pt x="6247" y="17597"/>
                </a:lnTo>
                <a:lnTo>
                  <a:pt x="6006" y="16757"/>
                </a:lnTo>
                <a:lnTo>
                  <a:pt x="5946" y="16637"/>
                </a:lnTo>
                <a:lnTo>
                  <a:pt x="7208" y="14955"/>
                </a:lnTo>
                <a:lnTo>
                  <a:pt x="8949" y="12673"/>
                </a:lnTo>
                <a:lnTo>
                  <a:pt x="8829" y="14655"/>
                </a:lnTo>
                <a:lnTo>
                  <a:pt x="8589" y="14715"/>
                </a:lnTo>
                <a:lnTo>
                  <a:pt x="8409" y="14775"/>
                </a:lnTo>
                <a:lnTo>
                  <a:pt x="8289" y="14895"/>
                </a:lnTo>
                <a:lnTo>
                  <a:pt x="8169" y="15015"/>
                </a:lnTo>
                <a:lnTo>
                  <a:pt x="7988" y="15375"/>
                </a:lnTo>
                <a:lnTo>
                  <a:pt x="7928" y="15736"/>
                </a:lnTo>
                <a:lnTo>
                  <a:pt x="8048" y="16096"/>
                </a:lnTo>
                <a:lnTo>
                  <a:pt x="8229" y="16396"/>
                </a:lnTo>
                <a:lnTo>
                  <a:pt x="8349" y="16516"/>
                </a:lnTo>
                <a:lnTo>
                  <a:pt x="8529" y="16637"/>
                </a:lnTo>
                <a:lnTo>
                  <a:pt x="8709" y="16697"/>
                </a:lnTo>
                <a:lnTo>
                  <a:pt x="8949" y="16697"/>
                </a:lnTo>
                <a:lnTo>
                  <a:pt x="9250" y="16637"/>
                </a:lnTo>
                <a:lnTo>
                  <a:pt x="9550" y="16516"/>
                </a:lnTo>
                <a:lnTo>
                  <a:pt x="9730" y="16336"/>
                </a:lnTo>
                <a:lnTo>
                  <a:pt x="9850" y="16096"/>
                </a:lnTo>
                <a:lnTo>
                  <a:pt x="9910" y="15796"/>
                </a:lnTo>
                <a:lnTo>
                  <a:pt x="9910" y="15495"/>
                </a:lnTo>
                <a:lnTo>
                  <a:pt x="9850" y="15255"/>
                </a:lnTo>
                <a:lnTo>
                  <a:pt x="9730" y="15015"/>
                </a:lnTo>
                <a:lnTo>
                  <a:pt x="9910" y="11352"/>
                </a:lnTo>
                <a:lnTo>
                  <a:pt x="10030" y="11171"/>
                </a:lnTo>
                <a:lnTo>
                  <a:pt x="10150" y="11231"/>
                </a:lnTo>
                <a:lnTo>
                  <a:pt x="12493" y="14775"/>
                </a:lnTo>
                <a:lnTo>
                  <a:pt x="13634" y="16456"/>
                </a:lnTo>
                <a:lnTo>
                  <a:pt x="13514" y="16577"/>
                </a:lnTo>
                <a:lnTo>
                  <a:pt x="13393" y="16697"/>
                </a:lnTo>
                <a:lnTo>
                  <a:pt x="13213" y="16997"/>
                </a:lnTo>
                <a:lnTo>
                  <a:pt x="13033" y="17658"/>
                </a:lnTo>
                <a:lnTo>
                  <a:pt x="12913" y="18018"/>
                </a:lnTo>
                <a:lnTo>
                  <a:pt x="12793" y="18438"/>
                </a:lnTo>
                <a:lnTo>
                  <a:pt x="12793" y="18799"/>
                </a:lnTo>
                <a:lnTo>
                  <a:pt x="12793" y="18979"/>
                </a:lnTo>
                <a:lnTo>
                  <a:pt x="12913" y="19159"/>
                </a:lnTo>
                <a:lnTo>
                  <a:pt x="12973" y="19219"/>
                </a:lnTo>
                <a:lnTo>
                  <a:pt x="13093" y="19219"/>
                </a:lnTo>
                <a:lnTo>
                  <a:pt x="13213" y="19099"/>
                </a:lnTo>
                <a:lnTo>
                  <a:pt x="13393" y="18979"/>
                </a:lnTo>
                <a:lnTo>
                  <a:pt x="13574" y="18678"/>
                </a:lnTo>
                <a:lnTo>
                  <a:pt x="13694" y="18378"/>
                </a:lnTo>
                <a:lnTo>
                  <a:pt x="13814" y="18018"/>
                </a:lnTo>
                <a:lnTo>
                  <a:pt x="13934" y="17597"/>
                </a:lnTo>
                <a:lnTo>
                  <a:pt x="14054" y="17117"/>
                </a:lnTo>
                <a:lnTo>
                  <a:pt x="14835" y="18138"/>
                </a:lnTo>
                <a:lnTo>
                  <a:pt x="15676" y="19099"/>
                </a:lnTo>
                <a:lnTo>
                  <a:pt x="15736" y="19159"/>
                </a:lnTo>
                <a:lnTo>
                  <a:pt x="15856" y="19159"/>
                </a:lnTo>
                <a:lnTo>
                  <a:pt x="15916" y="19039"/>
                </a:lnTo>
                <a:lnTo>
                  <a:pt x="15916" y="18919"/>
                </a:lnTo>
                <a:lnTo>
                  <a:pt x="15556" y="18078"/>
                </a:lnTo>
                <a:lnTo>
                  <a:pt x="15075" y="17237"/>
                </a:lnTo>
                <a:lnTo>
                  <a:pt x="15616" y="17237"/>
                </a:lnTo>
                <a:lnTo>
                  <a:pt x="16697" y="17417"/>
                </a:lnTo>
                <a:lnTo>
                  <a:pt x="17237" y="17477"/>
                </a:lnTo>
                <a:lnTo>
                  <a:pt x="17718" y="17477"/>
                </a:lnTo>
                <a:lnTo>
                  <a:pt x="17898" y="17417"/>
                </a:lnTo>
                <a:lnTo>
                  <a:pt x="17958" y="17237"/>
                </a:lnTo>
                <a:lnTo>
                  <a:pt x="17958" y="17117"/>
                </a:lnTo>
                <a:lnTo>
                  <a:pt x="17838" y="16997"/>
                </a:lnTo>
                <a:lnTo>
                  <a:pt x="17357" y="16877"/>
                </a:lnTo>
                <a:lnTo>
                  <a:pt x="16817" y="16757"/>
                </a:lnTo>
                <a:lnTo>
                  <a:pt x="15736" y="16577"/>
                </a:lnTo>
                <a:lnTo>
                  <a:pt x="15135" y="16456"/>
                </a:lnTo>
                <a:lnTo>
                  <a:pt x="14535" y="16336"/>
                </a:lnTo>
                <a:lnTo>
                  <a:pt x="13333" y="14535"/>
                </a:lnTo>
                <a:lnTo>
                  <a:pt x="13093" y="14174"/>
                </a:lnTo>
                <a:lnTo>
                  <a:pt x="13273" y="14354"/>
                </a:lnTo>
                <a:lnTo>
                  <a:pt x="13454" y="14535"/>
                </a:lnTo>
                <a:lnTo>
                  <a:pt x="13634" y="14595"/>
                </a:lnTo>
                <a:lnTo>
                  <a:pt x="13814" y="14655"/>
                </a:lnTo>
                <a:lnTo>
                  <a:pt x="14054" y="14655"/>
                </a:lnTo>
                <a:lnTo>
                  <a:pt x="14294" y="14595"/>
                </a:lnTo>
                <a:lnTo>
                  <a:pt x="14474" y="14475"/>
                </a:lnTo>
                <a:lnTo>
                  <a:pt x="14655" y="14354"/>
                </a:lnTo>
                <a:lnTo>
                  <a:pt x="14715" y="14174"/>
                </a:lnTo>
                <a:lnTo>
                  <a:pt x="14835" y="13994"/>
                </a:lnTo>
                <a:lnTo>
                  <a:pt x="14895" y="13634"/>
                </a:lnTo>
                <a:lnTo>
                  <a:pt x="14835" y="13273"/>
                </a:lnTo>
                <a:lnTo>
                  <a:pt x="14715" y="13093"/>
                </a:lnTo>
                <a:lnTo>
                  <a:pt x="14655" y="12913"/>
                </a:lnTo>
                <a:lnTo>
                  <a:pt x="14474" y="12793"/>
                </a:lnTo>
                <a:lnTo>
                  <a:pt x="14294" y="12673"/>
                </a:lnTo>
                <a:lnTo>
                  <a:pt x="14054" y="12613"/>
                </a:lnTo>
                <a:lnTo>
                  <a:pt x="13694" y="12613"/>
                </a:lnTo>
                <a:lnTo>
                  <a:pt x="13454" y="12733"/>
                </a:lnTo>
                <a:lnTo>
                  <a:pt x="11111" y="10811"/>
                </a:lnTo>
                <a:lnTo>
                  <a:pt x="14414" y="11592"/>
                </a:lnTo>
                <a:lnTo>
                  <a:pt x="16096" y="12072"/>
                </a:lnTo>
                <a:lnTo>
                  <a:pt x="16216" y="12433"/>
                </a:lnTo>
                <a:lnTo>
                  <a:pt x="16456" y="12793"/>
                </a:lnTo>
                <a:lnTo>
                  <a:pt x="16937" y="13394"/>
                </a:lnTo>
                <a:lnTo>
                  <a:pt x="17477" y="14174"/>
                </a:lnTo>
                <a:lnTo>
                  <a:pt x="17718" y="14535"/>
                </a:lnTo>
                <a:lnTo>
                  <a:pt x="18018" y="14895"/>
                </a:lnTo>
                <a:lnTo>
                  <a:pt x="18138" y="14955"/>
                </a:lnTo>
                <a:lnTo>
                  <a:pt x="18198" y="14895"/>
                </a:lnTo>
                <a:lnTo>
                  <a:pt x="18258" y="14835"/>
                </a:lnTo>
                <a:lnTo>
                  <a:pt x="18258" y="14775"/>
                </a:lnTo>
                <a:lnTo>
                  <a:pt x="18018" y="14354"/>
                </a:lnTo>
                <a:lnTo>
                  <a:pt x="17778" y="13934"/>
                </a:lnTo>
                <a:lnTo>
                  <a:pt x="17297" y="13153"/>
                </a:lnTo>
                <a:lnTo>
                  <a:pt x="17057" y="12733"/>
                </a:lnTo>
                <a:lnTo>
                  <a:pt x="16757" y="12252"/>
                </a:lnTo>
                <a:lnTo>
                  <a:pt x="16757" y="12252"/>
                </a:lnTo>
                <a:lnTo>
                  <a:pt x="18138" y="12553"/>
                </a:lnTo>
                <a:lnTo>
                  <a:pt x="18799" y="12673"/>
                </a:lnTo>
                <a:lnTo>
                  <a:pt x="19519" y="12793"/>
                </a:lnTo>
                <a:lnTo>
                  <a:pt x="19699" y="12733"/>
                </a:lnTo>
                <a:lnTo>
                  <a:pt x="19820" y="12673"/>
                </a:lnTo>
                <a:lnTo>
                  <a:pt x="19940" y="12553"/>
                </a:lnTo>
                <a:lnTo>
                  <a:pt x="20060" y="12433"/>
                </a:lnTo>
                <a:lnTo>
                  <a:pt x="20060" y="12252"/>
                </a:lnTo>
                <a:lnTo>
                  <a:pt x="20060" y="12132"/>
                </a:lnTo>
                <a:lnTo>
                  <a:pt x="20000" y="12012"/>
                </a:lnTo>
                <a:lnTo>
                  <a:pt x="19820" y="11892"/>
                </a:lnTo>
                <a:lnTo>
                  <a:pt x="18739" y="11532"/>
                </a:lnTo>
                <a:lnTo>
                  <a:pt x="17657" y="11231"/>
                </a:lnTo>
                <a:lnTo>
                  <a:pt x="18018" y="11051"/>
                </a:lnTo>
                <a:lnTo>
                  <a:pt x="18618" y="10631"/>
                </a:lnTo>
                <a:lnTo>
                  <a:pt x="18919" y="10391"/>
                </a:lnTo>
                <a:lnTo>
                  <a:pt x="19219" y="10090"/>
                </a:lnTo>
                <a:lnTo>
                  <a:pt x="19279" y="9970"/>
                </a:lnTo>
                <a:lnTo>
                  <a:pt x="19279" y="9850"/>
                </a:lnTo>
                <a:lnTo>
                  <a:pt x="19279" y="9670"/>
                </a:lnTo>
                <a:lnTo>
                  <a:pt x="19219" y="9550"/>
                </a:lnTo>
                <a:lnTo>
                  <a:pt x="19159" y="9490"/>
                </a:lnTo>
                <a:lnTo>
                  <a:pt x="19039" y="9370"/>
                </a:lnTo>
                <a:lnTo>
                  <a:pt x="18739" y="9370"/>
                </a:lnTo>
                <a:lnTo>
                  <a:pt x="18378" y="9550"/>
                </a:lnTo>
                <a:lnTo>
                  <a:pt x="18018" y="9790"/>
                </a:lnTo>
                <a:lnTo>
                  <a:pt x="17417" y="10271"/>
                </a:lnTo>
                <a:lnTo>
                  <a:pt x="16937" y="10631"/>
                </a:lnTo>
                <a:lnTo>
                  <a:pt x="16516" y="10991"/>
                </a:lnTo>
                <a:lnTo>
                  <a:pt x="15075" y="10691"/>
                </a:lnTo>
                <a:lnTo>
                  <a:pt x="11952" y="9970"/>
                </a:lnTo>
                <a:lnTo>
                  <a:pt x="13153" y="9430"/>
                </a:lnTo>
                <a:lnTo>
                  <a:pt x="13333" y="9610"/>
                </a:lnTo>
                <a:lnTo>
                  <a:pt x="13574" y="9730"/>
                </a:lnTo>
                <a:lnTo>
                  <a:pt x="13874" y="9850"/>
                </a:lnTo>
                <a:lnTo>
                  <a:pt x="14174" y="9730"/>
                </a:lnTo>
                <a:lnTo>
                  <a:pt x="14414" y="9610"/>
                </a:lnTo>
                <a:lnTo>
                  <a:pt x="14595" y="9310"/>
                </a:lnTo>
                <a:lnTo>
                  <a:pt x="14655" y="9009"/>
                </a:lnTo>
                <a:lnTo>
                  <a:pt x="14655" y="8949"/>
                </a:lnTo>
                <a:lnTo>
                  <a:pt x="14655" y="8769"/>
                </a:lnTo>
                <a:lnTo>
                  <a:pt x="14595" y="8649"/>
                </a:lnTo>
                <a:lnTo>
                  <a:pt x="14414" y="8409"/>
                </a:lnTo>
                <a:lnTo>
                  <a:pt x="14174" y="8229"/>
                </a:lnTo>
                <a:lnTo>
                  <a:pt x="13994" y="8169"/>
                </a:lnTo>
                <a:lnTo>
                  <a:pt x="13634" y="8169"/>
                </a:lnTo>
                <a:lnTo>
                  <a:pt x="13454" y="8289"/>
                </a:lnTo>
                <a:lnTo>
                  <a:pt x="13273" y="8409"/>
                </a:lnTo>
                <a:lnTo>
                  <a:pt x="13153" y="8589"/>
                </a:lnTo>
                <a:lnTo>
                  <a:pt x="12372" y="8769"/>
                </a:lnTo>
                <a:lnTo>
                  <a:pt x="11652" y="9009"/>
                </a:lnTo>
                <a:lnTo>
                  <a:pt x="14775" y="4745"/>
                </a:lnTo>
                <a:lnTo>
                  <a:pt x="14835" y="4745"/>
                </a:lnTo>
                <a:lnTo>
                  <a:pt x="15676" y="4865"/>
                </a:lnTo>
                <a:lnTo>
                  <a:pt x="16576" y="4926"/>
                </a:lnTo>
                <a:lnTo>
                  <a:pt x="17057" y="4926"/>
                </a:lnTo>
                <a:lnTo>
                  <a:pt x="17477" y="4865"/>
                </a:lnTo>
                <a:lnTo>
                  <a:pt x="17898" y="4745"/>
                </a:lnTo>
                <a:lnTo>
                  <a:pt x="18258" y="4565"/>
                </a:lnTo>
                <a:lnTo>
                  <a:pt x="18378" y="4505"/>
                </a:lnTo>
                <a:lnTo>
                  <a:pt x="18378" y="4385"/>
                </a:lnTo>
                <a:lnTo>
                  <a:pt x="18318" y="4265"/>
                </a:lnTo>
                <a:lnTo>
                  <a:pt x="18198" y="4265"/>
                </a:lnTo>
                <a:lnTo>
                  <a:pt x="17898" y="4205"/>
                </a:lnTo>
                <a:lnTo>
                  <a:pt x="17537" y="4145"/>
                </a:lnTo>
                <a:lnTo>
                  <a:pt x="16817" y="4145"/>
                </a:lnTo>
                <a:lnTo>
                  <a:pt x="16096" y="4205"/>
                </a:lnTo>
                <a:lnTo>
                  <a:pt x="15195" y="4205"/>
                </a:lnTo>
                <a:lnTo>
                  <a:pt x="15255" y="4145"/>
                </a:lnTo>
                <a:lnTo>
                  <a:pt x="17237" y="1442"/>
                </a:lnTo>
                <a:lnTo>
                  <a:pt x="17357" y="1142"/>
                </a:lnTo>
                <a:lnTo>
                  <a:pt x="17357" y="962"/>
                </a:lnTo>
                <a:lnTo>
                  <a:pt x="17237" y="782"/>
                </a:lnTo>
                <a:lnTo>
                  <a:pt x="17057" y="662"/>
                </a:lnTo>
                <a:lnTo>
                  <a:pt x="16817" y="601"/>
                </a:lnTo>
                <a:lnTo>
                  <a:pt x="16576" y="662"/>
                </a:lnTo>
                <a:lnTo>
                  <a:pt x="16336" y="782"/>
                </a:lnTo>
                <a:lnTo>
                  <a:pt x="16096" y="1022"/>
                </a:lnTo>
                <a:lnTo>
                  <a:pt x="14414" y="3304"/>
                </a:lnTo>
                <a:lnTo>
                  <a:pt x="14294" y="2223"/>
                </a:lnTo>
                <a:lnTo>
                  <a:pt x="14234" y="1142"/>
                </a:lnTo>
                <a:lnTo>
                  <a:pt x="14234" y="1"/>
                </a:lnTo>
                <a:close/>
              </a:path>
            </a:pathLst>
          </a:custGeom>
          <a:solidFill>
            <a:srgbClr val="79C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333270" y="1586122"/>
            <a:ext cx="279325" cy="272178"/>
          </a:xfrm>
          <a:custGeom>
            <a:avLst/>
            <a:gdLst/>
            <a:ahLst/>
            <a:cxnLst/>
            <a:rect l="l" t="t" r="r" b="b"/>
            <a:pathLst>
              <a:path w="21141" h="20600" extrusionOk="0">
                <a:moveTo>
                  <a:pt x="10991" y="7687"/>
                </a:moveTo>
                <a:lnTo>
                  <a:pt x="11411" y="7867"/>
                </a:lnTo>
                <a:lnTo>
                  <a:pt x="11771" y="7988"/>
                </a:lnTo>
                <a:lnTo>
                  <a:pt x="10931" y="8888"/>
                </a:lnTo>
                <a:lnTo>
                  <a:pt x="10991" y="7687"/>
                </a:lnTo>
                <a:close/>
                <a:moveTo>
                  <a:pt x="10090" y="7507"/>
                </a:moveTo>
                <a:lnTo>
                  <a:pt x="10030" y="9549"/>
                </a:lnTo>
                <a:lnTo>
                  <a:pt x="8048" y="8708"/>
                </a:lnTo>
                <a:lnTo>
                  <a:pt x="8709" y="8288"/>
                </a:lnTo>
                <a:lnTo>
                  <a:pt x="10090" y="7507"/>
                </a:lnTo>
                <a:close/>
                <a:moveTo>
                  <a:pt x="12973" y="7988"/>
                </a:moveTo>
                <a:lnTo>
                  <a:pt x="12973" y="8348"/>
                </a:lnTo>
                <a:lnTo>
                  <a:pt x="13033" y="8648"/>
                </a:lnTo>
                <a:lnTo>
                  <a:pt x="13153" y="9369"/>
                </a:lnTo>
                <a:lnTo>
                  <a:pt x="13273" y="10270"/>
                </a:lnTo>
                <a:lnTo>
                  <a:pt x="13453" y="11110"/>
                </a:lnTo>
                <a:lnTo>
                  <a:pt x="13453" y="11110"/>
                </a:lnTo>
                <a:lnTo>
                  <a:pt x="11351" y="10150"/>
                </a:lnTo>
                <a:lnTo>
                  <a:pt x="11051" y="10029"/>
                </a:lnTo>
                <a:lnTo>
                  <a:pt x="12792" y="8168"/>
                </a:lnTo>
                <a:lnTo>
                  <a:pt x="12912" y="8108"/>
                </a:lnTo>
                <a:lnTo>
                  <a:pt x="12973" y="7988"/>
                </a:lnTo>
                <a:close/>
                <a:moveTo>
                  <a:pt x="7207" y="9549"/>
                </a:moveTo>
                <a:lnTo>
                  <a:pt x="9369" y="10570"/>
                </a:lnTo>
                <a:lnTo>
                  <a:pt x="7267" y="12672"/>
                </a:lnTo>
                <a:lnTo>
                  <a:pt x="7327" y="11831"/>
                </a:lnTo>
                <a:lnTo>
                  <a:pt x="7327" y="10990"/>
                </a:lnTo>
                <a:lnTo>
                  <a:pt x="7327" y="10270"/>
                </a:lnTo>
                <a:lnTo>
                  <a:pt x="7267" y="9909"/>
                </a:lnTo>
                <a:lnTo>
                  <a:pt x="7207" y="9549"/>
                </a:lnTo>
                <a:close/>
                <a:moveTo>
                  <a:pt x="9910" y="11171"/>
                </a:moveTo>
                <a:lnTo>
                  <a:pt x="9790" y="14233"/>
                </a:lnTo>
                <a:lnTo>
                  <a:pt x="9429" y="13993"/>
                </a:lnTo>
                <a:lnTo>
                  <a:pt x="9009" y="13813"/>
                </a:lnTo>
                <a:lnTo>
                  <a:pt x="8168" y="13513"/>
                </a:lnTo>
                <a:lnTo>
                  <a:pt x="7808" y="13393"/>
                </a:lnTo>
                <a:lnTo>
                  <a:pt x="9910" y="11171"/>
                </a:lnTo>
                <a:close/>
                <a:moveTo>
                  <a:pt x="10931" y="11291"/>
                </a:moveTo>
                <a:lnTo>
                  <a:pt x="11171" y="11411"/>
                </a:lnTo>
                <a:lnTo>
                  <a:pt x="13573" y="12492"/>
                </a:lnTo>
                <a:lnTo>
                  <a:pt x="12552" y="13152"/>
                </a:lnTo>
                <a:lnTo>
                  <a:pt x="11651" y="13693"/>
                </a:lnTo>
                <a:lnTo>
                  <a:pt x="10871" y="14233"/>
                </a:lnTo>
                <a:lnTo>
                  <a:pt x="10931" y="11291"/>
                </a:lnTo>
                <a:close/>
                <a:moveTo>
                  <a:pt x="10750" y="0"/>
                </a:moveTo>
                <a:lnTo>
                  <a:pt x="10630" y="60"/>
                </a:lnTo>
                <a:lnTo>
                  <a:pt x="10570" y="120"/>
                </a:lnTo>
                <a:lnTo>
                  <a:pt x="10450" y="661"/>
                </a:lnTo>
                <a:lnTo>
                  <a:pt x="10330" y="1141"/>
                </a:lnTo>
                <a:lnTo>
                  <a:pt x="10270" y="2162"/>
                </a:lnTo>
                <a:lnTo>
                  <a:pt x="10210" y="4264"/>
                </a:lnTo>
                <a:lnTo>
                  <a:pt x="9850" y="3904"/>
                </a:lnTo>
                <a:lnTo>
                  <a:pt x="9489" y="3543"/>
                </a:lnTo>
                <a:lnTo>
                  <a:pt x="8889" y="2943"/>
                </a:lnTo>
                <a:lnTo>
                  <a:pt x="8588" y="2642"/>
                </a:lnTo>
                <a:lnTo>
                  <a:pt x="8228" y="2402"/>
                </a:lnTo>
                <a:lnTo>
                  <a:pt x="8168" y="2402"/>
                </a:lnTo>
                <a:lnTo>
                  <a:pt x="8108" y="2462"/>
                </a:lnTo>
                <a:lnTo>
                  <a:pt x="8048" y="2522"/>
                </a:lnTo>
                <a:lnTo>
                  <a:pt x="8048" y="2582"/>
                </a:lnTo>
                <a:lnTo>
                  <a:pt x="8288" y="2943"/>
                </a:lnTo>
                <a:lnTo>
                  <a:pt x="8588" y="3303"/>
                </a:lnTo>
                <a:lnTo>
                  <a:pt x="9189" y="3844"/>
                </a:lnTo>
                <a:lnTo>
                  <a:pt x="9669" y="4384"/>
                </a:lnTo>
                <a:lnTo>
                  <a:pt x="9910" y="4624"/>
                </a:lnTo>
                <a:lnTo>
                  <a:pt x="10210" y="4805"/>
                </a:lnTo>
                <a:lnTo>
                  <a:pt x="10210" y="4925"/>
                </a:lnTo>
                <a:lnTo>
                  <a:pt x="10090" y="6666"/>
                </a:lnTo>
                <a:lnTo>
                  <a:pt x="8348" y="7687"/>
                </a:lnTo>
                <a:lnTo>
                  <a:pt x="7808" y="7988"/>
                </a:lnTo>
                <a:lnTo>
                  <a:pt x="7267" y="8348"/>
                </a:lnTo>
                <a:lnTo>
                  <a:pt x="5165" y="7447"/>
                </a:lnTo>
                <a:lnTo>
                  <a:pt x="3784" y="6786"/>
                </a:lnTo>
                <a:lnTo>
                  <a:pt x="3784" y="6366"/>
                </a:lnTo>
                <a:lnTo>
                  <a:pt x="3784" y="6006"/>
                </a:lnTo>
                <a:lnTo>
                  <a:pt x="3844" y="5405"/>
                </a:lnTo>
                <a:lnTo>
                  <a:pt x="3784" y="4805"/>
                </a:lnTo>
                <a:lnTo>
                  <a:pt x="3784" y="4564"/>
                </a:lnTo>
                <a:lnTo>
                  <a:pt x="3724" y="4384"/>
                </a:lnTo>
                <a:lnTo>
                  <a:pt x="3544" y="3964"/>
                </a:lnTo>
                <a:lnTo>
                  <a:pt x="3363" y="3964"/>
                </a:lnTo>
                <a:lnTo>
                  <a:pt x="3183" y="4324"/>
                </a:lnTo>
                <a:lnTo>
                  <a:pt x="3063" y="4684"/>
                </a:lnTo>
                <a:lnTo>
                  <a:pt x="3003" y="5345"/>
                </a:lnTo>
                <a:lnTo>
                  <a:pt x="3003" y="6006"/>
                </a:lnTo>
                <a:lnTo>
                  <a:pt x="2943" y="6486"/>
                </a:lnTo>
                <a:lnTo>
                  <a:pt x="2102" y="6066"/>
                </a:lnTo>
                <a:lnTo>
                  <a:pt x="1682" y="5886"/>
                </a:lnTo>
                <a:lnTo>
                  <a:pt x="1322" y="5765"/>
                </a:lnTo>
                <a:lnTo>
                  <a:pt x="721" y="5765"/>
                </a:lnTo>
                <a:lnTo>
                  <a:pt x="541" y="5886"/>
                </a:lnTo>
                <a:lnTo>
                  <a:pt x="601" y="6126"/>
                </a:lnTo>
                <a:lnTo>
                  <a:pt x="721" y="6366"/>
                </a:lnTo>
                <a:lnTo>
                  <a:pt x="901" y="6546"/>
                </a:lnTo>
                <a:lnTo>
                  <a:pt x="1141" y="6666"/>
                </a:lnTo>
                <a:lnTo>
                  <a:pt x="1562" y="6907"/>
                </a:lnTo>
                <a:lnTo>
                  <a:pt x="2042" y="7087"/>
                </a:lnTo>
                <a:lnTo>
                  <a:pt x="2703" y="7447"/>
                </a:lnTo>
                <a:lnTo>
                  <a:pt x="1982" y="7687"/>
                </a:lnTo>
                <a:lnTo>
                  <a:pt x="1261" y="7988"/>
                </a:lnTo>
                <a:lnTo>
                  <a:pt x="601" y="8288"/>
                </a:lnTo>
                <a:lnTo>
                  <a:pt x="301" y="8468"/>
                </a:lnTo>
                <a:lnTo>
                  <a:pt x="0" y="8708"/>
                </a:lnTo>
                <a:lnTo>
                  <a:pt x="0" y="8828"/>
                </a:lnTo>
                <a:lnTo>
                  <a:pt x="60" y="8888"/>
                </a:lnTo>
                <a:lnTo>
                  <a:pt x="421" y="8828"/>
                </a:lnTo>
                <a:lnTo>
                  <a:pt x="781" y="8768"/>
                </a:lnTo>
                <a:lnTo>
                  <a:pt x="1442" y="8468"/>
                </a:lnTo>
                <a:lnTo>
                  <a:pt x="2282" y="8168"/>
                </a:lnTo>
                <a:lnTo>
                  <a:pt x="3063" y="7747"/>
                </a:lnTo>
                <a:lnTo>
                  <a:pt x="3123" y="7627"/>
                </a:lnTo>
                <a:lnTo>
                  <a:pt x="5105" y="8588"/>
                </a:lnTo>
                <a:lnTo>
                  <a:pt x="6607" y="9249"/>
                </a:lnTo>
                <a:lnTo>
                  <a:pt x="6486" y="9669"/>
                </a:lnTo>
                <a:lnTo>
                  <a:pt x="6546" y="10150"/>
                </a:lnTo>
                <a:lnTo>
                  <a:pt x="6607" y="10990"/>
                </a:lnTo>
                <a:lnTo>
                  <a:pt x="6546" y="11651"/>
                </a:lnTo>
                <a:lnTo>
                  <a:pt x="6486" y="12312"/>
                </a:lnTo>
                <a:lnTo>
                  <a:pt x="6426" y="12972"/>
                </a:lnTo>
                <a:lnTo>
                  <a:pt x="6426" y="13573"/>
                </a:lnTo>
                <a:lnTo>
                  <a:pt x="6306" y="13693"/>
                </a:lnTo>
                <a:lnTo>
                  <a:pt x="4865" y="15134"/>
                </a:lnTo>
                <a:lnTo>
                  <a:pt x="4745" y="15014"/>
                </a:lnTo>
                <a:lnTo>
                  <a:pt x="4625" y="14954"/>
                </a:lnTo>
                <a:lnTo>
                  <a:pt x="4264" y="14834"/>
                </a:lnTo>
                <a:lnTo>
                  <a:pt x="3604" y="14774"/>
                </a:lnTo>
                <a:lnTo>
                  <a:pt x="3183" y="14714"/>
                </a:lnTo>
                <a:lnTo>
                  <a:pt x="2823" y="14714"/>
                </a:lnTo>
                <a:lnTo>
                  <a:pt x="2403" y="14774"/>
                </a:lnTo>
                <a:lnTo>
                  <a:pt x="2282" y="14834"/>
                </a:lnTo>
                <a:lnTo>
                  <a:pt x="2102" y="14954"/>
                </a:lnTo>
                <a:lnTo>
                  <a:pt x="2042" y="15074"/>
                </a:lnTo>
                <a:lnTo>
                  <a:pt x="2102" y="15134"/>
                </a:lnTo>
                <a:lnTo>
                  <a:pt x="2222" y="15314"/>
                </a:lnTo>
                <a:lnTo>
                  <a:pt x="2343" y="15374"/>
                </a:lnTo>
                <a:lnTo>
                  <a:pt x="2643" y="15555"/>
                </a:lnTo>
                <a:lnTo>
                  <a:pt x="3063" y="15555"/>
                </a:lnTo>
                <a:lnTo>
                  <a:pt x="3363" y="15615"/>
                </a:lnTo>
                <a:lnTo>
                  <a:pt x="3844" y="15675"/>
                </a:lnTo>
                <a:lnTo>
                  <a:pt x="4324" y="15675"/>
                </a:lnTo>
                <a:lnTo>
                  <a:pt x="3484" y="16636"/>
                </a:lnTo>
                <a:lnTo>
                  <a:pt x="2703" y="17657"/>
                </a:lnTo>
                <a:lnTo>
                  <a:pt x="2643" y="17777"/>
                </a:lnTo>
                <a:lnTo>
                  <a:pt x="2703" y="17837"/>
                </a:lnTo>
                <a:lnTo>
                  <a:pt x="2823" y="17897"/>
                </a:lnTo>
                <a:lnTo>
                  <a:pt x="2943" y="17897"/>
                </a:lnTo>
                <a:lnTo>
                  <a:pt x="3724" y="17296"/>
                </a:lnTo>
                <a:lnTo>
                  <a:pt x="4444" y="16696"/>
                </a:lnTo>
                <a:lnTo>
                  <a:pt x="4505" y="17236"/>
                </a:lnTo>
                <a:lnTo>
                  <a:pt x="4565" y="18317"/>
                </a:lnTo>
                <a:lnTo>
                  <a:pt x="4625" y="18858"/>
                </a:lnTo>
                <a:lnTo>
                  <a:pt x="4745" y="19338"/>
                </a:lnTo>
                <a:lnTo>
                  <a:pt x="4865" y="19458"/>
                </a:lnTo>
                <a:lnTo>
                  <a:pt x="4985" y="19518"/>
                </a:lnTo>
                <a:lnTo>
                  <a:pt x="5105" y="19518"/>
                </a:lnTo>
                <a:lnTo>
                  <a:pt x="5225" y="19338"/>
                </a:lnTo>
                <a:lnTo>
                  <a:pt x="5225" y="18858"/>
                </a:lnTo>
                <a:lnTo>
                  <a:pt x="5225" y="18317"/>
                </a:lnTo>
                <a:lnTo>
                  <a:pt x="5225" y="17236"/>
                </a:lnTo>
                <a:lnTo>
                  <a:pt x="5225" y="16636"/>
                </a:lnTo>
                <a:lnTo>
                  <a:pt x="5165" y="15975"/>
                </a:lnTo>
                <a:lnTo>
                  <a:pt x="6727" y="14474"/>
                </a:lnTo>
                <a:lnTo>
                  <a:pt x="7147" y="14053"/>
                </a:lnTo>
                <a:lnTo>
                  <a:pt x="7387" y="14173"/>
                </a:lnTo>
                <a:lnTo>
                  <a:pt x="7688" y="14354"/>
                </a:lnTo>
                <a:lnTo>
                  <a:pt x="8228" y="14534"/>
                </a:lnTo>
                <a:lnTo>
                  <a:pt x="9009" y="14894"/>
                </a:lnTo>
                <a:lnTo>
                  <a:pt x="9369" y="15014"/>
                </a:lnTo>
                <a:lnTo>
                  <a:pt x="9790" y="15134"/>
                </a:lnTo>
                <a:lnTo>
                  <a:pt x="9669" y="16636"/>
                </a:lnTo>
                <a:lnTo>
                  <a:pt x="9369" y="16876"/>
                </a:lnTo>
                <a:lnTo>
                  <a:pt x="9069" y="17176"/>
                </a:lnTo>
                <a:lnTo>
                  <a:pt x="8588" y="17777"/>
                </a:lnTo>
                <a:lnTo>
                  <a:pt x="7928" y="18437"/>
                </a:lnTo>
                <a:lnTo>
                  <a:pt x="7567" y="18738"/>
                </a:lnTo>
                <a:lnTo>
                  <a:pt x="7327" y="19158"/>
                </a:lnTo>
                <a:lnTo>
                  <a:pt x="7267" y="19218"/>
                </a:lnTo>
                <a:lnTo>
                  <a:pt x="7327" y="19278"/>
                </a:lnTo>
                <a:lnTo>
                  <a:pt x="7387" y="19338"/>
                </a:lnTo>
                <a:lnTo>
                  <a:pt x="7447" y="19278"/>
                </a:lnTo>
                <a:lnTo>
                  <a:pt x="7808" y="19038"/>
                </a:lnTo>
                <a:lnTo>
                  <a:pt x="8168" y="18678"/>
                </a:lnTo>
                <a:lnTo>
                  <a:pt x="8829" y="18017"/>
                </a:lnTo>
                <a:lnTo>
                  <a:pt x="9249" y="17717"/>
                </a:lnTo>
                <a:lnTo>
                  <a:pt x="9669" y="17296"/>
                </a:lnTo>
                <a:lnTo>
                  <a:pt x="9609" y="18738"/>
                </a:lnTo>
                <a:lnTo>
                  <a:pt x="9669" y="19458"/>
                </a:lnTo>
                <a:lnTo>
                  <a:pt x="9669" y="20119"/>
                </a:lnTo>
                <a:lnTo>
                  <a:pt x="9729" y="20299"/>
                </a:lnTo>
                <a:lnTo>
                  <a:pt x="9850" y="20419"/>
                </a:lnTo>
                <a:lnTo>
                  <a:pt x="9970" y="20539"/>
                </a:lnTo>
                <a:lnTo>
                  <a:pt x="10150" y="20599"/>
                </a:lnTo>
                <a:lnTo>
                  <a:pt x="10330" y="20599"/>
                </a:lnTo>
                <a:lnTo>
                  <a:pt x="10450" y="20539"/>
                </a:lnTo>
                <a:lnTo>
                  <a:pt x="10570" y="20419"/>
                </a:lnTo>
                <a:lnTo>
                  <a:pt x="10630" y="20239"/>
                </a:lnTo>
                <a:lnTo>
                  <a:pt x="10750" y="19158"/>
                </a:lnTo>
                <a:lnTo>
                  <a:pt x="10811" y="18017"/>
                </a:lnTo>
                <a:lnTo>
                  <a:pt x="11111" y="18317"/>
                </a:lnTo>
                <a:lnTo>
                  <a:pt x="11651" y="18858"/>
                </a:lnTo>
                <a:lnTo>
                  <a:pt x="11952" y="19098"/>
                </a:lnTo>
                <a:lnTo>
                  <a:pt x="12252" y="19278"/>
                </a:lnTo>
                <a:lnTo>
                  <a:pt x="12372" y="19338"/>
                </a:lnTo>
                <a:lnTo>
                  <a:pt x="12552" y="19338"/>
                </a:lnTo>
                <a:lnTo>
                  <a:pt x="12672" y="19278"/>
                </a:lnTo>
                <a:lnTo>
                  <a:pt x="12792" y="19218"/>
                </a:lnTo>
                <a:lnTo>
                  <a:pt x="12852" y="19098"/>
                </a:lnTo>
                <a:lnTo>
                  <a:pt x="12912" y="18978"/>
                </a:lnTo>
                <a:lnTo>
                  <a:pt x="12912" y="18858"/>
                </a:lnTo>
                <a:lnTo>
                  <a:pt x="12852" y="18678"/>
                </a:lnTo>
                <a:lnTo>
                  <a:pt x="12612" y="18377"/>
                </a:lnTo>
                <a:lnTo>
                  <a:pt x="12312" y="18077"/>
                </a:lnTo>
                <a:lnTo>
                  <a:pt x="11711" y="17536"/>
                </a:lnTo>
                <a:lnTo>
                  <a:pt x="11291" y="17176"/>
                </a:lnTo>
                <a:lnTo>
                  <a:pt x="10811" y="16816"/>
                </a:lnTo>
                <a:lnTo>
                  <a:pt x="10811" y="15374"/>
                </a:lnTo>
                <a:lnTo>
                  <a:pt x="10811" y="15314"/>
                </a:lnTo>
                <a:lnTo>
                  <a:pt x="11892" y="14654"/>
                </a:lnTo>
                <a:lnTo>
                  <a:pt x="12912" y="13873"/>
                </a:lnTo>
                <a:lnTo>
                  <a:pt x="13573" y="13393"/>
                </a:lnTo>
                <a:lnTo>
                  <a:pt x="14234" y="12792"/>
                </a:lnTo>
                <a:lnTo>
                  <a:pt x="16576" y="13873"/>
                </a:lnTo>
                <a:lnTo>
                  <a:pt x="16576" y="13933"/>
                </a:lnTo>
                <a:lnTo>
                  <a:pt x="16636" y="14774"/>
                </a:lnTo>
                <a:lnTo>
                  <a:pt x="16756" y="15675"/>
                </a:lnTo>
                <a:lnTo>
                  <a:pt x="16876" y="16095"/>
                </a:lnTo>
                <a:lnTo>
                  <a:pt x="17056" y="16516"/>
                </a:lnTo>
                <a:lnTo>
                  <a:pt x="17237" y="16936"/>
                </a:lnTo>
                <a:lnTo>
                  <a:pt x="17477" y="17236"/>
                </a:lnTo>
                <a:lnTo>
                  <a:pt x="17597" y="17296"/>
                </a:lnTo>
                <a:lnTo>
                  <a:pt x="17657" y="17296"/>
                </a:lnTo>
                <a:lnTo>
                  <a:pt x="17777" y="17236"/>
                </a:lnTo>
                <a:lnTo>
                  <a:pt x="17777" y="17116"/>
                </a:lnTo>
                <a:lnTo>
                  <a:pt x="17777" y="16816"/>
                </a:lnTo>
                <a:lnTo>
                  <a:pt x="17717" y="16455"/>
                </a:lnTo>
                <a:lnTo>
                  <a:pt x="17597" y="15735"/>
                </a:lnTo>
                <a:lnTo>
                  <a:pt x="17357" y="15074"/>
                </a:lnTo>
                <a:lnTo>
                  <a:pt x="17237" y="14354"/>
                </a:lnTo>
                <a:lnTo>
                  <a:pt x="17237" y="14173"/>
                </a:lnTo>
                <a:lnTo>
                  <a:pt x="17297" y="14173"/>
                </a:lnTo>
                <a:lnTo>
                  <a:pt x="20360" y="15615"/>
                </a:lnTo>
                <a:lnTo>
                  <a:pt x="20600" y="15675"/>
                </a:lnTo>
                <a:lnTo>
                  <a:pt x="20840" y="15615"/>
                </a:lnTo>
                <a:lnTo>
                  <a:pt x="20960" y="15495"/>
                </a:lnTo>
                <a:lnTo>
                  <a:pt x="21080" y="15254"/>
                </a:lnTo>
                <a:lnTo>
                  <a:pt x="21080" y="15014"/>
                </a:lnTo>
                <a:lnTo>
                  <a:pt x="20960" y="14774"/>
                </a:lnTo>
                <a:lnTo>
                  <a:pt x="20780" y="14534"/>
                </a:lnTo>
                <a:lnTo>
                  <a:pt x="20480" y="14354"/>
                </a:lnTo>
                <a:lnTo>
                  <a:pt x="17957" y="13212"/>
                </a:lnTo>
                <a:lnTo>
                  <a:pt x="18918" y="12912"/>
                </a:lnTo>
                <a:lnTo>
                  <a:pt x="19999" y="12612"/>
                </a:lnTo>
                <a:lnTo>
                  <a:pt x="21080" y="12372"/>
                </a:lnTo>
                <a:lnTo>
                  <a:pt x="21140" y="12312"/>
                </a:lnTo>
                <a:lnTo>
                  <a:pt x="21080" y="12252"/>
                </a:lnTo>
                <a:lnTo>
                  <a:pt x="19098" y="12252"/>
                </a:lnTo>
                <a:lnTo>
                  <a:pt x="18558" y="12312"/>
                </a:lnTo>
                <a:lnTo>
                  <a:pt x="18077" y="12432"/>
                </a:lnTo>
                <a:lnTo>
                  <a:pt x="17597" y="12612"/>
                </a:lnTo>
                <a:lnTo>
                  <a:pt x="17177" y="12852"/>
                </a:lnTo>
                <a:lnTo>
                  <a:pt x="14474" y="11591"/>
                </a:lnTo>
                <a:lnTo>
                  <a:pt x="14414" y="11050"/>
                </a:lnTo>
                <a:lnTo>
                  <a:pt x="14354" y="10450"/>
                </a:lnTo>
                <a:lnTo>
                  <a:pt x="14054" y="9309"/>
                </a:lnTo>
                <a:lnTo>
                  <a:pt x="13873" y="8348"/>
                </a:lnTo>
                <a:lnTo>
                  <a:pt x="13693" y="7867"/>
                </a:lnTo>
                <a:lnTo>
                  <a:pt x="13513" y="7687"/>
                </a:lnTo>
                <a:lnTo>
                  <a:pt x="13393" y="7507"/>
                </a:lnTo>
                <a:lnTo>
                  <a:pt x="14534" y="6246"/>
                </a:lnTo>
                <a:lnTo>
                  <a:pt x="15555" y="5105"/>
                </a:lnTo>
                <a:lnTo>
                  <a:pt x="16876" y="5285"/>
                </a:lnTo>
                <a:lnTo>
                  <a:pt x="17177" y="5345"/>
                </a:lnTo>
                <a:lnTo>
                  <a:pt x="17477" y="5345"/>
                </a:lnTo>
                <a:lnTo>
                  <a:pt x="17717" y="5285"/>
                </a:lnTo>
                <a:lnTo>
                  <a:pt x="18017" y="5165"/>
                </a:lnTo>
                <a:lnTo>
                  <a:pt x="18077" y="5045"/>
                </a:lnTo>
                <a:lnTo>
                  <a:pt x="18077" y="4925"/>
                </a:lnTo>
                <a:lnTo>
                  <a:pt x="17837" y="4744"/>
                </a:lnTo>
                <a:lnTo>
                  <a:pt x="17537" y="4624"/>
                </a:lnTo>
                <a:lnTo>
                  <a:pt x="17237" y="4564"/>
                </a:lnTo>
                <a:lnTo>
                  <a:pt x="16936" y="4504"/>
                </a:lnTo>
                <a:lnTo>
                  <a:pt x="16156" y="4384"/>
                </a:lnTo>
                <a:lnTo>
                  <a:pt x="16396" y="4144"/>
                </a:lnTo>
                <a:lnTo>
                  <a:pt x="17116" y="3303"/>
                </a:lnTo>
                <a:lnTo>
                  <a:pt x="17417" y="2883"/>
                </a:lnTo>
                <a:lnTo>
                  <a:pt x="17537" y="2642"/>
                </a:lnTo>
                <a:lnTo>
                  <a:pt x="17597" y="2342"/>
                </a:lnTo>
                <a:lnTo>
                  <a:pt x="17597" y="2282"/>
                </a:lnTo>
                <a:lnTo>
                  <a:pt x="17477" y="2222"/>
                </a:lnTo>
                <a:lnTo>
                  <a:pt x="17056" y="2462"/>
                </a:lnTo>
                <a:lnTo>
                  <a:pt x="16696" y="2763"/>
                </a:lnTo>
                <a:lnTo>
                  <a:pt x="16035" y="3483"/>
                </a:lnTo>
                <a:lnTo>
                  <a:pt x="15375" y="4204"/>
                </a:lnTo>
                <a:lnTo>
                  <a:pt x="15255" y="3483"/>
                </a:lnTo>
                <a:lnTo>
                  <a:pt x="15255" y="2943"/>
                </a:lnTo>
                <a:lnTo>
                  <a:pt x="15195" y="2642"/>
                </a:lnTo>
                <a:lnTo>
                  <a:pt x="15135" y="2402"/>
                </a:lnTo>
                <a:lnTo>
                  <a:pt x="15014" y="2222"/>
                </a:lnTo>
                <a:lnTo>
                  <a:pt x="14894" y="2162"/>
                </a:lnTo>
                <a:lnTo>
                  <a:pt x="14714" y="2222"/>
                </a:lnTo>
                <a:lnTo>
                  <a:pt x="14534" y="2342"/>
                </a:lnTo>
                <a:lnTo>
                  <a:pt x="14474" y="2582"/>
                </a:lnTo>
                <a:lnTo>
                  <a:pt x="14354" y="2883"/>
                </a:lnTo>
                <a:lnTo>
                  <a:pt x="14354" y="3243"/>
                </a:lnTo>
                <a:lnTo>
                  <a:pt x="14354" y="3543"/>
                </a:lnTo>
                <a:lnTo>
                  <a:pt x="14414" y="3904"/>
                </a:lnTo>
                <a:lnTo>
                  <a:pt x="14474" y="4264"/>
                </a:lnTo>
                <a:lnTo>
                  <a:pt x="14594" y="4504"/>
                </a:lnTo>
                <a:lnTo>
                  <a:pt x="14774" y="4744"/>
                </a:lnTo>
                <a:lnTo>
                  <a:pt x="14774" y="4805"/>
                </a:lnTo>
                <a:lnTo>
                  <a:pt x="14114" y="5465"/>
                </a:lnTo>
                <a:lnTo>
                  <a:pt x="12552" y="7147"/>
                </a:lnTo>
                <a:lnTo>
                  <a:pt x="12192" y="6967"/>
                </a:lnTo>
                <a:lnTo>
                  <a:pt x="11771" y="6786"/>
                </a:lnTo>
                <a:lnTo>
                  <a:pt x="11351" y="6666"/>
                </a:lnTo>
                <a:lnTo>
                  <a:pt x="10991" y="6546"/>
                </a:lnTo>
                <a:lnTo>
                  <a:pt x="10991" y="4925"/>
                </a:lnTo>
                <a:lnTo>
                  <a:pt x="11051" y="4564"/>
                </a:lnTo>
                <a:lnTo>
                  <a:pt x="11351" y="4204"/>
                </a:lnTo>
                <a:lnTo>
                  <a:pt x="11591" y="3844"/>
                </a:lnTo>
                <a:lnTo>
                  <a:pt x="12612" y="2582"/>
                </a:lnTo>
                <a:lnTo>
                  <a:pt x="12612" y="2462"/>
                </a:lnTo>
                <a:lnTo>
                  <a:pt x="12552" y="2342"/>
                </a:lnTo>
                <a:lnTo>
                  <a:pt x="12432" y="2282"/>
                </a:lnTo>
                <a:lnTo>
                  <a:pt x="12312" y="2342"/>
                </a:lnTo>
                <a:lnTo>
                  <a:pt x="11111" y="3663"/>
                </a:lnTo>
                <a:lnTo>
                  <a:pt x="11051" y="3724"/>
                </a:lnTo>
                <a:lnTo>
                  <a:pt x="11111" y="2823"/>
                </a:lnTo>
                <a:lnTo>
                  <a:pt x="11111" y="1922"/>
                </a:lnTo>
                <a:lnTo>
                  <a:pt x="11051" y="1021"/>
                </a:lnTo>
                <a:lnTo>
                  <a:pt x="10931" y="120"/>
                </a:lnTo>
                <a:lnTo>
                  <a:pt x="10871" y="60"/>
                </a:lnTo>
                <a:lnTo>
                  <a:pt x="10750" y="0"/>
                </a:lnTo>
                <a:close/>
              </a:path>
            </a:pathLst>
          </a:custGeom>
          <a:solidFill>
            <a:srgbClr val="79C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 rot="2077429">
            <a:off x="8570832" y="4050615"/>
            <a:ext cx="349010" cy="340079"/>
          </a:xfrm>
          <a:custGeom>
            <a:avLst/>
            <a:gdLst/>
            <a:ahLst/>
            <a:cxnLst/>
            <a:rect l="l" t="t" r="r" b="b"/>
            <a:pathLst>
              <a:path w="21141" h="20600" extrusionOk="0">
                <a:moveTo>
                  <a:pt x="10630" y="1"/>
                </a:moveTo>
                <a:lnTo>
                  <a:pt x="10570" y="121"/>
                </a:lnTo>
                <a:lnTo>
                  <a:pt x="10450" y="601"/>
                </a:lnTo>
                <a:lnTo>
                  <a:pt x="10330" y="1142"/>
                </a:lnTo>
                <a:lnTo>
                  <a:pt x="10270" y="2163"/>
                </a:lnTo>
                <a:lnTo>
                  <a:pt x="10210" y="4265"/>
                </a:lnTo>
                <a:lnTo>
                  <a:pt x="9850" y="3904"/>
                </a:lnTo>
                <a:lnTo>
                  <a:pt x="9489" y="3544"/>
                </a:lnTo>
                <a:lnTo>
                  <a:pt x="8889" y="2943"/>
                </a:lnTo>
                <a:lnTo>
                  <a:pt x="8588" y="2643"/>
                </a:lnTo>
                <a:lnTo>
                  <a:pt x="8228" y="2403"/>
                </a:lnTo>
                <a:lnTo>
                  <a:pt x="8108" y="2403"/>
                </a:lnTo>
                <a:lnTo>
                  <a:pt x="8048" y="2523"/>
                </a:lnTo>
                <a:lnTo>
                  <a:pt x="8048" y="2583"/>
                </a:lnTo>
                <a:lnTo>
                  <a:pt x="8288" y="2943"/>
                </a:lnTo>
                <a:lnTo>
                  <a:pt x="8588" y="3244"/>
                </a:lnTo>
                <a:lnTo>
                  <a:pt x="9189" y="3844"/>
                </a:lnTo>
                <a:lnTo>
                  <a:pt x="9669" y="4325"/>
                </a:lnTo>
                <a:lnTo>
                  <a:pt x="9910" y="4565"/>
                </a:lnTo>
                <a:lnTo>
                  <a:pt x="10210" y="4745"/>
                </a:lnTo>
                <a:lnTo>
                  <a:pt x="10210" y="4925"/>
                </a:lnTo>
                <a:lnTo>
                  <a:pt x="10030" y="9550"/>
                </a:lnTo>
                <a:lnTo>
                  <a:pt x="5165" y="7388"/>
                </a:lnTo>
                <a:lnTo>
                  <a:pt x="3784" y="6787"/>
                </a:lnTo>
                <a:lnTo>
                  <a:pt x="3784" y="6367"/>
                </a:lnTo>
                <a:lnTo>
                  <a:pt x="3784" y="5946"/>
                </a:lnTo>
                <a:lnTo>
                  <a:pt x="3844" y="5406"/>
                </a:lnTo>
                <a:lnTo>
                  <a:pt x="3784" y="4805"/>
                </a:lnTo>
                <a:lnTo>
                  <a:pt x="3784" y="4565"/>
                </a:lnTo>
                <a:lnTo>
                  <a:pt x="3724" y="4385"/>
                </a:lnTo>
                <a:lnTo>
                  <a:pt x="3544" y="3964"/>
                </a:lnTo>
                <a:lnTo>
                  <a:pt x="3424" y="3904"/>
                </a:lnTo>
                <a:lnTo>
                  <a:pt x="3363" y="3964"/>
                </a:lnTo>
                <a:lnTo>
                  <a:pt x="3183" y="4325"/>
                </a:lnTo>
                <a:lnTo>
                  <a:pt x="3063" y="4685"/>
                </a:lnTo>
                <a:lnTo>
                  <a:pt x="3003" y="5346"/>
                </a:lnTo>
                <a:lnTo>
                  <a:pt x="3003" y="5946"/>
                </a:lnTo>
                <a:lnTo>
                  <a:pt x="2943" y="6427"/>
                </a:lnTo>
                <a:lnTo>
                  <a:pt x="2102" y="6066"/>
                </a:lnTo>
                <a:lnTo>
                  <a:pt x="1682" y="5886"/>
                </a:lnTo>
                <a:lnTo>
                  <a:pt x="1322" y="5766"/>
                </a:lnTo>
                <a:lnTo>
                  <a:pt x="961" y="5706"/>
                </a:lnTo>
                <a:lnTo>
                  <a:pt x="721" y="5766"/>
                </a:lnTo>
                <a:lnTo>
                  <a:pt x="541" y="5826"/>
                </a:lnTo>
                <a:lnTo>
                  <a:pt x="541" y="5886"/>
                </a:lnTo>
                <a:lnTo>
                  <a:pt x="601" y="6126"/>
                </a:lnTo>
                <a:lnTo>
                  <a:pt x="721" y="6307"/>
                </a:lnTo>
                <a:lnTo>
                  <a:pt x="901" y="6487"/>
                </a:lnTo>
                <a:lnTo>
                  <a:pt x="1141" y="6667"/>
                </a:lnTo>
                <a:lnTo>
                  <a:pt x="1562" y="6847"/>
                </a:lnTo>
                <a:lnTo>
                  <a:pt x="2042" y="7087"/>
                </a:lnTo>
                <a:lnTo>
                  <a:pt x="2703" y="7388"/>
                </a:lnTo>
                <a:lnTo>
                  <a:pt x="1982" y="7688"/>
                </a:lnTo>
                <a:lnTo>
                  <a:pt x="1261" y="7988"/>
                </a:lnTo>
                <a:lnTo>
                  <a:pt x="601" y="8288"/>
                </a:lnTo>
                <a:lnTo>
                  <a:pt x="301" y="8469"/>
                </a:lnTo>
                <a:lnTo>
                  <a:pt x="0" y="8709"/>
                </a:lnTo>
                <a:lnTo>
                  <a:pt x="0" y="8769"/>
                </a:lnTo>
                <a:lnTo>
                  <a:pt x="60" y="8829"/>
                </a:lnTo>
                <a:lnTo>
                  <a:pt x="421" y="8829"/>
                </a:lnTo>
                <a:lnTo>
                  <a:pt x="781" y="8709"/>
                </a:lnTo>
                <a:lnTo>
                  <a:pt x="1442" y="8469"/>
                </a:lnTo>
                <a:lnTo>
                  <a:pt x="2282" y="8108"/>
                </a:lnTo>
                <a:lnTo>
                  <a:pt x="3063" y="7688"/>
                </a:lnTo>
                <a:lnTo>
                  <a:pt x="3123" y="7628"/>
                </a:lnTo>
                <a:lnTo>
                  <a:pt x="5105" y="8529"/>
                </a:lnTo>
                <a:lnTo>
                  <a:pt x="9369" y="10510"/>
                </a:lnTo>
                <a:lnTo>
                  <a:pt x="6306" y="13693"/>
                </a:lnTo>
                <a:lnTo>
                  <a:pt x="4865" y="15135"/>
                </a:lnTo>
                <a:lnTo>
                  <a:pt x="4745" y="15015"/>
                </a:lnTo>
                <a:lnTo>
                  <a:pt x="4625" y="14895"/>
                </a:lnTo>
                <a:lnTo>
                  <a:pt x="4264" y="14835"/>
                </a:lnTo>
                <a:lnTo>
                  <a:pt x="3604" y="14774"/>
                </a:lnTo>
                <a:lnTo>
                  <a:pt x="3183" y="14714"/>
                </a:lnTo>
                <a:lnTo>
                  <a:pt x="2823" y="14714"/>
                </a:lnTo>
                <a:lnTo>
                  <a:pt x="2403" y="14774"/>
                </a:lnTo>
                <a:lnTo>
                  <a:pt x="2282" y="14835"/>
                </a:lnTo>
                <a:lnTo>
                  <a:pt x="2102" y="14955"/>
                </a:lnTo>
                <a:lnTo>
                  <a:pt x="2042" y="15015"/>
                </a:lnTo>
                <a:lnTo>
                  <a:pt x="2102" y="15135"/>
                </a:lnTo>
                <a:lnTo>
                  <a:pt x="2222" y="15255"/>
                </a:lnTo>
                <a:lnTo>
                  <a:pt x="2343" y="15375"/>
                </a:lnTo>
                <a:lnTo>
                  <a:pt x="2643" y="15495"/>
                </a:lnTo>
                <a:lnTo>
                  <a:pt x="3063" y="15555"/>
                </a:lnTo>
                <a:lnTo>
                  <a:pt x="3363" y="15615"/>
                </a:lnTo>
                <a:lnTo>
                  <a:pt x="3844" y="15675"/>
                </a:lnTo>
                <a:lnTo>
                  <a:pt x="4324" y="15675"/>
                </a:lnTo>
                <a:lnTo>
                  <a:pt x="3484" y="16636"/>
                </a:lnTo>
                <a:lnTo>
                  <a:pt x="2703" y="17657"/>
                </a:lnTo>
                <a:lnTo>
                  <a:pt x="2643" y="17777"/>
                </a:lnTo>
                <a:lnTo>
                  <a:pt x="2703" y="17837"/>
                </a:lnTo>
                <a:lnTo>
                  <a:pt x="2823" y="17897"/>
                </a:lnTo>
                <a:lnTo>
                  <a:pt x="2943" y="17897"/>
                </a:lnTo>
                <a:lnTo>
                  <a:pt x="3724" y="17297"/>
                </a:lnTo>
                <a:lnTo>
                  <a:pt x="4444" y="16696"/>
                </a:lnTo>
                <a:lnTo>
                  <a:pt x="4505" y="17237"/>
                </a:lnTo>
                <a:lnTo>
                  <a:pt x="4565" y="18258"/>
                </a:lnTo>
                <a:lnTo>
                  <a:pt x="4625" y="18798"/>
                </a:lnTo>
                <a:lnTo>
                  <a:pt x="4745" y="19339"/>
                </a:lnTo>
                <a:lnTo>
                  <a:pt x="4865" y="19459"/>
                </a:lnTo>
                <a:lnTo>
                  <a:pt x="4985" y="19519"/>
                </a:lnTo>
                <a:lnTo>
                  <a:pt x="5105" y="19459"/>
                </a:lnTo>
                <a:lnTo>
                  <a:pt x="5225" y="19339"/>
                </a:lnTo>
                <a:lnTo>
                  <a:pt x="5225" y="18798"/>
                </a:lnTo>
                <a:lnTo>
                  <a:pt x="5225" y="18258"/>
                </a:lnTo>
                <a:lnTo>
                  <a:pt x="5225" y="17237"/>
                </a:lnTo>
                <a:lnTo>
                  <a:pt x="5225" y="16576"/>
                </a:lnTo>
                <a:lnTo>
                  <a:pt x="5165" y="15976"/>
                </a:lnTo>
                <a:lnTo>
                  <a:pt x="6727" y="14414"/>
                </a:lnTo>
                <a:lnTo>
                  <a:pt x="9910" y="11171"/>
                </a:lnTo>
                <a:lnTo>
                  <a:pt x="9790" y="14895"/>
                </a:lnTo>
                <a:lnTo>
                  <a:pt x="9669" y="16636"/>
                </a:lnTo>
                <a:lnTo>
                  <a:pt x="9369" y="16816"/>
                </a:lnTo>
                <a:lnTo>
                  <a:pt x="9069" y="17117"/>
                </a:lnTo>
                <a:lnTo>
                  <a:pt x="8588" y="17717"/>
                </a:lnTo>
                <a:lnTo>
                  <a:pt x="7928" y="18378"/>
                </a:lnTo>
                <a:lnTo>
                  <a:pt x="7567" y="18738"/>
                </a:lnTo>
                <a:lnTo>
                  <a:pt x="7327" y="19099"/>
                </a:lnTo>
                <a:lnTo>
                  <a:pt x="7267" y="19219"/>
                </a:lnTo>
                <a:lnTo>
                  <a:pt x="7327" y="19279"/>
                </a:lnTo>
                <a:lnTo>
                  <a:pt x="7447" y="19279"/>
                </a:lnTo>
                <a:lnTo>
                  <a:pt x="7808" y="18978"/>
                </a:lnTo>
                <a:lnTo>
                  <a:pt x="8168" y="18678"/>
                </a:lnTo>
                <a:lnTo>
                  <a:pt x="8829" y="18018"/>
                </a:lnTo>
                <a:lnTo>
                  <a:pt x="9249" y="17657"/>
                </a:lnTo>
                <a:lnTo>
                  <a:pt x="9669" y="17297"/>
                </a:lnTo>
                <a:lnTo>
                  <a:pt x="9609" y="18738"/>
                </a:lnTo>
                <a:lnTo>
                  <a:pt x="9669" y="19399"/>
                </a:lnTo>
                <a:lnTo>
                  <a:pt x="9669" y="20120"/>
                </a:lnTo>
                <a:lnTo>
                  <a:pt x="9729" y="20300"/>
                </a:lnTo>
                <a:lnTo>
                  <a:pt x="9850" y="20420"/>
                </a:lnTo>
                <a:lnTo>
                  <a:pt x="9970" y="20540"/>
                </a:lnTo>
                <a:lnTo>
                  <a:pt x="10150" y="20600"/>
                </a:lnTo>
                <a:lnTo>
                  <a:pt x="10330" y="20600"/>
                </a:lnTo>
                <a:lnTo>
                  <a:pt x="10450" y="20540"/>
                </a:lnTo>
                <a:lnTo>
                  <a:pt x="10570" y="20420"/>
                </a:lnTo>
                <a:lnTo>
                  <a:pt x="10630" y="20240"/>
                </a:lnTo>
                <a:lnTo>
                  <a:pt x="10750" y="19159"/>
                </a:lnTo>
                <a:lnTo>
                  <a:pt x="10811" y="18018"/>
                </a:lnTo>
                <a:lnTo>
                  <a:pt x="11111" y="18258"/>
                </a:lnTo>
                <a:lnTo>
                  <a:pt x="11651" y="18798"/>
                </a:lnTo>
                <a:lnTo>
                  <a:pt x="11952" y="19099"/>
                </a:lnTo>
                <a:lnTo>
                  <a:pt x="12252" y="19279"/>
                </a:lnTo>
                <a:lnTo>
                  <a:pt x="12672" y="19279"/>
                </a:lnTo>
                <a:lnTo>
                  <a:pt x="12792" y="19159"/>
                </a:lnTo>
                <a:lnTo>
                  <a:pt x="12852" y="19099"/>
                </a:lnTo>
                <a:lnTo>
                  <a:pt x="12912" y="18978"/>
                </a:lnTo>
                <a:lnTo>
                  <a:pt x="12912" y="18798"/>
                </a:lnTo>
                <a:lnTo>
                  <a:pt x="12852" y="18678"/>
                </a:lnTo>
                <a:lnTo>
                  <a:pt x="12612" y="18318"/>
                </a:lnTo>
                <a:lnTo>
                  <a:pt x="12312" y="18078"/>
                </a:lnTo>
                <a:lnTo>
                  <a:pt x="11711" y="17537"/>
                </a:lnTo>
                <a:lnTo>
                  <a:pt x="11291" y="17177"/>
                </a:lnTo>
                <a:lnTo>
                  <a:pt x="10811" y="16816"/>
                </a:lnTo>
                <a:lnTo>
                  <a:pt x="10811" y="15375"/>
                </a:lnTo>
                <a:lnTo>
                  <a:pt x="10931" y="11231"/>
                </a:lnTo>
                <a:lnTo>
                  <a:pt x="11171" y="11351"/>
                </a:lnTo>
                <a:lnTo>
                  <a:pt x="16576" y="13874"/>
                </a:lnTo>
                <a:lnTo>
                  <a:pt x="16636" y="14714"/>
                </a:lnTo>
                <a:lnTo>
                  <a:pt x="16756" y="15675"/>
                </a:lnTo>
                <a:lnTo>
                  <a:pt x="16876" y="16096"/>
                </a:lnTo>
                <a:lnTo>
                  <a:pt x="17056" y="16516"/>
                </a:lnTo>
                <a:lnTo>
                  <a:pt x="17237" y="16876"/>
                </a:lnTo>
                <a:lnTo>
                  <a:pt x="17477" y="17237"/>
                </a:lnTo>
                <a:lnTo>
                  <a:pt x="17597" y="17297"/>
                </a:lnTo>
                <a:lnTo>
                  <a:pt x="17657" y="17297"/>
                </a:lnTo>
                <a:lnTo>
                  <a:pt x="17777" y="17237"/>
                </a:lnTo>
                <a:lnTo>
                  <a:pt x="17777" y="17117"/>
                </a:lnTo>
                <a:lnTo>
                  <a:pt x="17777" y="16756"/>
                </a:lnTo>
                <a:lnTo>
                  <a:pt x="17717" y="16456"/>
                </a:lnTo>
                <a:lnTo>
                  <a:pt x="17597" y="15735"/>
                </a:lnTo>
                <a:lnTo>
                  <a:pt x="17357" y="15015"/>
                </a:lnTo>
                <a:lnTo>
                  <a:pt x="17237" y="14354"/>
                </a:lnTo>
                <a:lnTo>
                  <a:pt x="17237" y="14174"/>
                </a:lnTo>
                <a:lnTo>
                  <a:pt x="17297" y="14174"/>
                </a:lnTo>
                <a:lnTo>
                  <a:pt x="20360" y="15555"/>
                </a:lnTo>
                <a:lnTo>
                  <a:pt x="20600" y="15675"/>
                </a:lnTo>
                <a:lnTo>
                  <a:pt x="20840" y="15615"/>
                </a:lnTo>
                <a:lnTo>
                  <a:pt x="20960" y="15435"/>
                </a:lnTo>
                <a:lnTo>
                  <a:pt x="21080" y="15255"/>
                </a:lnTo>
                <a:lnTo>
                  <a:pt x="21080" y="15015"/>
                </a:lnTo>
                <a:lnTo>
                  <a:pt x="20960" y="14774"/>
                </a:lnTo>
                <a:lnTo>
                  <a:pt x="20780" y="14534"/>
                </a:lnTo>
                <a:lnTo>
                  <a:pt x="20480" y="14354"/>
                </a:lnTo>
                <a:lnTo>
                  <a:pt x="17957" y="13153"/>
                </a:lnTo>
                <a:lnTo>
                  <a:pt x="18918" y="12853"/>
                </a:lnTo>
                <a:lnTo>
                  <a:pt x="19999" y="12612"/>
                </a:lnTo>
                <a:lnTo>
                  <a:pt x="21080" y="12312"/>
                </a:lnTo>
                <a:lnTo>
                  <a:pt x="21140" y="12312"/>
                </a:lnTo>
                <a:lnTo>
                  <a:pt x="21080" y="12252"/>
                </a:lnTo>
                <a:lnTo>
                  <a:pt x="20119" y="12192"/>
                </a:lnTo>
                <a:lnTo>
                  <a:pt x="19098" y="12252"/>
                </a:lnTo>
                <a:lnTo>
                  <a:pt x="18558" y="12312"/>
                </a:lnTo>
                <a:lnTo>
                  <a:pt x="18077" y="12432"/>
                </a:lnTo>
                <a:lnTo>
                  <a:pt x="17597" y="12612"/>
                </a:lnTo>
                <a:lnTo>
                  <a:pt x="17177" y="12853"/>
                </a:lnTo>
                <a:lnTo>
                  <a:pt x="11351" y="10150"/>
                </a:lnTo>
                <a:lnTo>
                  <a:pt x="11051" y="10030"/>
                </a:lnTo>
                <a:lnTo>
                  <a:pt x="12792" y="8108"/>
                </a:lnTo>
                <a:lnTo>
                  <a:pt x="14534" y="6186"/>
                </a:lnTo>
                <a:lnTo>
                  <a:pt x="15555" y="5105"/>
                </a:lnTo>
                <a:lnTo>
                  <a:pt x="16876" y="5286"/>
                </a:lnTo>
                <a:lnTo>
                  <a:pt x="17177" y="5346"/>
                </a:lnTo>
                <a:lnTo>
                  <a:pt x="17477" y="5346"/>
                </a:lnTo>
                <a:lnTo>
                  <a:pt x="17717" y="5286"/>
                </a:lnTo>
                <a:lnTo>
                  <a:pt x="18017" y="5165"/>
                </a:lnTo>
                <a:lnTo>
                  <a:pt x="18077" y="5045"/>
                </a:lnTo>
                <a:lnTo>
                  <a:pt x="18077" y="4925"/>
                </a:lnTo>
                <a:lnTo>
                  <a:pt x="17837" y="4745"/>
                </a:lnTo>
                <a:lnTo>
                  <a:pt x="17537" y="4625"/>
                </a:lnTo>
                <a:lnTo>
                  <a:pt x="17237" y="4505"/>
                </a:lnTo>
                <a:lnTo>
                  <a:pt x="16936" y="4505"/>
                </a:lnTo>
                <a:lnTo>
                  <a:pt x="16156" y="4385"/>
                </a:lnTo>
                <a:lnTo>
                  <a:pt x="16396" y="4084"/>
                </a:lnTo>
                <a:lnTo>
                  <a:pt x="17116" y="3304"/>
                </a:lnTo>
                <a:lnTo>
                  <a:pt x="17417" y="2823"/>
                </a:lnTo>
                <a:lnTo>
                  <a:pt x="17537" y="2583"/>
                </a:lnTo>
                <a:lnTo>
                  <a:pt x="17597" y="2343"/>
                </a:lnTo>
                <a:lnTo>
                  <a:pt x="17597" y="2223"/>
                </a:lnTo>
                <a:lnTo>
                  <a:pt x="17477" y="2223"/>
                </a:lnTo>
                <a:lnTo>
                  <a:pt x="17056" y="2463"/>
                </a:lnTo>
                <a:lnTo>
                  <a:pt x="16696" y="2703"/>
                </a:lnTo>
                <a:lnTo>
                  <a:pt x="16035" y="3424"/>
                </a:lnTo>
                <a:lnTo>
                  <a:pt x="15375" y="4145"/>
                </a:lnTo>
                <a:lnTo>
                  <a:pt x="15255" y="3484"/>
                </a:lnTo>
                <a:lnTo>
                  <a:pt x="15255" y="2943"/>
                </a:lnTo>
                <a:lnTo>
                  <a:pt x="15195" y="2643"/>
                </a:lnTo>
                <a:lnTo>
                  <a:pt x="15135" y="2403"/>
                </a:lnTo>
                <a:lnTo>
                  <a:pt x="15014" y="2223"/>
                </a:lnTo>
                <a:lnTo>
                  <a:pt x="14894" y="2163"/>
                </a:lnTo>
                <a:lnTo>
                  <a:pt x="14714" y="2163"/>
                </a:lnTo>
                <a:lnTo>
                  <a:pt x="14534" y="2283"/>
                </a:lnTo>
                <a:lnTo>
                  <a:pt x="14474" y="2583"/>
                </a:lnTo>
                <a:lnTo>
                  <a:pt x="14354" y="2883"/>
                </a:lnTo>
                <a:lnTo>
                  <a:pt x="14354" y="3184"/>
                </a:lnTo>
                <a:lnTo>
                  <a:pt x="14354" y="3544"/>
                </a:lnTo>
                <a:lnTo>
                  <a:pt x="14414" y="3904"/>
                </a:lnTo>
                <a:lnTo>
                  <a:pt x="14474" y="4205"/>
                </a:lnTo>
                <a:lnTo>
                  <a:pt x="14594" y="4505"/>
                </a:lnTo>
                <a:lnTo>
                  <a:pt x="14774" y="4745"/>
                </a:lnTo>
                <a:lnTo>
                  <a:pt x="14114" y="5466"/>
                </a:lnTo>
                <a:lnTo>
                  <a:pt x="10931" y="8829"/>
                </a:lnTo>
                <a:lnTo>
                  <a:pt x="10991" y="4925"/>
                </a:lnTo>
                <a:lnTo>
                  <a:pt x="11051" y="4565"/>
                </a:lnTo>
                <a:lnTo>
                  <a:pt x="11351" y="4205"/>
                </a:lnTo>
                <a:lnTo>
                  <a:pt x="11591" y="3844"/>
                </a:lnTo>
                <a:lnTo>
                  <a:pt x="12612" y="2523"/>
                </a:lnTo>
                <a:lnTo>
                  <a:pt x="12612" y="2403"/>
                </a:lnTo>
                <a:lnTo>
                  <a:pt x="12552" y="2343"/>
                </a:lnTo>
                <a:lnTo>
                  <a:pt x="12432" y="2283"/>
                </a:lnTo>
                <a:lnTo>
                  <a:pt x="12312" y="2343"/>
                </a:lnTo>
                <a:lnTo>
                  <a:pt x="11111" y="3604"/>
                </a:lnTo>
                <a:lnTo>
                  <a:pt x="11051" y="3724"/>
                </a:lnTo>
                <a:lnTo>
                  <a:pt x="11111" y="2763"/>
                </a:lnTo>
                <a:lnTo>
                  <a:pt x="11111" y="1862"/>
                </a:lnTo>
                <a:lnTo>
                  <a:pt x="11051" y="1022"/>
                </a:lnTo>
                <a:lnTo>
                  <a:pt x="10931" y="121"/>
                </a:lnTo>
                <a:lnTo>
                  <a:pt x="10871" y="1"/>
                </a:lnTo>
                <a:close/>
              </a:path>
            </a:pathLst>
          </a:custGeom>
          <a:solidFill>
            <a:srgbClr val="79C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5"/>
          <p:cNvSpPr/>
          <p:nvPr/>
        </p:nvSpPr>
        <p:spPr>
          <a:xfrm>
            <a:off x="8040525" y="2193087"/>
            <a:ext cx="318248" cy="331140"/>
          </a:xfrm>
          <a:custGeom>
            <a:avLst/>
            <a:gdLst/>
            <a:ahLst/>
            <a:cxnLst/>
            <a:rect l="l" t="t" r="r" b="b"/>
            <a:pathLst>
              <a:path w="19279" h="20060" extrusionOk="0">
                <a:moveTo>
                  <a:pt x="6727" y="5405"/>
                </a:moveTo>
                <a:lnTo>
                  <a:pt x="7447" y="5946"/>
                </a:lnTo>
                <a:lnTo>
                  <a:pt x="8108" y="6366"/>
                </a:lnTo>
                <a:lnTo>
                  <a:pt x="8528" y="6546"/>
                </a:lnTo>
                <a:lnTo>
                  <a:pt x="8889" y="6666"/>
                </a:lnTo>
                <a:lnTo>
                  <a:pt x="8949" y="8949"/>
                </a:lnTo>
                <a:lnTo>
                  <a:pt x="8949" y="8949"/>
                </a:lnTo>
                <a:lnTo>
                  <a:pt x="6546" y="7567"/>
                </a:lnTo>
                <a:lnTo>
                  <a:pt x="6546" y="7507"/>
                </a:lnTo>
                <a:lnTo>
                  <a:pt x="6606" y="6967"/>
                </a:lnTo>
                <a:lnTo>
                  <a:pt x="6666" y="6486"/>
                </a:lnTo>
                <a:lnTo>
                  <a:pt x="6727" y="5405"/>
                </a:lnTo>
                <a:close/>
                <a:moveTo>
                  <a:pt x="12732" y="4564"/>
                </a:moveTo>
                <a:lnTo>
                  <a:pt x="12432" y="5766"/>
                </a:lnTo>
                <a:lnTo>
                  <a:pt x="12192" y="6666"/>
                </a:lnTo>
                <a:lnTo>
                  <a:pt x="12132" y="7087"/>
                </a:lnTo>
                <a:lnTo>
                  <a:pt x="12132" y="7567"/>
                </a:lnTo>
                <a:lnTo>
                  <a:pt x="10090" y="8828"/>
                </a:lnTo>
                <a:lnTo>
                  <a:pt x="9729" y="9069"/>
                </a:lnTo>
                <a:lnTo>
                  <a:pt x="9789" y="6186"/>
                </a:lnTo>
                <a:lnTo>
                  <a:pt x="10210" y="6006"/>
                </a:lnTo>
                <a:lnTo>
                  <a:pt x="10630" y="5766"/>
                </a:lnTo>
                <a:lnTo>
                  <a:pt x="11471" y="5285"/>
                </a:lnTo>
                <a:lnTo>
                  <a:pt x="12732" y="4564"/>
                </a:lnTo>
                <a:close/>
                <a:moveTo>
                  <a:pt x="12672" y="8228"/>
                </a:moveTo>
                <a:lnTo>
                  <a:pt x="13273" y="8708"/>
                </a:lnTo>
                <a:lnTo>
                  <a:pt x="13873" y="9189"/>
                </a:lnTo>
                <a:lnTo>
                  <a:pt x="15074" y="10210"/>
                </a:lnTo>
                <a:lnTo>
                  <a:pt x="14354" y="10210"/>
                </a:lnTo>
                <a:lnTo>
                  <a:pt x="13693" y="10330"/>
                </a:lnTo>
                <a:lnTo>
                  <a:pt x="12852" y="10570"/>
                </a:lnTo>
                <a:lnTo>
                  <a:pt x="12072" y="10991"/>
                </a:lnTo>
                <a:lnTo>
                  <a:pt x="10330" y="9789"/>
                </a:lnTo>
                <a:lnTo>
                  <a:pt x="10750" y="9489"/>
                </a:lnTo>
                <a:lnTo>
                  <a:pt x="12672" y="8228"/>
                </a:lnTo>
                <a:close/>
                <a:moveTo>
                  <a:pt x="6366" y="8228"/>
                </a:moveTo>
                <a:lnTo>
                  <a:pt x="8708" y="9669"/>
                </a:lnTo>
                <a:lnTo>
                  <a:pt x="6006" y="11411"/>
                </a:lnTo>
                <a:lnTo>
                  <a:pt x="5525" y="11051"/>
                </a:lnTo>
                <a:lnTo>
                  <a:pt x="5045" y="10690"/>
                </a:lnTo>
                <a:lnTo>
                  <a:pt x="4565" y="10390"/>
                </a:lnTo>
                <a:lnTo>
                  <a:pt x="4024" y="10090"/>
                </a:lnTo>
                <a:lnTo>
                  <a:pt x="4504" y="9789"/>
                </a:lnTo>
                <a:lnTo>
                  <a:pt x="4865" y="9489"/>
                </a:lnTo>
                <a:lnTo>
                  <a:pt x="5706" y="8949"/>
                </a:lnTo>
                <a:lnTo>
                  <a:pt x="6126" y="8648"/>
                </a:lnTo>
                <a:lnTo>
                  <a:pt x="6246" y="8468"/>
                </a:lnTo>
                <a:lnTo>
                  <a:pt x="6366" y="8228"/>
                </a:lnTo>
                <a:close/>
                <a:moveTo>
                  <a:pt x="9669" y="10330"/>
                </a:moveTo>
                <a:lnTo>
                  <a:pt x="10991" y="11231"/>
                </a:lnTo>
                <a:lnTo>
                  <a:pt x="10931" y="11411"/>
                </a:lnTo>
                <a:lnTo>
                  <a:pt x="10931" y="11591"/>
                </a:lnTo>
                <a:lnTo>
                  <a:pt x="11471" y="14113"/>
                </a:lnTo>
                <a:lnTo>
                  <a:pt x="11471" y="14113"/>
                </a:lnTo>
                <a:lnTo>
                  <a:pt x="10690" y="13693"/>
                </a:lnTo>
                <a:lnTo>
                  <a:pt x="10150" y="13513"/>
                </a:lnTo>
                <a:lnTo>
                  <a:pt x="9669" y="13273"/>
                </a:lnTo>
                <a:lnTo>
                  <a:pt x="9669" y="10330"/>
                </a:lnTo>
                <a:close/>
                <a:moveTo>
                  <a:pt x="8949" y="10690"/>
                </a:moveTo>
                <a:lnTo>
                  <a:pt x="9009" y="13213"/>
                </a:lnTo>
                <a:lnTo>
                  <a:pt x="8949" y="13213"/>
                </a:lnTo>
                <a:lnTo>
                  <a:pt x="8168" y="13513"/>
                </a:lnTo>
                <a:lnTo>
                  <a:pt x="7387" y="13873"/>
                </a:lnTo>
                <a:lnTo>
                  <a:pt x="5886" y="14654"/>
                </a:lnTo>
                <a:lnTo>
                  <a:pt x="5946" y="14053"/>
                </a:lnTo>
                <a:lnTo>
                  <a:pt x="6126" y="13453"/>
                </a:lnTo>
                <a:lnTo>
                  <a:pt x="6426" y="12312"/>
                </a:lnTo>
                <a:lnTo>
                  <a:pt x="8949" y="10690"/>
                </a:lnTo>
                <a:close/>
                <a:moveTo>
                  <a:pt x="9249" y="0"/>
                </a:moveTo>
                <a:lnTo>
                  <a:pt x="9189" y="60"/>
                </a:lnTo>
                <a:lnTo>
                  <a:pt x="9069" y="1021"/>
                </a:lnTo>
                <a:lnTo>
                  <a:pt x="8949" y="2042"/>
                </a:lnTo>
                <a:lnTo>
                  <a:pt x="8648" y="1982"/>
                </a:lnTo>
                <a:lnTo>
                  <a:pt x="8348" y="1862"/>
                </a:lnTo>
                <a:lnTo>
                  <a:pt x="8108" y="1622"/>
                </a:lnTo>
                <a:lnTo>
                  <a:pt x="7808" y="1261"/>
                </a:lnTo>
                <a:lnTo>
                  <a:pt x="7748" y="1201"/>
                </a:lnTo>
                <a:lnTo>
                  <a:pt x="7627" y="1201"/>
                </a:lnTo>
                <a:lnTo>
                  <a:pt x="7567" y="1261"/>
                </a:lnTo>
                <a:lnTo>
                  <a:pt x="7507" y="1381"/>
                </a:lnTo>
                <a:lnTo>
                  <a:pt x="7507" y="1622"/>
                </a:lnTo>
                <a:lnTo>
                  <a:pt x="7567" y="1862"/>
                </a:lnTo>
                <a:lnTo>
                  <a:pt x="7748" y="2102"/>
                </a:lnTo>
                <a:lnTo>
                  <a:pt x="7928" y="2282"/>
                </a:lnTo>
                <a:lnTo>
                  <a:pt x="8108" y="2463"/>
                </a:lnTo>
                <a:lnTo>
                  <a:pt x="8348" y="2583"/>
                </a:lnTo>
                <a:lnTo>
                  <a:pt x="8889" y="2823"/>
                </a:lnTo>
                <a:lnTo>
                  <a:pt x="8829" y="4204"/>
                </a:lnTo>
                <a:lnTo>
                  <a:pt x="8829" y="5525"/>
                </a:lnTo>
                <a:lnTo>
                  <a:pt x="8048" y="5105"/>
                </a:lnTo>
                <a:lnTo>
                  <a:pt x="7267" y="4625"/>
                </a:lnTo>
                <a:lnTo>
                  <a:pt x="6546" y="4084"/>
                </a:lnTo>
                <a:lnTo>
                  <a:pt x="6426" y="4024"/>
                </a:lnTo>
                <a:lnTo>
                  <a:pt x="6306" y="3964"/>
                </a:lnTo>
                <a:lnTo>
                  <a:pt x="6066" y="4024"/>
                </a:lnTo>
                <a:lnTo>
                  <a:pt x="5946" y="4084"/>
                </a:lnTo>
                <a:lnTo>
                  <a:pt x="5826" y="4144"/>
                </a:lnTo>
                <a:lnTo>
                  <a:pt x="5766" y="4264"/>
                </a:lnTo>
                <a:lnTo>
                  <a:pt x="5766" y="4444"/>
                </a:lnTo>
                <a:lnTo>
                  <a:pt x="5766" y="5826"/>
                </a:lnTo>
                <a:lnTo>
                  <a:pt x="5766" y="6486"/>
                </a:lnTo>
                <a:lnTo>
                  <a:pt x="5826" y="7147"/>
                </a:lnTo>
                <a:lnTo>
                  <a:pt x="5826" y="7147"/>
                </a:lnTo>
                <a:lnTo>
                  <a:pt x="5225" y="6847"/>
                </a:lnTo>
                <a:lnTo>
                  <a:pt x="4204" y="6246"/>
                </a:lnTo>
                <a:lnTo>
                  <a:pt x="3063" y="5646"/>
                </a:lnTo>
                <a:lnTo>
                  <a:pt x="3063" y="5165"/>
                </a:lnTo>
                <a:lnTo>
                  <a:pt x="3063" y="4564"/>
                </a:lnTo>
                <a:lnTo>
                  <a:pt x="3063" y="4264"/>
                </a:lnTo>
                <a:lnTo>
                  <a:pt x="3003" y="3964"/>
                </a:lnTo>
                <a:lnTo>
                  <a:pt x="2943" y="3784"/>
                </a:lnTo>
                <a:lnTo>
                  <a:pt x="2823" y="3724"/>
                </a:lnTo>
                <a:lnTo>
                  <a:pt x="2763" y="3664"/>
                </a:lnTo>
                <a:lnTo>
                  <a:pt x="2463" y="3664"/>
                </a:lnTo>
                <a:lnTo>
                  <a:pt x="2402" y="3724"/>
                </a:lnTo>
                <a:lnTo>
                  <a:pt x="2282" y="3784"/>
                </a:lnTo>
                <a:lnTo>
                  <a:pt x="2222" y="3964"/>
                </a:lnTo>
                <a:lnTo>
                  <a:pt x="2162" y="4264"/>
                </a:lnTo>
                <a:lnTo>
                  <a:pt x="2162" y="4564"/>
                </a:lnTo>
                <a:lnTo>
                  <a:pt x="2162" y="5165"/>
                </a:lnTo>
                <a:lnTo>
                  <a:pt x="2162" y="5285"/>
                </a:lnTo>
                <a:lnTo>
                  <a:pt x="1622" y="5165"/>
                </a:lnTo>
                <a:lnTo>
                  <a:pt x="1141" y="5105"/>
                </a:lnTo>
                <a:lnTo>
                  <a:pt x="1081" y="5165"/>
                </a:lnTo>
                <a:lnTo>
                  <a:pt x="1081" y="5225"/>
                </a:lnTo>
                <a:lnTo>
                  <a:pt x="1562" y="5646"/>
                </a:lnTo>
                <a:lnTo>
                  <a:pt x="2102" y="6006"/>
                </a:lnTo>
                <a:lnTo>
                  <a:pt x="2102" y="6066"/>
                </a:lnTo>
                <a:lnTo>
                  <a:pt x="1382" y="6186"/>
                </a:lnTo>
                <a:lnTo>
                  <a:pt x="661" y="6306"/>
                </a:lnTo>
                <a:lnTo>
                  <a:pt x="361" y="6426"/>
                </a:lnTo>
                <a:lnTo>
                  <a:pt x="120" y="6546"/>
                </a:lnTo>
                <a:lnTo>
                  <a:pt x="0" y="6727"/>
                </a:lnTo>
                <a:lnTo>
                  <a:pt x="0" y="6787"/>
                </a:lnTo>
                <a:lnTo>
                  <a:pt x="0" y="6907"/>
                </a:lnTo>
                <a:lnTo>
                  <a:pt x="60" y="7027"/>
                </a:lnTo>
                <a:lnTo>
                  <a:pt x="180" y="7087"/>
                </a:lnTo>
                <a:lnTo>
                  <a:pt x="481" y="7147"/>
                </a:lnTo>
                <a:lnTo>
                  <a:pt x="1021" y="7207"/>
                </a:lnTo>
                <a:lnTo>
                  <a:pt x="1862" y="7147"/>
                </a:lnTo>
                <a:lnTo>
                  <a:pt x="2703" y="7027"/>
                </a:lnTo>
                <a:lnTo>
                  <a:pt x="2883" y="6967"/>
                </a:lnTo>
                <a:lnTo>
                  <a:pt x="3003" y="6847"/>
                </a:lnTo>
                <a:lnTo>
                  <a:pt x="3063" y="6666"/>
                </a:lnTo>
                <a:lnTo>
                  <a:pt x="3123" y="6546"/>
                </a:lnTo>
                <a:lnTo>
                  <a:pt x="4024" y="6967"/>
                </a:lnTo>
                <a:lnTo>
                  <a:pt x="4925" y="7387"/>
                </a:lnTo>
                <a:lnTo>
                  <a:pt x="5585" y="7747"/>
                </a:lnTo>
                <a:lnTo>
                  <a:pt x="5165" y="7928"/>
                </a:lnTo>
                <a:lnTo>
                  <a:pt x="4805" y="8168"/>
                </a:lnTo>
                <a:lnTo>
                  <a:pt x="4144" y="8648"/>
                </a:lnTo>
                <a:lnTo>
                  <a:pt x="3784" y="8949"/>
                </a:lnTo>
                <a:lnTo>
                  <a:pt x="3363" y="9189"/>
                </a:lnTo>
                <a:lnTo>
                  <a:pt x="3003" y="9549"/>
                </a:lnTo>
                <a:lnTo>
                  <a:pt x="2883" y="9729"/>
                </a:lnTo>
                <a:lnTo>
                  <a:pt x="2823" y="9970"/>
                </a:lnTo>
                <a:lnTo>
                  <a:pt x="2823" y="10090"/>
                </a:lnTo>
                <a:lnTo>
                  <a:pt x="2883" y="10210"/>
                </a:lnTo>
                <a:lnTo>
                  <a:pt x="2943" y="10270"/>
                </a:lnTo>
                <a:lnTo>
                  <a:pt x="3063" y="10330"/>
                </a:lnTo>
                <a:lnTo>
                  <a:pt x="3423" y="10330"/>
                </a:lnTo>
                <a:lnTo>
                  <a:pt x="3664" y="10630"/>
                </a:lnTo>
                <a:lnTo>
                  <a:pt x="3964" y="10870"/>
                </a:lnTo>
                <a:lnTo>
                  <a:pt x="4565" y="11411"/>
                </a:lnTo>
                <a:lnTo>
                  <a:pt x="5165" y="11891"/>
                </a:lnTo>
                <a:lnTo>
                  <a:pt x="4144" y="12492"/>
                </a:lnTo>
                <a:lnTo>
                  <a:pt x="3123" y="13093"/>
                </a:lnTo>
                <a:lnTo>
                  <a:pt x="2583" y="12852"/>
                </a:lnTo>
                <a:lnTo>
                  <a:pt x="2042" y="12672"/>
                </a:lnTo>
                <a:lnTo>
                  <a:pt x="1502" y="12612"/>
                </a:lnTo>
                <a:lnTo>
                  <a:pt x="901" y="12732"/>
                </a:lnTo>
                <a:lnTo>
                  <a:pt x="841" y="12792"/>
                </a:lnTo>
                <a:lnTo>
                  <a:pt x="901" y="12912"/>
                </a:lnTo>
                <a:lnTo>
                  <a:pt x="1622" y="13273"/>
                </a:lnTo>
                <a:lnTo>
                  <a:pt x="2402" y="13693"/>
                </a:lnTo>
                <a:lnTo>
                  <a:pt x="2042" y="13993"/>
                </a:lnTo>
                <a:lnTo>
                  <a:pt x="1682" y="14354"/>
                </a:lnTo>
                <a:lnTo>
                  <a:pt x="1622" y="14474"/>
                </a:lnTo>
                <a:lnTo>
                  <a:pt x="1682" y="14594"/>
                </a:lnTo>
                <a:lnTo>
                  <a:pt x="1742" y="14654"/>
                </a:lnTo>
                <a:lnTo>
                  <a:pt x="1862" y="14654"/>
                </a:lnTo>
                <a:lnTo>
                  <a:pt x="2282" y="14594"/>
                </a:lnTo>
                <a:lnTo>
                  <a:pt x="2162" y="15134"/>
                </a:lnTo>
                <a:lnTo>
                  <a:pt x="2162" y="15675"/>
                </a:lnTo>
                <a:lnTo>
                  <a:pt x="2162" y="15795"/>
                </a:lnTo>
                <a:lnTo>
                  <a:pt x="2282" y="15915"/>
                </a:lnTo>
                <a:lnTo>
                  <a:pt x="2342" y="15975"/>
                </a:lnTo>
                <a:lnTo>
                  <a:pt x="2463" y="16035"/>
                </a:lnTo>
                <a:lnTo>
                  <a:pt x="2583" y="16035"/>
                </a:lnTo>
                <a:lnTo>
                  <a:pt x="2703" y="15975"/>
                </a:lnTo>
                <a:lnTo>
                  <a:pt x="2763" y="15915"/>
                </a:lnTo>
                <a:lnTo>
                  <a:pt x="2823" y="15795"/>
                </a:lnTo>
                <a:lnTo>
                  <a:pt x="2943" y="15014"/>
                </a:lnTo>
                <a:lnTo>
                  <a:pt x="3123" y="14294"/>
                </a:lnTo>
                <a:lnTo>
                  <a:pt x="3724" y="13993"/>
                </a:lnTo>
                <a:lnTo>
                  <a:pt x="4324" y="13633"/>
                </a:lnTo>
                <a:lnTo>
                  <a:pt x="5405" y="12912"/>
                </a:lnTo>
                <a:lnTo>
                  <a:pt x="5225" y="13573"/>
                </a:lnTo>
                <a:lnTo>
                  <a:pt x="5105" y="14174"/>
                </a:lnTo>
                <a:lnTo>
                  <a:pt x="4925" y="15435"/>
                </a:lnTo>
                <a:lnTo>
                  <a:pt x="4925" y="15555"/>
                </a:lnTo>
                <a:lnTo>
                  <a:pt x="4985" y="15675"/>
                </a:lnTo>
                <a:lnTo>
                  <a:pt x="5165" y="15795"/>
                </a:lnTo>
                <a:lnTo>
                  <a:pt x="5405" y="15855"/>
                </a:lnTo>
                <a:lnTo>
                  <a:pt x="5585" y="15795"/>
                </a:lnTo>
                <a:lnTo>
                  <a:pt x="7327" y="15014"/>
                </a:lnTo>
                <a:lnTo>
                  <a:pt x="8228" y="14534"/>
                </a:lnTo>
                <a:lnTo>
                  <a:pt x="9009" y="14053"/>
                </a:lnTo>
                <a:lnTo>
                  <a:pt x="9069" y="17777"/>
                </a:lnTo>
                <a:lnTo>
                  <a:pt x="9009" y="17777"/>
                </a:lnTo>
                <a:lnTo>
                  <a:pt x="8768" y="17837"/>
                </a:lnTo>
                <a:lnTo>
                  <a:pt x="8528" y="17957"/>
                </a:lnTo>
                <a:lnTo>
                  <a:pt x="8288" y="18197"/>
                </a:lnTo>
                <a:lnTo>
                  <a:pt x="8048" y="18438"/>
                </a:lnTo>
                <a:lnTo>
                  <a:pt x="7868" y="18738"/>
                </a:lnTo>
                <a:lnTo>
                  <a:pt x="7748" y="19038"/>
                </a:lnTo>
                <a:lnTo>
                  <a:pt x="7748" y="19338"/>
                </a:lnTo>
                <a:lnTo>
                  <a:pt x="7808" y="19579"/>
                </a:lnTo>
                <a:lnTo>
                  <a:pt x="7868" y="19639"/>
                </a:lnTo>
                <a:lnTo>
                  <a:pt x="7988" y="19699"/>
                </a:lnTo>
                <a:lnTo>
                  <a:pt x="8168" y="19639"/>
                </a:lnTo>
                <a:lnTo>
                  <a:pt x="8288" y="19519"/>
                </a:lnTo>
                <a:lnTo>
                  <a:pt x="8588" y="19278"/>
                </a:lnTo>
                <a:lnTo>
                  <a:pt x="8829" y="18978"/>
                </a:lnTo>
                <a:lnTo>
                  <a:pt x="9069" y="18678"/>
                </a:lnTo>
                <a:lnTo>
                  <a:pt x="9069" y="19759"/>
                </a:lnTo>
                <a:lnTo>
                  <a:pt x="9129" y="19879"/>
                </a:lnTo>
                <a:lnTo>
                  <a:pt x="9189" y="19999"/>
                </a:lnTo>
                <a:lnTo>
                  <a:pt x="9249" y="20059"/>
                </a:lnTo>
                <a:lnTo>
                  <a:pt x="9489" y="20059"/>
                </a:lnTo>
                <a:lnTo>
                  <a:pt x="9549" y="19999"/>
                </a:lnTo>
                <a:lnTo>
                  <a:pt x="9609" y="19879"/>
                </a:lnTo>
                <a:lnTo>
                  <a:pt x="9669" y="19759"/>
                </a:lnTo>
                <a:lnTo>
                  <a:pt x="9669" y="18317"/>
                </a:lnTo>
                <a:lnTo>
                  <a:pt x="9850" y="18377"/>
                </a:lnTo>
                <a:lnTo>
                  <a:pt x="9970" y="18438"/>
                </a:lnTo>
                <a:lnTo>
                  <a:pt x="10090" y="18498"/>
                </a:lnTo>
                <a:lnTo>
                  <a:pt x="10210" y="18618"/>
                </a:lnTo>
                <a:lnTo>
                  <a:pt x="10330" y="18738"/>
                </a:lnTo>
                <a:lnTo>
                  <a:pt x="10390" y="18798"/>
                </a:lnTo>
                <a:lnTo>
                  <a:pt x="10510" y="18738"/>
                </a:lnTo>
                <a:lnTo>
                  <a:pt x="10630" y="18738"/>
                </a:lnTo>
                <a:lnTo>
                  <a:pt x="10690" y="18678"/>
                </a:lnTo>
                <a:lnTo>
                  <a:pt x="10750" y="18558"/>
                </a:lnTo>
                <a:lnTo>
                  <a:pt x="10750" y="18498"/>
                </a:lnTo>
                <a:lnTo>
                  <a:pt x="10690" y="18377"/>
                </a:lnTo>
                <a:lnTo>
                  <a:pt x="10510" y="18077"/>
                </a:lnTo>
                <a:lnTo>
                  <a:pt x="10270" y="17897"/>
                </a:lnTo>
                <a:lnTo>
                  <a:pt x="9970" y="17777"/>
                </a:lnTo>
                <a:lnTo>
                  <a:pt x="9669" y="17717"/>
                </a:lnTo>
                <a:lnTo>
                  <a:pt x="9669" y="14354"/>
                </a:lnTo>
                <a:lnTo>
                  <a:pt x="10210" y="14714"/>
                </a:lnTo>
                <a:lnTo>
                  <a:pt x="10810" y="15014"/>
                </a:lnTo>
                <a:lnTo>
                  <a:pt x="11951" y="15555"/>
                </a:lnTo>
                <a:lnTo>
                  <a:pt x="12132" y="15615"/>
                </a:lnTo>
                <a:lnTo>
                  <a:pt x="12432" y="15615"/>
                </a:lnTo>
                <a:lnTo>
                  <a:pt x="12552" y="15495"/>
                </a:lnTo>
                <a:lnTo>
                  <a:pt x="12612" y="15435"/>
                </a:lnTo>
                <a:lnTo>
                  <a:pt x="12732" y="15315"/>
                </a:lnTo>
                <a:lnTo>
                  <a:pt x="12732" y="15134"/>
                </a:lnTo>
                <a:lnTo>
                  <a:pt x="12732" y="14954"/>
                </a:lnTo>
                <a:lnTo>
                  <a:pt x="12132" y="12072"/>
                </a:lnTo>
                <a:lnTo>
                  <a:pt x="15135" y="14414"/>
                </a:lnTo>
                <a:lnTo>
                  <a:pt x="14834" y="14894"/>
                </a:lnTo>
                <a:lnTo>
                  <a:pt x="14594" y="15435"/>
                </a:lnTo>
                <a:lnTo>
                  <a:pt x="14474" y="16035"/>
                </a:lnTo>
                <a:lnTo>
                  <a:pt x="14474" y="16576"/>
                </a:lnTo>
                <a:lnTo>
                  <a:pt x="14534" y="16756"/>
                </a:lnTo>
                <a:lnTo>
                  <a:pt x="14594" y="16816"/>
                </a:lnTo>
                <a:lnTo>
                  <a:pt x="14714" y="16876"/>
                </a:lnTo>
                <a:lnTo>
                  <a:pt x="14834" y="16876"/>
                </a:lnTo>
                <a:lnTo>
                  <a:pt x="15074" y="16816"/>
                </a:lnTo>
                <a:lnTo>
                  <a:pt x="15195" y="16696"/>
                </a:lnTo>
                <a:lnTo>
                  <a:pt x="15255" y="16576"/>
                </a:lnTo>
                <a:lnTo>
                  <a:pt x="15435" y="15975"/>
                </a:lnTo>
                <a:lnTo>
                  <a:pt x="15615" y="15375"/>
                </a:lnTo>
                <a:lnTo>
                  <a:pt x="15795" y="14894"/>
                </a:lnTo>
                <a:lnTo>
                  <a:pt x="16996" y="15855"/>
                </a:lnTo>
                <a:lnTo>
                  <a:pt x="17116" y="15915"/>
                </a:lnTo>
                <a:lnTo>
                  <a:pt x="17417" y="15915"/>
                </a:lnTo>
                <a:lnTo>
                  <a:pt x="17537" y="15795"/>
                </a:lnTo>
                <a:lnTo>
                  <a:pt x="17597" y="15735"/>
                </a:lnTo>
                <a:lnTo>
                  <a:pt x="17657" y="15555"/>
                </a:lnTo>
                <a:lnTo>
                  <a:pt x="17597" y="15435"/>
                </a:lnTo>
                <a:lnTo>
                  <a:pt x="17537" y="15315"/>
                </a:lnTo>
                <a:lnTo>
                  <a:pt x="16756" y="14654"/>
                </a:lnTo>
                <a:lnTo>
                  <a:pt x="17176" y="14534"/>
                </a:lnTo>
                <a:lnTo>
                  <a:pt x="17477" y="14474"/>
                </a:lnTo>
                <a:lnTo>
                  <a:pt x="17837" y="14354"/>
                </a:lnTo>
                <a:lnTo>
                  <a:pt x="18137" y="14174"/>
                </a:lnTo>
                <a:lnTo>
                  <a:pt x="18197" y="14053"/>
                </a:lnTo>
                <a:lnTo>
                  <a:pt x="18318" y="13933"/>
                </a:lnTo>
                <a:lnTo>
                  <a:pt x="18318" y="13753"/>
                </a:lnTo>
                <a:lnTo>
                  <a:pt x="18257" y="13633"/>
                </a:lnTo>
                <a:lnTo>
                  <a:pt x="18137" y="13513"/>
                </a:lnTo>
                <a:lnTo>
                  <a:pt x="17957" y="13393"/>
                </a:lnTo>
                <a:lnTo>
                  <a:pt x="17597" y="13333"/>
                </a:lnTo>
                <a:lnTo>
                  <a:pt x="17236" y="13333"/>
                </a:lnTo>
                <a:lnTo>
                  <a:pt x="16876" y="13393"/>
                </a:lnTo>
                <a:lnTo>
                  <a:pt x="16276" y="13513"/>
                </a:lnTo>
                <a:lnTo>
                  <a:pt x="15975" y="13573"/>
                </a:lnTo>
                <a:lnTo>
                  <a:pt x="15735" y="13693"/>
                </a:lnTo>
                <a:lnTo>
                  <a:pt x="14354" y="12612"/>
                </a:lnTo>
                <a:lnTo>
                  <a:pt x="13033" y="11591"/>
                </a:lnTo>
                <a:lnTo>
                  <a:pt x="13693" y="11291"/>
                </a:lnTo>
                <a:lnTo>
                  <a:pt x="14354" y="10991"/>
                </a:lnTo>
                <a:lnTo>
                  <a:pt x="15074" y="10750"/>
                </a:lnTo>
                <a:lnTo>
                  <a:pt x="15795" y="10690"/>
                </a:lnTo>
                <a:lnTo>
                  <a:pt x="15915" y="10630"/>
                </a:lnTo>
                <a:lnTo>
                  <a:pt x="16035" y="10510"/>
                </a:lnTo>
                <a:lnTo>
                  <a:pt x="16035" y="10330"/>
                </a:lnTo>
                <a:lnTo>
                  <a:pt x="15975" y="10210"/>
                </a:lnTo>
                <a:lnTo>
                  <a:pt x="15135" y="9549"/>
                </a:lnTo>
                <a:lnTo>
                  <a:pt x="14294" y="8889"/>
                </a:lnTo>
                <a:lnTo>
                  <a:pt x="13693" y="8408"/>
                </a:lnTo>
                <a:lnTo>
                  <a:pt x="13033" y="7988"/>
                </a:lnTo>
                <a:lnTo>
                  <a:pt x="15074" y="6546"/>
                </a:lnTo>
                <a:lnTo>
                  <a:pt x="16756" y="5405"/>
                </a:lnTo>
                <a:lnTo>
                  <a:pt x="16996" y="5525"/>
                </a:lnTo>
                <a:lnTo>
                  <a:pt x="17236" y="5585"/>
                </a:lnTo>
                <a:lnTo>
                  <a:pt x="17717" y="5646"/>
                </a:lnTo>
                <a:lnTo>
                  <a:pt x="18257" y="5525"/>
                </a:lnTo>
                <a:lnTo>
                  <a:pt x="18738" y="5405"/>
                </a:lnTo>
                <a:lnTo>
                  <a:pt x="18858" y="5285"/>
                </a:lnTo>
                <a:lnTo>
                  <a:pt x="18978" y="5165"/>
                </a:lnTo>
                <a:lnTo>
                  <a:pt x="18978" y="4985"/>
                </a:lnTo>
                <a:lnTo>
                  <a:pt x="18978" y="4865"/>
                </a:lnTo>
                <a:lnTo>
                  <a:pt x="18918" y="4745"/>
                </a:lnTo>
                <a:lnTo>
                  <a:pt x="18798" y="4625"/>
                </a:lnTo>
                <a:lnTo>
                  <a:pt x="18678" y="4564"/>
                </a:lnTo>
                <a:lnTo>
                  <a:pt x="18498" y="4625"/>
                </a:lnTo>
                <a:lnTo>
                  <a:pt x="18077" y="4745"/>
                </a:lnTo>
                <a:lnTo>
                  <a:pt x="17837" y="4805"/>
                </a:lnTo>
                <a:lnTo>
                  <a:pt x="17597" y="4865"/>
                </a:lnTo>
                <a:lnTo>
                  <a:pt x="18438" y="4264"/>
                </a:lnTo>
                <a:lnTo>
                  <a:pt x="19218" y="3604"/>
                </a:lnTo>
                <a:lnTo>
                  <a:pt x="19278" y="3483"/>
                </a:lnTo>
                <a:lnTo>
                  <a:pt x="19278" y="3363"/>
                </a:lnTo>
                <a:lnTo>
                  <a:pt x="19278" y="3303"/>
                </a:lnTo>
                <a:lnTo>
                  <a:pt x="19218" y="3183"/>
                </a:lnTo>
                <a:lnTo>
                  <a:pt x="19038" y="3063"/>
                </a:lnTo>
                <a:lnTo>
                  <a:pt x="18918" y="3063"/>
                </a:lnTo>
                <a:lnTo>
                  <a:pt x="18798" y="3123"/>
                </a:lnTo>
                <a:lnTo>
                  <a:pt x="18077" y="3483"/>
                </a:lnTo>
                <a:lnTo>
                  <a:pt x="17357" y="3964"/>
                </a:lnTo>
                <a:lnTo>
                  <a:pt x="17477" y="3724"/>
                </a:lnTo>
                <a:lnTo>
                  <a:pt x="17597" y="3483"/>
                </a:lnTo>
                <a:lnTo>
                  <a:pt x="17657" y="3243"/>
                </a:lnTo>
                <a:lnTo>
                  <a:pt x="17537" y="3003"/>
                </a:lnTo>
                <a:lnTo>
                  <a:pt x="17477" y="2883"/>
                </a:lnTo>
                <a:lnTo>
                  <a:pt x="17176" y="2883"/>
                </a:lnTo>
                <a:lnTo>
                  <a:pt x="17116" y="2943"/>
                </a:lnTo>
                <a:lnTo>
                  <a:pt x="16996" y="3123"/>
                </a:lnTo>
                <a:lnTo>
                  <a:pt x="16876" y="3363"/>
                </a:lnTo>
                <a:lnTo>
                  <a:pt x="16576" y="3784"/>
                </a:lnTo>
                <a:lnTo>
                  <a:pt x="16396" y="4204"/>
                </a:lnTo>
                <a:lnTo>
                  <a:pt x="16336" y="4444"/>
                </a:lnTo>
                <a:lnTo>
                  <a:pt x="16336" y="4685"/>
                </a:lnTo>
                <a:lnTo>
                  <a:pt x="14474" y="6006"/>
                </a:lnTo>
                <a:lnTo>
                  <a:pt x="12972" y="7027"/>
                </a:lnTo>
                <a:lnTo>
                  <a:pt x="13213" y="5946"/>
                </a:lnTo>
                <a:lnTo>
                  <a:pt x="13633" y="3844"/>
                </a:lnTo>
                <a:lnTo>
                  <a:pt x="13633" y="3664"/>
                </a:lnTo>
                <a:lnTo>
                  <a:pt x="13513" y="3483"/>
                </a:lnTo>
                <a:lnTo>
                  <a:pt x="13333" y="3423"/>
                </a:lnTo>
                <a:lnTo>
                  <a:pt x="13093" y="3483"/>
                </a:lnTo>
                <a:lnTo>
                  <a:pt x="12072" y="4024"/>
                </a:lnTo>
                <a:lnTo>
                  <a:pt x="11111" y="4625"/>
                </a:lnTo>
                <a:lnTo>
                  <a:pt x="10450" y="5045"/>
                </a:lnTo>
                <a:lnTo>
                  <a:pt x="9789" y="5465"/>
                </a:lnTo>
                <a:lnTo>
                  <a:pt x="9789" y="4144"/>
                </a:lnTo>
                <a:lnTo>
                  <a:pt x="9729" y="2883"/>
                </a:lnTo>
                <a:lnTo>
                  <a:pt x="9970" y="2763"/>
                </a:lnTo>
                <a:lnTo>
                  <a:pt x="10210" y="2643"/>
                </a:lnTo>
                <a:lnTo>
                  <a:pt x="10570" y="2282"/>
                </a:lnTo>
                <a:lnTo>
                  <a:pt x="11171" y="1622"/>
                </a:lnTo>
                <a:lnTo>
                  <a:pt x="11471" y="1261"/>
                </a:lnTo>
                <a:lnTo>
                  <a:pt x="11591" y="901"/>
                </a:lnTo>
                <a:lnTo>
                  <a:pt x="11591" y="721"/>
                </a:lnTo>
                <a:lnTo>
                  <a:pt x="11591" y="601"/>
                </a:lnTo>
                <a:lnTo>
                  <a:pt x="11471" y="481"/>
                </a:lnTo>
                <a:lnTo>
                  <a:pt x="11351" y="421"/>
                </a:lnTo>
                <a:lnTo>
                  <a:pt x="11111" y="421"/>
                </a:lnTo>
                <a:lnTo>
                  <a:pt x="10870" y="481"/>
                </a:lnTo>
                <a:lnTo>
                  <a:pt x="10630" y="601"/>
                </a:lnTo>
                <a:lnTo>
                  <a:pt x="10450" y="781"/>
                </a:lnTo>
                <a:lnTo>
                  <a:pt x="10150" y="1201"/>
                </a:lnTo>
                <a:lnTo>
                  <a:pt x="9789" y="1562"/>
                </a:lnTo>
                <a:lnTo>
                  <a:pt x="9609" y="1742"/>
                </a:lnTo>
                <a:lnTo>
                  <a:pt x="9549" y="901"/>
                </a:lnTo>
                <a:lnTo>
                  <a:pt x="9369" y="60"/>
                </a:lnTo>
                <a:lnTo>
                  <a:pt x="9369" y="0"/>
                </a:lnTo>
                <a:close/>
              </a:path>
            </a:pathLst>
          </a:custGeom>
          <a:solidFill>
            <a:srgbClr val="79C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"/>
          <p:cNvSpPr/>
          <p:nvPr/>
        </p:nvSpPr>
        <p:spPr>
          <a:xfrm>
            <a:off x="1519975" y="873600"/>
            <a:ext cx="6104100" cy="3396300"/>
          </a:xfrm>
          <a:prstGeom prst="rect">
            <a:avLst/>
          </a:prstGeom>
          <a:solidFill>
            <a:srgbClr val="FFFFFF"/>
          </a:solidFill>
          <a:ln w="76200" cap="flat" cmpd="sng">
            <a:solidFill>
              <a:srgbClr val="CE2F1C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"/>
          <p:cNvSpPr/>
          <p:nvPr/>
        </p:nvSpPr>
        <p:spPr>
          <a:xfrm>
            <a:off x="1634810" y="994500"/>
            <a:ext cx="5874300" cy="3154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79C6CC"/>
            </a:solidFill>
            <a:prstDash val="dot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title"/>
          </p:nvPr>
        </p:nvSpPr>
        <p:spPr>
          <a:xfrm>
            <a:off x="1783950" y="1066800"/>
            <a:ext cx="55761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i="1"/>
            </a:lvl9pPr>
          </a:lstStyle>
          <a:p>
            <a:endParaRPr/>
          </a:p>
        </p:txBody>
      </p:sp>
      <p:sp>
        <p:nvSpPr>
          <p:cNvPr id="92" name="Google Shape;92;p5"/>
          <p:cNvSpPr txBox="1">
            <a:spLocks noGrp="1"/>
          </p:cNvSpPr>
          <p:nvPr>
            <p:ph type="body" idx="1"/>
          </p:nvPr>
        </p:nvSpPr>
        <p:spPr>
          <a:xfrm>
            <a:off x="1857788" y="1433925"/>
            <a:ext cx="5428500" cy="239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❄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☆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"/>
          <p:cNvSpPr/>
          <p:nvPr/>
        </p:nvSpPr>
        <p:spPr>
          <a:xfrm rot="2077193">
            <a:off x="1498056" y="3023638"/>
            <a:ext cx="277319" cy="270223"/>
          </a:xfrm>
          <a:custGeom>
            <a:avLst/>
            <a:gdLst/>
            <a:ahLst/>
            <a:cxnLst/>
            <a:rect l="l" t="t" r="r" b="b"/>
            <a:pathLst>
              <a:path w="21141" h="20600" extrusionOk="0">
                <a:moveTo>
                  <a:pt x="10630" y="1"/>
                </a:moveTo>
                <a:lnTo>
                  <a:pt x="10570" y="121"/>
                </a:lnTo>
                <a:lnTo>
                  <a:pt x="10450" y="601"/>
                </a:lnTo>
                <a:lnTo>
                  <a:pt x="10330" y="1142"/>
                </a:lnTo>
                <a:lnTo>
                  <a:pt x="10270" y="2163"/>
                </a:lnTo>
                <a:lnTo>
                  <a:pt x="10210" y="4265"/>
                </a:lnTo>
                <a:lnTo>
                  <a:pt x="9850" y="3904"/>
                </a:lnTo>
                <a:lnTo>
                  <a:pt x="9489" y="3544"/>
                </a:lnTo>
                <a:lnTo>
                  <a:pt x="8889" y="2943"/>
                </a:lnTo>
                <a:lnTo>
                  <a:pt x="8588" y="2643"/>
                </a:lnTo>
                <a:lnTo>
                  <a:pt x="8228" y="2403"/>
                </a:lnTo>
                <a:lnTo>
                  <a:pt x="8108" y="2403"/>
                </a:lnTo>
                <a:lnTo>
                  <a:pt x="8048" y="2523"/>
                </a:lnTo>
                <a:lnTo>
                  <a:pt x="8048" y="2583"/>
                </a:lnTo>
                <a:lnTo>
                  <a:pt x="8288" y="2943"/>
                </a:lnTo>
                <a:lnTo>
                  <a:pt x="8588" y="3244"/>
                </a:lnTo>
                <a:lnTo>
                  <a:pt x="9189" y="3844"/>
                </a:lnTo>
                <a:lnTo>
                  <a:pt x="9669" y="4325"/>
                </a:lnTo>
                <a:lnTo>
                  <a:pt x="9910" y="4565"/>
                </a:lnTo>
                <a:lnTo>
                  <a:pt x="10210" y="4745"/>
                </a:lnTo>
                <a:lnTo>
                  <a:pt x="10210" y="4925"/>
                </a:lnTo>
                <a:lnTo>
                  <a:pt x="10030" y="9550"/>
                </a:lnTo>
                <a:lnTo>
                  <a:pt x="5165" y="7388"/>
                </a:lnTo>
                <a:lnTo>
                  <a:pt x="3784" y="6787"/>
                </a:lnTo>
                <a:lnTo>
                  <a:pt x="3784" y="6367"/>
                </a:lnTo>
                <a:lnTo>
                  <a:pt x="3784" y="5946"/>
                </a:lnTo>
                <a:lnTo>
                  <a:pt x="3844" y="5406"/>
                </a:lnTo>
                <a:lnTo>
                  <a:pt x="3784" y="4805"/>
                </a:lnTo>
                <a:lnTo>
                  <a:pt x="3784" y="4565"/>
                </a:lnTo>
                <a:lnTo>
                  <a:pt x="3724" y="4385"/>
                </a:lnTo>
                <a:lnTo>
                  <a:pt x="3544" y="3964"/>
                </a:lnTo>
                <a:lnTo>
                  <a:pt x="3424" y="3904"/>
                </a:lnTo>
                <a:lnTo>
                  <a:pt x="3363" y="3964"/>
                </a:lnTo>
                <a:lnTo>
                  <a:pt x="3183" y="4325"/>
                </a:lnTo>
                <a:lnTo>
                  <a:pt x="3063" y="4685"/>
                </a:lnTo>
                <a:lnTo>
                  <a:pt x="3003" y="5346"/>
                </a:lnTo>
                <a:lnTo>
                  <a:pt x="3003" y="5946"/>
                </a:lnTo>
                <a:lnTo>
                  <a:pt x="2943" y="6427"/>
                </a:lnTo>
                <a:lnTo>
                  <a:pt x="2102" y="6066"/>
                </a:lnTo>
                <a:lnTo>
                  <a:pt x="1682" y="5886"/>
                </a:lnTo>
                <a:lnTo>
                  <a:pt x="1322" y="5766"/>
                </a:lnTo>
                <a:lnTo>
                  <a:pt x="961" y="5706"/>
                </a:lnTo>
                <a:lnTo>
                  <a:pt x="721" y="5766"/>
                </a:lnTo>
                <a:lnTo>
                  <a:pt x="541" y="5826"/>
                </a:lnTo>
                <a:lnTo>
                  <a:pt x="541" y="5886"/>
                </a:lnTo>
                <a:lnTo>
                  <a:pt x="601" y="6126"/>
                </a:lnTo>
                <a:lnTo>
                  <a:pt x="721" y="6307"/>
                </a:lnTo>
                <a:lnTo>
                  <a:pt x="901" y="6487"/>
                </a:lnTo>
                <a:lnTo>
                  <a:pt x="1141" y="6667"/>
                </a:lnTo>
                <a:lnTo>
                  <a:pt x="1562" y="6847"/>
                </a:lnTo>
                <a:lnTo>
                  <a:pt x="2042" y="7087"/>
                </a:lnTo>
                <a:lnTo>
                  <a:pt x="2703" y="7388"/>
                </a:lnTo>
                <a:lnTo>
                  <a:pt x="1982" y="7688"/>
                </a:lnTo>
                <a:lnTo>
                  <a:pt x="1261" y="7988"/>
                </a:lnTo>
                <a:lnTo>
                  <a:pt x="601" y="8288"/>
                </a:lnTo>
                <a:lnTo>
                  <a:pt x="301" y="8469"/>
                </a:lnTo>
                <a:lnTo>
                  <a:pt x="0" y="8709"/>
                </a:lnTo>
                <a:lnTo>
                  <a:pt x="0" y="8769"/>
                </a:lnTo>
                <a:lnTo>
                  <a:pt x="60" y="8829"/>
                </a:lnTo>
                <a:lnTo>
                  <a:pt x="421" y="8829"/>
                </a:lnTo>
                <a:lnTo>
                  <a:pt x="781" y="8709"/>
                </a:lnTo>
                <a:lnTo>
                  <a:pt x="1442" y="8469"/>
                </a:lnTo>
                <a:lnTo>
                  <a:pt x="2282" y="8108"/>
                </a:lnTo>
                <a:lnTo>
                  <a:pt x="3063" y="7688"/>
                </a:lnTo>
                <a:lnTo>
                  <a:pt x="3123" y="7628"/>
                </a:lnTo>
                <a:lnTo>
                  <a:pt x="5105" y="8529"/>
                </a:lnTo>
                <a:lnTo>
                  <a:pt x="9369" y="10510"/>
                </a:lnTo>
                <a:lnTo>
                  <a:pt x="6306" y="13693"/>
                </a:lnTo>
                <a:lnTo>
                  <a:pt x="4865" y="15135"/>
                </a:lnTo>
                <a:lnTo>
                  <a:pt x="4745" y="15015"/>
                </a:lnTo>
                <a:lnTo>
                  <a:pt x="4625" y="14895"/>
                </a:lnTo>
                <a:lnTo>
                  <a:pt x="4264" y="14835"/>
                </a:lnTo>
                <a:lnTo>
                  <a:pt x="3604" y="14774"/>
                </a:lnTo>
                <a:lnTo>
                  <a:pt x="3183" y="14714"/>
                </a:lnTo>
                <a:lnTo>
                  <a:pt x="2823" y="14714"/>
                </a:lnTo>
                <a:lnTo>
                  <a:pt x="2403" y="14774"/>
                </a:lnTo>
                <a:lnTo>
                  <a:pt x="2282" y="14835"/>
                </a:lnTo>
                <a:lnTo>
                  <a:pt x="2102" y="14955"/>
                </a:lnTo>
                <a:lnTo>
                  <a:pt x="2042" y="15015"/>
                </a:lnTo>
                <a:lnTo>
                  <a:pt x="2102" y="15135"/>
                </a:lnTo>
                <a:lnTo>
                  <a:pt x="2222" y="15255"/>
                </a:lnTo>
                <a:lnTo>
                  <a:pt x="2343" y="15375"/>
                </a:lnTo>
                <a:lnTo>
                  <a:pt x="2643" y="15495"/>
                </a:lnTo>
                <a:lnTo>
                  <a:pt x="3063" y="15555"/>
                </a:lnTo>
                <a:lnTo>
                  <a:pt x="3363" y="15615"/>
                </a:lnTo>
                <a:lnTo>
                  <a:pt x="3844" y="15675"/>
                </a:lnTo>
                <a:lnTo>
                  <a:pt x="4324" y="15675"/>
                </a:lnTo>
                <a:lnTo>
                  <a:pt x="3484" y="16636"/>
                </a:lnTo>
                <a:lnTo>
                  <a:pt x="2703" y="17657"/>
                </a:lnTo>
                <a:lnTo>
                  <a:pt x="2643" y="17777"/>
                </a:lnTo>
                <a:lnTo>
                  <a:pt x="2703" y="17837"/>
                </a:lnTo>
                <a:lnTo>
                  <a:pt x="2823" y="17897"/>
                </a:lnTo>
                <a:lnTo>
                  <a:pt x="2943" y="17897"/>
                </a:lnTo>
                <a:lnTo>
                  <a:pt x="3724" y="17297"/>
                </a:lnTo>
                <a:lnTo>
                  <a:pt x="4444" y="16696"/>
                </a:lnTo>
                <a:lnTo>
                  <a:pt x="4505" y="17237"/>
                </a:lnTo>
                <a:lnTo>
                  <a:pt x="4565" y="18258"/>
                </a:lnTo>
                <a:lnTo>
                  <a:pt x="4625" y="18798"/>
                </a:lnTo>
                <a:lnTo>
                  <a:pt x="4745" y="19339"/>
                </a:lnTo>
                <a:lnTo>
                  <a:pt x="4865" y="19459"/>
                </a:lnTo>
                <a:lnTo>
                  <a:pt x="4985" y="19519"/>
                </a:lnTo>
                <a:lnTo>
                  <a:pt x="5105" y="19459"/>
                </a:lnTo>
                <a:lnTo>
                  <a:pt x="5225" y="19339"/>
                </a:lnTo>
                <a:lnTo>
                  <a:pt x="5225" y="18798"/>
                </a:lnTo>
                <a:lnTo>
                  <a:pt x="5225" y="18258"/>
                </a:lnTo>
                <a:lnTo>
                  <a:pt x="5225" y="17237"/>
                </a:lnTo>
                <a:lnTo>
                  <a:pt x="5225" y="16576"/>
                </a:lnTo>
                <a:lnTo>
                  <a:pt x="5165" y="15976"/>
                </a:lnTo>
                <a:lnTo>
                  <a:pt x="6727" y="14414"/>
                </a:lnTo>
                <a:lnTo>
                  <a:pt x="9910" y="11171"/>
                </a:lnTo>
                <a:lnTo>
                  <a:pt x="9790" y="14895"/>
                </a:lnTo>
                <a:lnTo>
                  <a:pt x="9669" y="16636"/>
                </a:lnTo>
                <a:lnTo>
                  <a:pt x="9369" y="16816"/>
                </a:lnTo>
                <a:lnTo>
                  <a:pt x="9069" y="17117"/>
                </a:lnTo>
                <a:lnTo>
                  <a:pt x="8588" y="17717"/>
                </a:lnTo>
                <a:lnTo>
                  <a:pt x="7928" y="18378"/>
                </a:lnTo>
                <a:lnTo>
                  <a:pt x="7567" y="18738"/>
                </a:lnTo>
                <a:lnTo>
                  <a:pt x="7327" y="19099"/>
                </a:lnTo>
                <a:lnTo>
                  <a:pt x="7267" y="19219"/>
                </a:lnTo>
                <a:lnTo>
                  <a:pt x="7327" y="19279"/>
                </a:lnTo>
                <a:lnTo>
                  <a:pt x="7447" y="19279"/>
                </a:lnTo>
                <a:lnTo>
                  <a:pt x="7808" y="18978"/>
                </a:lnTo>
                <a:lnTo>
                  <a:pt x="8168" y="18678"/>
                </a:lnTo>
                <a:lnTo>
                  <a:pt x="8829" y="18018"/>
                </a:lnTo>
                <a:lnTo>
                  <a:pt x="9249" y="17657"/>
                </a:lnTo>
                <a:lnTo>
                  <a:pt x="9669" y="17297"/>
                </a:lnTo>
                <a:lnTo>
                  <a:pt x="9609" y="18738"/>
                </a:lnTo>
                <a:lnTo>
                  <a:pt x="9669" y="19399"/>
                </a:lnTo>
                <a:lnTo>
                  <a:pt x="9669" y="20120"/>
                </a:lnTo>
                <a:lnTo>
                  <a:pt x="9729" y="20300"/>
                </a:lnTo>
                <a:lnTo>
                  <a:pt x="9850" y="20420"/>
                </a:lnTo>
                <a:lnTo>
                  <a:pt x="9970" y="20540"/>
                </a:lnTo>
                <a:lnTo>
                  <a:pt x="10150" y="20600"/>
                </a:lnTo>
                <a:lnTo>
                  <a:pt x="10330" y="20600"/>
                </a:lnTo>
                <a:lnTo>
                  <a:pt x="10450" y="20540"/>
                </a:lnTo>
                <a:lnTo>
                  <a:pt x="10570" y="20420"/>
                </a:lnTo>
                <a:lnTo>
                  <a:pt x="10630" y="20240"/>
                </a:lnTo>
                <a:lnTo>
                  <a:pt x="10750" y="19159"/>
                </a:lnTo>
                <a:lnTo>
                  <a:pt x="10811" y="18018"/>
                </a:lnTo>
                <a:lnTo>
                  <a:pt x="11111" y="18258"/>
                </a:lnTo>
                <a:lnTo>
                  <a:pt x="11651" y="18798"/>
                </a:lnTo>
                <a:lnTo>
                  <a:pt x="11952" y="19099"/>
                </a:lnTo>
                <a:lnTo>
                  <a:pt x="12252" y="19279"/>
                </a:lnTo>
                <a:lnTo>
                  <a:pt x="12672" y="19279"/>
                </a:lnTo>
                <a:lnTo>
                  <a:pt x="12792" y="19159"/>
                </a:lnTo>
                <a:lnTo>
                  <a:pt x="12852" y="19099"/>
                </a:lnTo>
                <a:lnTo>
                  <a:pt x="12912" y="18978"/>
                </a:lnTo>
                <a:lnTo>
                  <a:pt x="12912" y="18798"/>
                </a:lnTo>
                <a:lnTo>
                  <a:pt x="12852" y="18678"/>
                </a:lnTo>
                <a:lnTo>
                  <a:pt x="12612" y="18318"/>
                </a:lnTo>
                <a:lnTo>
                  <a:pt x="12312" y="18078"/>
                </a:lnTo>
                <a:lnTo>
                  <a:pt x="11711" y="17537"/>
                </a:lnTo>
                <a:lnTo>
                  <a:pt x="11291" y="17177"/>
                </a:lnTo>
                <a:lnTo>
                  <a:pt x="10811" y="16816"/>
                </a:lnTo>
                <a:lnTo>
                  <a:pt x="10811" y="15375"/>
                </a:lnTo>
                <a:lnTo>
                  <a:pt x="10931" y="11231"/>
                </a:lnTo>
                <a:lnTo>
                  <a:pt x="11171" y="11351"/>
                </a:lnTo>
                <a:lnTo>
                  <a:pt x="16576" y="13874"/>
                </a:lnTo>
                <a:lnTo>
                  <a:pt x="16636" y="14714"/>
                </a:lnTo>
                <a:lnTo>
                  <a:pt x="16756" y="15675"/>
                </a:lnTo>
                <a:lnTo>
                  <a:pt x="16876" y="16096"/>
                </a:lnTo>
                <a:lnTo>
                  <a:pt x="17056" y="16516"/>
                </a:lnTo>
                <a:lnTo>
                  <a:pt x="17237" y="16876"/>
                </a:lnTo>
                <a:lnTo>
                  <a:pt x="17477" y="17237"/>
                </a:lnTo>
                <a:lnTo>
                  <a:pt x="17597" y="17297"/>
                </a:lnTo>
                <a:lnTo>
                  <a:pt x="17657" y="17297"/>
                </a:lnTo>
                <a:lnTo>
                  <a:pt x="17777" y="17237"/>
                </a:lnTo>
                <a:lnTo>
                  <a:pt x="17777" y="17117"/>
                </a:lnTo>
                <a:lnTo>
                  <a:pt x="17777" y="16756"/>
                </a:lnTo>
                <a:lnTo>
                  <a:pt x="17717" y="16456"/>
                </a:lnTo>
                <a:lnTo>
                  <a:pt x="17597" y="15735"/>
                </a:lnTo>
                <a:lnTo>
                  <a:pt x="17357" y="15015"/>
                </a:lnTo>
                <a:lnTo>
                  <a:pt x="17237" y="14354"/>
                </a:lnTo>
                <a:lnTo>
                  <a:pt x="17237" y="14174"/>
                </a:lnTo>
                <a:lnTo>
                  <a:pt x="17297" y="14174"/>
                </a:lnTo>
                <a:lnTo>
                  <a:pt x="20360" y="15555"/>
                </a:lnTo>
                <a:lnTo>
                  <a:pt x="20600" y="15675"/>
                </a:lnTo>
                <a:lnTo>
                  <a:pt x="20840" y="15615"/>
                </a:lnTo>
                <a:lnTo>
                  <a:pt x="20960" y="15435"/>
                </a:lnTo>
                <a:lnTo>
                  <a:pt x="21080" y="15255"/>
                </a:lnTo>
                <a:lnTo>
                  <a:pt x="21080" y="15015"/>
                </a:lnTo>
                <a:lnTo>
                  <a:pt x="20960" y="14774"/>
                </a:lnTo>
                <a:lnTo>
                  <a:pt x="20780" y="14534"/>
                </a:lnTo>
                <a:lnTo>
                  <a:pt x="20480" y="14354"/>
                </a:lnTo>
                <a:lnTo>
                  <a:pt x="17957" y="13153"/>
                </a:lnTo>
                <a:lnTo>
                  <a:pt x="18918" y="12853"/>
                </a:lnTo>
                <a:lnTo>
                  <a:pt x="19999" y="12612"/>
                </a:lnTo>
                <a:lnTo>
                  <a:pt x="21080" y="12312"/>
                </a:lnTo>
                <a:lnTo>
                  <a:pt x="21140" y="12312"/>
                </a:lnTo>
                <a:lnTo>
                  <a:pt x="21080" y="12252"/>
                </a:lnTo>
                <a:lnTo>
                  <a:pt x="20119" y="12192"/>
                </a:lnTo>
                <a:lnTo>
                  <a:pt x="19098" y="12252"/>
                </a:lnTo>
                <a:lnTo>
                  <a:pt x="18558" y="12312"/>
                </a:lnTo>
                <a:lnTo>
                  <a:pt x="18077" y="12432"/>
                </a:lnTo>
                <a:lnTo>
                  <a:pt x="17597" y="12612"/>
                </a:lnTo>
                <a:lnTo>
                  <a:pt x="17177" y="12853"/>
                </a:lnTo>
                <a:lnTo>
                  <a:pt x="11351" y="10150"/>
                </a:lnTo>
                <a:lnTo>
                  <a:pt x="11051" y="10030"/>
                </a:lnTo>
                <a:lnTo>
                  <a:pt x="12792" y="8108"/>
                </a:lnTo>
                <a:lnTo>
                  <a:pt x="14534" y="6186"/>
                </a:lnTo>
                <a:lnTo>
                  <a:pt x="15555" y="5105"/>
                </a:lnTo>
                <a:lnTo>
                  <a:pt x="16876" y="5286"/>
                </a:lnTo>
                <a:lnTo>
                  <a:pt x="17177" y="5346"/>
                </a:lnTo>
                <a:lnTo>
                  <a:pt x="17477" y="5346"/>
                </a:lnTo>
                <a:lnTo>
                  <a:pt x="17717" y="5286"/>
                </a:lnTo>
                <a:lnTo>
                  <a:pt x="18017" y="5165"/>
                </a:lnTo>
                <a:lnTo>
                  <a:pt x="18077" y="5045"/>
                </a:lnTo>
                <a:lnTo>
                  <a:pt x="18077" y="4925"/>
                </a:lnTo>
                <a:lnTo>
                  <a:pt x="17837" y="4745"/>
                </a:lnTo>
                <a:lnTo>
                  <a:pt x="17537" y="4625"/>
                </a:lnTo>
                <a:lnTo>
                  <a:pt x="17237" y="4505"/>
                </a:lnTo>
                <a:lnTo>
                  <a:pt x="16936" y="4505"/>
                </a:lnTo>
                <a:lnTo>
                  <a:pt x="16156" y="4385"/>
                </a:lnTo>
                <a:lnTo>
                  <a:pt x="16396" y="4084"/>
                </a:lnTo>
                <a:lnTo>
                  <a:pt x="17116" y="3304"/>
                </a:lnTo>
                <a:lnTo>
                  <a:pt x="17417" y="2823"/>
                </a:lnTo>
                <a:lnTo>
                  <a:pt x="17537" y="2583"/>
                </a:lnTo>
                <a:lnTo>
                  <a:pt x="17597" y="2343"/>
                </a:lnTo>
                <a:lnTo>
                  <a:pt x="17597" y="2223"/>
                </a:lnTo>
                <a:lnTo>
                  <a:pt x="17477" y="2223"/>
                </a:lnTo>
                <a:lnTo>
                  <a:pt x="17056" y="2463"/>
                </a:lnTo>
                <a:lnTo>
                  <a:pt x="16696" y="2703"/>
                </a:lnTo>
                <a:lnTo>
                  <a:pt x="16035" y="3424"/>
                </a:lnTo>
                <a:lnTo>
                  <a:pt x="15375" y="4145"/>
                </a:lnTo>
                <a:lnTo>
                  <a:pt x="15255" y="3484"/>
                </a:lnTo>
                <a:lnTo>
                  <a:pt x="15255" y="2943"/>
                </a:lnTo>
                <a:lnTo>
                  <a:pt x="15195" y="2643"/>
                </a:lnTo>
                <a:lnTo>
                  <a:pt x="15135" y="2403"/>
                </a:lnTo>
                <a:lnTo>
                  <a:pt x="15014" y="2223"/>
                </a:lnTo>
                <a:lnTo>
                  <a:pt x="14894" y="2163"/>
                </a:lnTo>
                <a:lnTo>
                  <a:pt x="14714" y="2163"/>
                </a:lnTo>
                <a:lnTo>
                  <a:pt x="14534" y="2283"/>
                </a:lnTo>
                <a:lnTo>
                  <a:pt x="14474" y="2583"/>
                </a:lnTo>
                <a:lnTo>
                  <a:pt x="14354" y="2883"/>
                </a:lnTo>
                <a:lnTo>
                  <a:pt x="14354" y="3184"/>
                </a:lnTo>
                <a:lnTo>
                  <a:pt x="14354" y="3544"/>
                </a:lnTo>
                <a:lnTo>
                  <a:pt x="14414" y="3904"/>
                </a:lnTo>
                <a:lnTo>
                  <a:pt x="14474" y="4205"/>
                </a:lnTo>
                <a:lnTo>
                  <a:pt x="14594" y="4505"/>
                </a:lnTo>
                <a:lnTo>
                  <a:pt x="14774" y="4745"/>
                </a:lnTo>
                <a:lnTo>
                  <a:pt x="14114" y="5466"/>
                </a:lnTo>
                <a:lnTo>
                  <a:pt x="10931" y="8829"/>
                </a:lnTo>
                <a:lnTo>
                  <a:pt x="10991" y="4925"/>
                </a:lnTo>
                <a:lnTo>
                  <a:pt x="11051" y="4565"/>
                </a:lnTo>
                <a:lnTo>
                  <a:pt x="11351" y="4205"/>
                </a:lnTo>
                <a:lnTo>
                  <a:pt x="11591" y="3844"/>
                </a:lnTo>
                <a:lnTo>
                  <a:pt x="12612" y="2523"/>
                </a:lnTo>
                <a:lnTo>
                  <a:pt x="12612" y="2403"/>
                </a:lnTo>
                <a:lnTo>
                  <a:pt x="12552" y="2343"/>
                </a:lnTo>
                <a:lnTo>
                  <a:pt x="12432" y="2283"/>
                </a:lnTo>
                <a:lnTo>
                  <a:pt x="12312" y="2343"/>
                </a:lnTo>
                <a:lnTo>
                  <a:pt x="11111" y="3604"/>
                </a:lnTo>
                <a:lnTo>
                  <a:pt x="11051" y="3724"/>
                </a:lnTo>
                <a:lnTo>
                  <a:pt x="11111" y="2763"/>
                </a:lnTo>
                <a:lnTo>
                  <a:pt x="11111" y="1862"/>
                </a:lnTo>
                <a:lnTo>
                  <a:pt x="11051" y="1022"/>
                </a:lnTo>
                <a:lnTo>
                  <a:pt x="10931" y="121"/>
                </a:lnTo>
                <a:lnTo>
                  <a:pt x="10871" y="1"/>
                </a:lnTo>
                <a:close/>
              </a:path>
            </a:pathLst>
          </a:custGeom>
          <a:solidFill>
            <a:srgbClr val="79C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0"/>
          <p:cNvSpPr/>
          <p:nvPr/>
        </p:nvSpPr>
        <p:spPr>
          <a:xfrm>
            <a:off x="1134206" y="2316152"/>
            <a:ext cx="252892" cy="263137"/>
          </a:xfrm>
          <a:custGeom>
            <a:avLst/>
            <a:gdLst/>
            <a:ahLst/>
            <a:cxnLst/>
            <a:rect l="l" t="t" r="r" b="b"/>
            <a:pathLst>
              <a:path w="19279" h="20060" extrusionOk="0">
                <a:moveTo>
                  <a:pt x="6727" y="5405"/>
                </a:moveTo>
                <a:lnTo>
                  <a:pt x="7447" y="5946"/>
                </a:lnTo>
                <a:lnTo>
                  <a:pt x="8108" y="6366"/>
                </a:lnTo>
                <a:lnTo>
                  <a:pt x="8528" y="6546"/>
                </a:lnTo>
                <a:lnTo>
                  <a:pt x="8889" y="6666"/>
                </a:lnTo>
                <a:lnTo>
                  <a:pt x="8949" y="8949"/>
                </a:lnTo>
                <a:lnTo>
                  <a:pt x="8949" y="8949"/>
                </a:lnTo>
                <a:lnTo>
                  <a:pt x="6546" y="7567"/>
                </a:lnTo>
                <a:lnTo>
                  <a:pt x="6546" y="7507"/>
                </a:lnTo>
                <a:lnTo>
                  <a:pt x="6606" y="6967"/>
                </a:lnTo>
                <a:lnTo>
                  <a:pt x="6666" y="6486"/>
                </a:lnTo>
                <a:lnTo>
                  <a:pt x="6727" y="5405"/>
                </a:lnTo>
                <a:close/>
                <a:moveTo>
                  <a:pt x="12732" y="4564"/>
                </a:moveTo>
                <a:lnTo>
                  <a:pt x="12432" y="5766"/>
                </a:lnTo>
                <a:lnTo>
                  <a:pt x="12192" y="6666"/>
                </a:lnTo>
                <a:lnTo>
                  <a:pt x="12132" y="7087"/>
                </a:lnTo>
                <a:lnTo>
                  <a:pt x="12132" y="7567"/>
                </a:lnTo>
                <a:lnTo>
                  <a:pt x="10090" y="8828"/>
                </a:lnTo>
                <a:lnTo>
                  <a:pt x="9729" y="9069"/>
                </a:lnTo>
                <a:lnTo>
                  <a:pt x="9789" y="6186"/>
                </a:lnTo>
                <a:lnTo>
                  <a:pt x="10210" y="6006"/>
                </a:lnTo>
                <a:lnTo>
                  <a:pt x="10630" y="5766"/>
                </a:lnTo>
                <a:lnTo>
                  <a:pt x="11471" y="5285"/>
                </a:lnTo>
                <a:lnTo>
                  <a:pt x="12732" y="4564"/>
                </a:lnTo>
                <a:close/>
                <a:moveTo>
                  <a:pt x="12672" y="8228"/>
                </a:moveTo>
                <a:lnTo>
                  <a:pt x="13273" y="8708"/>
                </a:lnTo>
                <a:lnTo>
                  <a:pt x="13873" y="9189"/>
                </a:lnTo>
                <a:lnTo>
                  <a:pt x="15074" y="10210"/>
                </a:lnTo>
                <a:lnTo>
                  <a:pt x="14354" y="10210"/>
                </a:lnTo>
                <a:lnTo>
                  <a:pt x="13693" y="10330"/>
                </a:lnTo>
                <a:lnTo>
                  <a:pt x="12852" y="10570"/>
                </a:lnTo>
                <a:lnTo>
                  <a:pt x="12072" y="10991"/>
                </a:lnTo>
                <a:lnTo>
                  <a:pt x="10330" y="9789"/>
                </a:lnTo>
                <a:lnTo>
                  <a:pt x="10750" y="9489"/>
                </a:lnTo>
                <a:lnTo>
                  <a:pt x="12672" y="8228"/>
                </a:lnTo>
                <a:close/>
                <a:moveTo>
                  <a:pt x="6366" y="8228"/>
                </a:moveTo>
                <a:lnTo>
                  <a:pt x="8708" y="9669"/>
                </a:lnTo>
                <a:lnTo>
                  <a:pt x="6006" y="11411"/>
                </a:lnTo>
                <a:lnTo>
                  <a:pt x="5525" y="11051"/>
                </a:lnTo>
                <a:lnTo>
                  <a:pt x="5045" y="10690"/>
                </a:lnTo>
                <a:lnTo>
                  <a:pt x="4565" y="10390"/>
                </a:lnTo>
                <a:lnTo>
                  <a:pt x="4024" y="10090"/>
                </a:lnTo>
                <a:lnTo>
                  <a:pt x="4504" y="9789"/>
                </a:lnTo>
                <a:lnTo>
                  <a:pt x="4865" y="9489"/>
                </a:lnTo>
                <a:lnTo>
                  <a:pt x="5706" y="8949"/>
                </a:lnTo>
                <a:lnTo>
                  <a:pt x="6126" y="8648"/>
                </a:lnTo>
                <a:lnTo>
                  <a:pt x="6246" y="8468"/>
                </a:lnTo>
                <a:lnTo>
                  <a:pt x="6366" y="8228"/>
                </a:lnTo>
                <a:close/>
                <a:moveTo>
                  <a:pt x="9669" y="10330"/>
                </a:moveTo>
                <a:lnTo>
                  <a:pt x="10991" y="11231"/>
                </a:lnTo>
                <a:lnTo>
                  <a:pt x="10931" y="11411"/>
                </a:lnTo>
                <a:lnTo>
                  <a:pt x="10931" y="11591"/>
                </a:lnTo>
                <a:lnTo>
                  <a:pt x="11471" y="14113"/>
                </a:lnTo>
                <a:lnTo>
                  <a:pt x="11471" y="14113"/>
                </a:lnTo>
                <a:lnTo>
                  <a:pt x="10690" y="13693"/>
                </a:lnTo>
                <a:lnTo>
                  <a:pt x="10150" y="13513"/>
                </a:lnTo>
                <a:lnTo>
                  <a:pt x="9669" y="13273"/>
                </a:lnTo>
                <a:lnTo>
                  <a:pt x="9669" y="10330"/>
                </a:lnTo>
                <a:close/>
                <a:moveTo>
                  <a:pt x="8949" y="10690"/>
                </a:moveTo>
                <a:lnTo>
                  <a:pt x="9009" y="13213"/>
                </a:lnTo>
                <a:lnTo>
                  <a:pt x="8949" y="13213"/>
                </a:lnTo>
                <a:lnTo>
                  <a:pt x="8168" y="13513"/>
                </a:lnTo>
                <a:lnTo>
                  <a:pt x="7387" y="13873"/>
                </a:lnTo>
                <a:lnTo>
                  <a:pt x="5886" y="14654"/>
                </a:lnTo>
                <a:lnTo>
                  <a:pt x="5946" y="14053"/>
                </a:lnTo>
                <a:lnTo>
                  <a:pt x="6126" y="13453"/>
                </a:lnTo>
                <a:lnTo>
                  <a:pt x="6426" y="12312"/>
                </a:lnTo>
                <a:lnTo>
                  <a:pt x="8949" y="10690"/>
                </a:lnTo>
                <a:close/>
                <a:moveTo>
                  <a:pt x="9249" y="0"/>
                </a:moveTo>
                <a:lnTo>
                  <a:pt x="9189" y="60"/>
                </a:lnTo>
                <a:lnTo>
                  <a:pt x="9069" y="1021"/>
                </a:lnTo>
                <a:lnTo>
                  <a:pt x="8949" y="2042"/>
                </a:lnTo>
                <a:lnTo>
                  <a:pt x="8648" y="1982"/>
                </a:lnTo>
                <a:lnTo>
                  <a:pt x="8348" y="1862"/>
                </a:lnTo>
                <a:lnTo>
                  <a:pt x="8108" y="1622"/>
                </a:lnTo>
                <a:lnTo>
                  <a:pt x="7808" y="1261"/>
                </a:lnTo>
                <a:lnTo>
                  <a:pt x="7748" y="1201"/>
                </a:lnTo>
                <a:lnTo>
                  <a:pt x="7627" y="1201"/>
                </a:lnTo>
                <a:lnTo>
                  <a:pt x="7567" y="1261"/>
                </a:lnTo>
                <a:lnTo>
                  <a:pt x="7507" y="1381"/>
                </a:lnTo>
                <a:lnTo>
                  <a:pt x="7507" y="1622"/>
                </a:lnTo>
                <a:lnTo>
                  <a:pt x="7567" y="1862"/>
                </a:lnTo>
                <a:lnTo>
                  <a:pt x="7748" y="2102"/>
                </a:lnTo>
                <a:lnTo>
                  <a:pt x="7928" y="2282"/>
                </a:lnTo>
                <a:lnTo>
                  <a:pt x="8108" y="2463"/>
                </a:lnTo>
                <a:lnTo>
                  <a:pt x="8348" y="2583"/>
                </a:lnTo>
                <a:lnTo>
                  <a:pt x="8889" y="2823"/>
                </a:lnTo>
                <a:lnTo>
                  <a:pt x="8829" y="4204"/>
                </a:lnTo>
                <a:lnTo>
                  <a:pt x="8829" y="5525"/>
                </a:lnTo>
                <a:lnTo>
                  <a:pt x="8048" y="5105"/>
                </a:lnTo>
                <a:lnTo>
                  <a:pt x="7267" y="4625"/>
                </a:lnTo>
                <a:lnTo>
                  <a:pt x="6546" y="4084"/>
                </a:lnTo>
                <a:lnTo>
                  <a:pt x="6426" y="4024"/>
                </a:lnTo>
                <a:lnTo>
                  <a:pt x="6306" y="3964"/>
                </a:lnTo>
                <a:lnTo>
                  <a:pt x="6066" y="4024"/>
                </a:lnTo>
                <a:lnTo>
                  <a:pt x="5946" y="4084"/>
                </a:lnTo>
                <a:lnTo>
                  <a:pt x="5826" y="4144"/>
                </a:lnTo>
                <a:lnTo>
                  <a:pt x="5766" y="4264"/>
                </a:lnTo>
                <a:lnTo>
                  <a:pt x="5766" y="4444"/>
                </a:lnTo>
                <a:lnTo>
                  <a:pt x="5766" y="5826"/>
                </a:lnTo>
                <a:lnTo>
                  <a:pt x="5766" y="6486"/>
                </a:lnTo>
                <a:lnTo>
                  <a:pt x="5826" y="7147"/>
                </a:lnTo>
                <a:lnTo>
                  <a:pt x="5826" y="7147"/>
                </a:lnTo>
                <a:lnTo>
                  <a:pt x="5225" y="6847"/>
                </a:lnTo>
                <a:lnTo>
                  <a:pt x="4204" y="6246"/>
                </a:lnTo>
                <a:lnTo>
                  <a:pt x="3063" y="5646"/>
                </a:lnTo>
                <a:lnTo>
                  <a:pt x="3063" y="5165"/>
                </a:lnTo>
                <a:lnTo>
                  <a:pt x="3063" y="4564"/>
                </a:lnTo>
                <a:lnTo>
                  <a:pt x="3063" y="4264"/>
                </a:lnTo>
                <a:lnTo>
                  <a:pt x="3003" y="3964"/>
                </a:lnTo>
                <a:lnTo>
                  <a:pt x="2943" y="3784"/>
                </a:lnTo>
                <a:lnTo>
                  <a:pt x="2823" y="3724"/>
                </a:lnTo>
                <a:lnTo>
                  <a:pt x="2763" y="3664"/>
                </a:lnTo>
                <a:lnTo>
                  <a:pt x="2463" y="3664"/>
                </a:lnTo>
                <a:lnTo>
                  <a:pt x="2402" y="3724"/>
                </a:lnTo>
                <a:lnTo>
                  <a:pt x="2282" y="3784"/>
                </a:lnTo>
                <a:lnTo>
                  <a:pt x="2222" y="3964"/>
                </a:lnTo>
                <a:lnTo>
                  <a:pt x="2162" y="4264"/>
                </a:lnTo>
                <a:lnTo>
                  <a:pt x="2162" y="4564"/>
                </a:lnTo>
                <a:lnTo>
                  <a:pt x="2162" y="5165"/>
                </a:lnTo>
                <a:lnTo>
                  <a:pt x="2162" y="5285"/>
                </a:lnTo>
                <a:lnTo>
                  <a:pt x="1622" y="5165"/>
                </a:lnTo>
                <a:lnTo>
                  <a:pt x="1141" y="5105"/>
                </a:lnTo>
                <a:lnTo>
                  <a:pt x="1081" y="5165"/>
                </a:lnTo>
                <a:lnTo>
                  <a:pt x="1081" y="5225"/>
                </a:lnTo>
                <a:lnTo>
                  <a:pt x="1562" y="5646"/>
                </a:lnTo>
                <a:lnTo>
                  <a:pt x="2102" y="6006"/>
                </a:lnTo>
                <a:lnTo>
                  <a:pt x="2102" y="6066"/>
                </a:lnTo>
                <a:lnTo>
                  <a:pt x="1382" y="6186"/>
                </a:lnTo>
                <a:lnTo>
                  <a:pt x="661" y="6306"/>
                </a:lnTo>
                <a:lnTo>
                  <a:pt x="361" y="6426"/>
                </a:lnTo>
                <a:lnTo>
                  <a:pt x="120" y="6546"/>
                </a:lnTo>
                <a:lnTo>
                  <a:pt x="0" y="6727"/>
                </a:lnTo>
                <a:lnTo>
                  <a:pt x="0" y="6787"/>
                </a:lnTo>
                <a:lnTo>
                  <a:pt x="0" y="6907"/>
                </a:lnTo>
                <a:lnTo>
                  <a:pt x="60" y="7027"/>
                </a:lnTo>
                <a:lnTo>
                  <a:pt x="180" y="7087"/>
                </a:lnTo>
                <a:lnTo>
                  <a:pt x="481" y="7147"/>
                </a:lnTo>
                <a:lnTo>
                  <a:pt x="1021" y="7207"/>
                </a:lnTo>
                <a:lnTo>
                  <a:pt x="1862" y="7147"/>
                </a:lnTo>
                <a:lnTo>
                  <a:pt x="2703" y="7027"/>
                </a:lnTo>
                <a:lnTo>
                  <a:pt x="2883" y="6967"/>
                </a:lnTo>
                <a:lnTo>
                  <a:pt x="3003" y="6847"/>
                </a:lnTo>
                <a:lnTo>
                  <a:pt x="3063" y="6666"/>
                </a:lnTo>
                <a:lnTo>
                  <a:pt x="3123" y="6546"/>
                </a:lnTo>
                <a:lnTo>
                  <a:pt x="4024" y="6967"/>
                </a:lnTo>
                <a:lnTo>
                  <a:pt x="4925" y="7387"/>
                </a:lnTo>
                <a:lnTo>
                  <a:pt x="5585" y="7747"/>
                </a:lnTo>
                <a:lnTo>
                  <a:pt x="5165" y="7928"/>
                </a:lnTo>
                <a:lnTo>
                  <a:pt x="4805" y="8168"/>
                </a:lnTo>
                <a:lnTo>
                  <a:pt x="4144" y="8648"/>
                </a:lnTo>
                <a:lnTo>
                  <a:pt x="3784" y="8949"/>
                </a:lnTo>
                <a:lnTo>
                  <a:pt x="3363" y="9189"/>
                </a:lnTo>
                <a:lnTo>
                  <a:pt x="3003" y="9549"/>
                </a:lnTo>
                <a:lnTo>
                  <a:pt x="2883" y="9729"/>
                </a:lnTo>
                <a:lnTo>
                  <a:pt x="2823" y="9970"/>
                </a:lnTo>
                <a:lnTo>
                  <a:pt x="2823" y="10090"/>
                </a:lnTo>
                <a:lnTo>
                  <a:pt x="2883" y="10210"/>
                </a:lnTo>
                <a:lnTo>
                  <a:pt x="2943" y="10270"/>
                </a:lnTo>
                <a:lnTo>
                  <a:pt x="3063" y="10330"/>
                </a:lnTo>
                <a:lnTo>
                  <a:pt x="3423" y="10330"/>
                </a:lnTo>
                <a:lnTo>
                  <a:pt x="3664" y="10630"/>
                </a:lnTo>
                <a:lnTo>
                  <a:pt x="3964" y="10870"/>
                </a:lnTo>
                <a:lnTo>
                  <a:pt x="4565" y="11411"/>
                </a:lnTo>
                <a:lnTo>
                  <a:pt x="5165" y="11891"/>
                </a:lnTo>
                <a:lnTo>
                  <a:pt x="4144" y="12492"/>
                </a:lnTo>
                <a:lnTo>
                  <a:pt x="3123" y="13093"/>
                </a:lnTo>
                <a:lnTo>
                  <a:pt x="2583" y="12852"/>
                </a:lnTo>
                <a:lnTo>
                  <a:pt x="2042" y="12672"/>
                </a:lnTo>
                <a:lnTo>
                  <a:pt x="1502" y="12612"/>
                </a:lnTo>
                <a:lnTo>
                  <a:pt x="901" y="12732"/>
                </a:lnTo>
                <a:lnTo>
                  <a:pt x="841" y="12792"/>
                </a:lnTo>
                <a:lnTo>
                  <a:pt x="901" y="12912"/>
                </a:lnTo>
                <a:lnTo>
                  <a:pt x="1622" y="13273"/>
                </a:lnTo>
                <a:lnTo>
                  <a:pt x="2402" y="13693"/>
                </a:lnTo>
                <a:lnTo>
                  <a:pt x="2042" y="13993"/>
                </a:lnTo>
                <a:lnTo>
                  <a:pt x="1682" y="14354"/>
                </a:lnTo>
                <a:lnTo>
                  <a:pt x="1622" y="14474"/>
                </a:lnTo>
                <a:lnTo>
                  <a:pt x="1682" y="14594"/>
                </a:lnTo>
                <a:lnTo>
                  <a:pt x="1742" y="14654"/>
                </a:lnTo>
                <a:lnTo>
                  <a:pt x="1862" y="14654"/>
                </a:lnTo>
                <a:lnTo>
                  <a:pt x="2282" y="14594"/>
                </a:lnTo>
                <a:lnTo>
                  <a:pt x="2162" y="15134"/>
                </a:lnTo>
                <a:lnTo>
                  <a:pt x="2162" y="15675"/>
                </a:lnTo>
                <a:lnTo>
                  <a:pt x="2162" y="15795"/>
                </a:lnTo>
                <a:lnTo>
                  <a:pt x="2282" y="15915"/>
                </a:lnTo>
                <a:lnTo>
                  <a:pt x="2342" y="15975"/>
                </a:lnTo>
                <a:lnTo>
                  <a:pt x="2463" y="16035"/>
                </a:lnTo>
                <a:lnTo>
                  <a:pt x="2583" y="16035"/>
                </a:lnTo>
                <a:lnTo>
                  <a:pt x="2703" y="15975"/>
                </a:lnTo>
                <a:lnTo>
                  <a:pt x="2763" y="15915"/>
                </a:lnTo>
                <a:lnTo>
                  <a:pt x="2823" y="15795"/>
                </a:lnTo>
                <a:lnTo>
                  <a:pt x="2943" y="15014"/>
                </a:lnTo>
                <a:lnTo>
                  <a:pt x="3123" y="14294"/>
                </a:lnTo>
                <a:lnTo>
                  <a:pt x="3724" y="13993"/>
                </a:lnTo>
                <a:lnTo>
                  <a:pt x="4324" y="13633"/>
                </a:lnTo>
                <a:lnTo>
                  <a:pt x="5405" y="12912"/>
                </a:lnTo>
                <a:lnTo>
                  <a:pt x="5225" y="13573"/>
                </a:lnTo>
                <a:lnTo>
                  <a:pt x="5105" y="14174"/>
                </a:lnTo>
                <a:lnTo>
                  <a:pt x="4925" y="15435"/>
                </a:lnTo>
                <a:lnTo>
                  <a:pt x="4925" y="15555"/>
                </a:lnTo>
                <a:lnTo>
                  <a:pt x="4985" y="15675"/>
                </a:lnTo>
                <a:lnTo>
                  <a:pt x="5165" y="15795"/>
                </a:lnTo>
                <a:lnTo>
                  <a:pt x="5405" y="15855"/>
                </a:lnTo>
                <a:lnTo>
                  <a:pt x="5585" y="15795"/>
                </a:lnTo>
                <a:lnTo>
                  <a:pt x="7327" y="15014"/>
                </a:lnTo>
                <a:lnTo>
                  <a:pt x="8228" y="14534"/>
                </a:lnTo>
                <a:lnTo>
                  <a:pt x="9009" y="14053"/>
                </a:lnTo>
                <a:lnTo>
                  <a:pt x="9069" y="17777"/>
                </a:lnTo>
                <a:lnTo>
                  <a:pt x="9009" y="17777"/>
                </a:lnTo>
                <a:lnTo>
                  <a:pt x="8768" y="17837"/>
                </a:lnTo>
                <a:lnTo>
                  <a:pt x="8528" y="17957"/>
                </a:lnTo>
                <a:lnTo>
                  <a:pt x="8288" y="18197"/>
                </a:lnTo>
                <a:lnTo>
                  <a:pt x="8048" y="18438"/>
                </a:lnTo>
                <a:lnTo>
                  <a:pt x="7868" y="18738"/>
                </a:lnTo>
                <a:lnTo>
                  <a:pt x="7748" y="19038"/>
                </a:lnTo>
                <a:lnTo>
                  <a:pt x="7748" y="19338"/>
                </a:lnTo>
                <a:lnTo>
                  <a:pt x="7808" y="19579"/>
                </a:lnTo>
                <a:lnTo>
                  <a:pt x="7868" y="19639"/>
                </a:lnTo>
                <a:lnTo>
                  <a:pt x="7988" y="19699"/>
                </a:lnTo>
                <a:lnTo>
                  <a:pt x="8168" y="19639"/>
                </a:lnTo>
                <a:lnTo>
                  <a:pt x="8288" y="19519"/>
                </a:lnTo>
                <a:lnTo>
                  <a:pt x="8588" y="19278"/>
                </a:lnTo>
                <a:lnTo>
                  <a:pt x="8829" y="18978"/>
                </a:lnTo>
                <a:lnTo>
                  <a:pt x="9069" y="18678"/>
                </a:lnTo>
                <a:lnTo>
                  <a:pt x="9069" y="19759"/>
                </a:lnTo>
                <a:lnTo>
                  <a:pt x="9129" y="19879"/>
                </a:lnTo>
                <a:lnTo>
                  <a:pt x="9189" y="19999"/>
                </a:lnTo>
                <a:lnTo>
                  <a:pt x="9249" y="20059"/>
                </a:lnTo>
                <a:lnTo>
                  <a:pt x="9489" y="20059"/>
                </a:lnTo>
                <a:lnTo>
                  <a:pt x="9549" y="19999"/>
                </a:lnTo>
                <a:lnTo>
                  <a:pt x="9609" y="19879"/>
                </a:lnTo>
                <a:lnTo>
                  <a:pt x="9669" y="19759"/>
                </a:lnTo>
                <a:lnTo>
                  <a:pt x="9669" y="18317"/>
                </a:lnTo>
                <a:lnTo>
                  <a:pt x="9850" y="18377"/>
                </a:lnTo>
                <a:lnTo>
                  <a:pt x="9970" y="18438"/>
                </a:lnTo>
                <a:lnTo>
                  <a:pt x="10090" y="18498"/>
                </a:lnTo>
                <a:lnTo>
                  <a:pt x="10210" y="18618"/>
                </a:lnTo>
                <a:lnTo>
                  <a:pt x="10330" y="18738"/>
                </a:lnTo>
                <a:lnTo>
                  <a:pt x="10390" y="18798"/>
                </a:lnTo>
                <a:lnTo>
                  <a:pt x="10510" y="18738"/>
                </a:lnTo>
                <a:lnTo>
                  <a:pt x="10630" y="18738"/>
                </a:lnTo>
                <a:lnTo>
                  <a:pt x="10690" y="18678"/>
                </a:lnTo>
                <a:lnTo>
                  <a:pt x="10750" y="18558"/>
                </a:lnTo>
                <a:lnTo>
                  <a:pt x="10750" y="18498"/>
                </a:lnTo>
                <a:lnTo>
                  <a:pt x="10690" y="18377"/>
                </a:lnTo>
                <a:lnTo>
                  <a:pt x="10510" y="18077"/>
                </a:lnTo>
                <a:lnTo>
                  <a:pt x="10270" y="17897"/>
                </a:lnTo>
                <a:lnTo>
                  <a:pt x="9970" y="17777"/>
                </a:lnTo>
                <a:lnTo>
                  <a:pt x="9669" y="17717"/>
                </a:lnTo>
                <a:lnTo>
                  <a:pt x="9669" y="14354"/>
                </a:lnTo>
                <a:lnTo>
                  <a:pt x="10210" y="14714"/>
                </a:lnTo>
                <a:lnTo>
                  <a:pt x="10810" y="15014"/>
                </a:lnTo>
                <a:lnTo>
                  <a:pt x="11951" y="15555"/>
                </a:lnTo>
                <a:lnTo>
                  <a:pt x="12132" y="15615"/>
                </a:lnTo>
                <a:lnTo>
                  <a:pt x="12432" y="15615"/>
                </a:lnTo>
                <a:lnTo>
                  <a:pt x="12552" y="15495"/>
                </a:lnTo>
                <a:lnTo>
                  <a:pt x="12612" y="15435"/>
                </a:lnTo>
                <a:lnTo>
                  <a:pt x="12732" y="15315"/>
                </a:lnTo>
                <a:lnTo>
                  <a:pt x="12732" y="15134"/>
                </a:lnTo>
                <a:lnTo>
                  <a:pt x="12732" y="14954"/>
                </a:lnTo>
                <a:lnTo>
                  <a:pt x="12132" y="12072"/>
                </a:lnTo>
                <a:lnTo>
                  <a:pt x="15135" y="14414"/>
                </a:lnTo>
                <a:lnTo>
                  <a:pt x="14834" y="14894"/>
                </a:lnTo>
                <a:lnTo>
                  <a:pt x="14594" y="15435"/>
                </a:lnTo>
                <a:lnTo>
                  <a:pt x="14474" y="16035"/>
                </a:lnTo>
                <a:lnTo>
                  <a:pt x="14474" y="16576"/>
                </a:lnTo>
                <a:lnTo>
                  <a:pt x="14534" y="16756"/>
                </a:lnTo>
                <a:lnTo>
                  <a:pt x="14594" y="16816"/>
                </a:lnTo>
                <a:lnTo>
                  <a:pt x="14714" y="16876"/>
                </a:lnTo>
                <a:lnTo>
                  <a:pt x="14834" y="16876"/>
                </a:lnTo>
                <a:lnTo>
                  <a:pt x="15074" y="16816"/>
                </a:lnTo>
                <a:lnTo>
                  <a:pt x="15195" y="16696"/>
                </a:lnTo>
                <a:lnTo>
                  <a:pt x="15255" y="16576"/>
                </a:lnTo>
                <a:lnTo>
                  <a:pt x="15435" y="15975"/>
                </a:lnTo>
                <a:lnTo>
                  <a:pt x="15615" y="15375"/>
                </a:lnTo>
                <a:lnTo>
                  <a:pt x="15795" y="14894"/>
                </a:lnTo>
                <a:lnTo>
                  <a:pt x="16996" y="15855"/>
                </a:lnTo>
                <a:lnTo>
                  <a:pt x="17116" y="15915"/>
                </a:lnTo>
                <a:lnTo>
                  <a:pt x="17417" y="15915"/>
                </a:lnTo>
                <a:lnTo>
                  <a:pt x="17537" y="15795"/>
                </a:lnTo>
                <a:lnTo>
                  <a:pt x="17597" y="15735"/>
                </a:lnTo>
                <a:lnTo>
                  <a:pt x="17657" y="15555"/>
                </a:lnTo>
                <a:lnTo>
                  <a:pt x="17597" y="15435"/>
                </a:lnTo>
                <a:lnTo>
                  <a:pt x="17537" y="15315"/>
                </a:lnTo>
                <a:lnTo>
                  <a:pt x="16756" y="14654"/>
                </a:lnTo>
                <a:lnTo>
                  <a:pt x="17176" y="14534"/>
                </a:lnTo>
                <a:lnTo>
                  <a:pt x="17477" y="14474"/>
                </a:lnTo>
                <a:lnTo>
                  <a:pt x="17837" y="14354"/>
                </a:lnTo>
                <a:lnTo>
                  <a:pt x="18137" y="14174"/>
                </a:lnTo>
                <a:lnTo>
                  <a:pt x="18197" y="14053"/>
                </a:lnTo>
                <a:lnTo>
                  <a:pt x="18318" y="13933"/>
                </a:lnTo>
                <a:lnTo>
                  <a:pt x="18318" y="13753"/>
                </a:lnTo>
                <a:lnTo>
                  <a:pt x="18257" y="13633"/>
                </a:lnTo>
                <a:lnTo>
                  <a:pt x="18137" y="13513"/>
                </a:lnTo>
                <a:lnTo>
                  <a:pt x="17957" y="13393"/>
                </a:lnTo>
                <a:lnTo>
                  <a:pt x="17597" y="13333"/>
                </a:lnTo>
                <a:lnTo>
                  <a:pt x="17236" y="13333"/>
                </a:lnTo>
                <a:lnTo>
                  <a:pt x="16876" y="13393"/>
                </a:lnTo>
                <a:lnTo>
                  <a:pt x="16276" y="13513"/>
                </a:lnTo>
                <a:lnTo>
                  <a:pt x="15975" y="13573"/>
                </a:lnTo>
                <a:lnTo>
                  <a:pt x="15735" y="13693"/>
                </a:lnTo>
                <a:lnTo>
                  <a:pt x="14354" y="12612"/>
                </a:lnTo>
                <a:lnTo>
                  <a:pt x="13033" y="11591"/>
                </a:lnTo>
                <a:lnTo>
                  <a:pt x="13693" y="11291"/>
                </a:lnTo>
                <a:lnTo>
                  <a:pt x="14354" y="10991"/>
                </a:lnTo>
                <a:lnTo>
                  <a:pt x="15074" y="10750"/>
                </a:lnTo>
                <a:lnTo>
                  <a:pt x="15795" y="10690"/>
                </a:lnTo>
                <a:lnTo>
                  <a:pt x="15915" y="10630"/>
                </a:lnTo>
                <a:lnTo>
                  <a:pt x="16035" y="10510"/>
                </a:lnTo>
                <a:lnTo>
                  <a:pt x="16035" y="10330"/>
                </a:lnTo>
                <a:lnTo>
                  <a:pt x="15975" y="10210"/>
                </a:lnTo>
                <a:lnTo>
                  <a:pt x="15135" y="9549"/>
                </a:lnTo>
                <a:lnTo>
                  <a:pt x="14294" y="8889"/>
                </a:lnTo>
                <a:lnTo>
                  <a:pt x="13693" y="8408"/>
                </a:lnTo>
                <a:lnTo>
                  <a:pt x="13033" y="7988"/>
                </a:lnTo>
                <a:lnTo>
                  <a:pt x="15074" y="6546"/>
                </a:lnTo>
                <a:lnTo>
                  <a:pt x="16756" y="5405"/>
                </a:lnTo>
                <a:lnTo>
                  <a:pt x="16996" y="5525"/>
                </a:lnTo>
                <a:lnTo>
                  <a:pt x="17236" y="5585"/>
                </a:lnTo>
                <a:lnTo>
                  <a:pt x="17717" y="5646"/>
                </a:lnTo>
                <a:lnTo>
                  <a:pt x="18257" y="5525"/>
                </a:lnTo>
                <a:lnTo>
                  <a:pt x="18738" y="5405"/>
                </a:lnTo>
                <a:lnTo>
                  <a:pt x="18858" y="5285"/>
                </a:lnTo>
                <a:lnTo>
                  <a:pt x="18978" y="5165"/>
                </a:lnTo>
                <a:lnTo>
                  <a:pt x="18978" y="4985"/>
                </a:lnTo>
                <a:lnTo>
                  <a:pt x="18978" y="4865"/>
                </a:lnTo>
                <a:lnTo>
                  <a:pt x="18918" y="4745"/>
                </a:lnTo>
                <a:lnTo>
                  <a:pt x="18798" y="4625"/>
                </a:lnTo>
                <a:lnTo>
                  <a:pt x="18678" y="4564"/>
                </a:lnTo>
                <a:lnTo>
                  <a:pt x="18498" y="4625"/>
                </a:lnTo>
                <a:lnTo>
                  <a:pt x="18077" y="4745"/>
                </a:lnTo>
                <a:lnTo>
                  <a:pt x="17837" y="4805"/>
                </a:lnTo>
                <a:lnTo>
                  <a:pt x="17597" y="4865"/>
                </a:lnTo>
                <a:lnTo>
                  <a:pt x="18438" y="4264"/>
                </a:lnTo>
                <a:lnTo>
                  <a:pt x="19218" y="3604"/>
                </a:lnTo>
                <a:lnTo>
                  <a:pt x="19278" y="3483"/>
                </a:lnTo>
                <a:lnTo>
                  <a:pt x="19278" y="3363"/>
                </a:lnTo>
                <a:lnTo>
                  <a:pt x="19278" y="3303"/>
                </a:lnTo>
                <a:lnTo>
                  <a:pt x="19218" y="3183"/>
                </a:lnTo>
                <a:lnTo>
                  <a:pt x="19038" y="3063"/>
                </a:lnTo>
                <a:lnTo>
                  <a:pt x="18918" y="3063"/>
                </a:lnTo>
                <a:lnTo>
                  <a:pt x="18798" y="3123"/>
                </a:lnTo>
                <a:lnTo>
                  <a:pt x="18077" y="3483"/>
                </a:lnTo>
                <a:lnTo>
                  <a:pt x="17357" y="3964"/>
                </a:lnTo>
                <a:lnTo>
                  <a:pt x="17477" y="3724"/>
                </a:lnTo>
                <a:lnTo>
                  <a:pt x="17597" y="3483"/>
                </a:lnTo>
                <a:lnTo>
                  <a:pt x="17657" y="3243"/>
                </a:lnTo>
                <a:lnTo>
                  <a:pt x="17537" y="3003"/>
                </a:lnTo>
                <a:lnTo>
                  <a:pt x="17477" y="2883"/>
                </a:lnTo>
                <a:lnTo>
                  <a:pt x="17176" y="2883"/>
                </a:lnTo>
                <a:lnTo>
                  <a:pt x="17116" y="2943"/>
                </a:lnTo>
                <a:lnTo>
                  <a:pt x="16996" y="3123"/>
                </a:lnTo>
                <a:lnTo>
                  <a:pt x="16876" y="3363"/>
                </a:lnTo>
                <a:lnTo>
                  <a:pt x="16576" y="3784"/>
                </a:lnTo>
                <a:lnTo>
                  <a:pt x="16396" y="4204"/>
                </a:lnTo>
                <a:lnTo>
                  <a:pt x="16336" y="4444"/>
                </a:lnTo>
                <a:lnTo>
                  <a:pt x="16336" y="4685"/>
                </a:lnTo>
                <a:lnTo>
                  <a:pt x="14474" y="6006"/>
                </a:lnTo>
                <a:lnTo>
                  <a:pt x="12972" y="7027"/>
                </a:lnTo>
                <a:lnTo>
                  <a:pt x="13213" y="5946"/>
                </a:lnTo>
                <a:lnTo>
                  <a:pt x="13633" y="3844"/>
                </a:lnTo>
                <a:lnTo>
                  <a:pt x="13633" y="3664"/>
                </a:lnTo>
                <a:lnTo>
                  <a:pt x="13513" y="3483"/>
                </a:lnTo>
                <a:lnTo>
                  <a:pt x="13333" y="3423"/>
                </a:lnTo>
                <a:lnTo>
                  <a:pt x="13093" y="3483"/>
                </a:lnTo>
                <a:lnTo>
                  <a:pt x="12072" y="4024"/>
                </a:lnTo>
                <a:lnTo>
                  <a:pt x="11111" y="4625"/>
                </a:lnTo>
                <a:lnTo>
                  <a:pt x="10450" y="5045"/>
                </a:lnTo>
                <a:lnTo>
                  <a:pt x="9789" y="5465"/>
                </a:lnTo>
                <a:lnTo>
                  <a:pt x="9789" y="4144"/>
                </a:lnTo>
                <a:lnTo>
                  <a:pt x="9729" y="2883"/>
                </a:lnTo>
                <a:lnTo>
                  <a:pt x="9970" y="2763"/>
                </a:lnTo>
                <a:lnTo>
                  <a:pt x="10210" y="2643"/>
                </a:lnTo>
                <a:lnTo>
                  <a:pt x="10570" y="2282"/>
                </a:lnTo>
                <a:lnTo>
                  <a:pt x="11171" y="1622"/>
                </a:lnTo>
                <a:lnTo>
                  <a:pt x="11471" y="1261"/>
                </a:lnTo>
                <a:lnTo>
                  <a:pt x="11591" y="901"/>
                </a:lnTo>
                <a:lnTo>
                  <a:pt x="11591" y="721"/>
                </a:lnTo>
                <a:lnTo>
                  <a:pt x="11591" y="601"/>
                </a:lnTo>
                <a:lnTo>
                  <a:pt x="11471" y="481"/>
                </a:lnTo>
                <a:lnTo>
                  <a:pt x="11351" y="421"/>
                </a:lnTo>
                <a:lnTo>
                  <a:pt x="11111" y="421"/>
                </a:lnTo>
                <a:lnTo>
                  <a:pt x="10870" y="481"/>
                </a:lnTo>
                <a:lnTo>
                  <a:pt x="10630" y="601"/>
                </a:lnTo>
                <a:lnTo>
                  <a:pt x="10450" y="781"/>
                </a:lnTo>
                <a:lnTo>
                  <a:pt x="10150" y="1201"/>
                </a:lnTo>
                <a:lnTo>
                  <a:pt x="9789" y="1562"/>
                </a:lnTo>
                <a:lnTo>
                  <a:pt x="9609" y="1742"/>
                </a:lnTo>
                <a:lnTo>
                  <a:pt x="9549" y="901"/>
                </a:lnTo>
                <a:lnTo>
                  <a:pt x="9369" y="60"/>
                </a:lnTo>
                <a:lnTo>
                  <a:pt x="9369" y="0"/>
                </a:lnTo>
                <a:close/>
              </a:path>
            </a:pathLst>
          </a:custGeom>
          <a:solidFill>
            <a:srgbClr val="79C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0"/>
          <p:cNvSpPr/>
          <p:nvPr/>
        </p:nvSpPr>
        <p:spPr>
          <a:xfrm rot="2852827">
            <a:off x="169597" y="2310035"/>
            <a:ext cx="327168" cy="1117788"/>
          </a:xfrm>
          <a:custGeom>
            <a:avLst/>
            <a:gdLst/>
            <a:ahLst/>
            <a:cxnLst/>
            <a:rect l="l" t="t" r="r" b="b"/>
            <a:pathLst>
              <a:path w="12973" h="44323" extrusionOk="0">
                <a:moveTo>
                  <a:pt x="5645" y="1"/>
                </a:moveTo>
                <a:lnTo>
                  <a:pt x="5465" y="61"/>
                </a:lnTo>
                <a:lnTo>
                  <a:pt x="5465" y="181"/>
                </a:lnTo>
                <a:lnTo>
                  <a:pt x="5405" y="241"/>
                </a:lnTo>
                <a:lnTo>
                  <a:pt x="5525" y="1803"/>
                </a:lnTo>
                <a:lnTo>
                  <a:pt x="5585" y="2403"/>
                </a:lnTo>
                <a:lnTo>
                  <a:pt x="5345" y="2223"/>
                </a:lnTo>
                <a:lnTo>
                  <a:pt x="4685" y="1803"/>
                </a:lnTo>
                <a:lnTo>
                  <a:pt x="4084" y="1322"/>
                </a:lnTo>
                <a:lnTo>
                  <a:pt x="3363" y="962"/>
                </a:lnTo>
                <a:lnTo>
                  <a:pt x="3003" y="842"/>
                </a:lnTo>
                <a:lnTo>
                  <a:pt x="2643" y="722"/>
                </a:lnTo>
                <a:lnTo>
                  <a:pt x="2462" y="782"/>
                </a:lnTo>
                <a:lnTo>
                  <a:pt x="2282" y="902"/>
                </a:lnTo>
                <a:lnTo>
                  <a:pt x="2222" y="1082"/>
                </a:lnTo>
                <a:lnTo>
                  <a:pt x="2222" y="1262"/>
                </a:lnTo>
                <a:lnTo>
                  <a:pt x="2402" y="1562"/>
                </a:lnTo>
                <a:lnTo>
                  <a:pt x="2643" y="1923"/>
                </a:lnTo>
                <a:lnTo>
                  <a:pt x="3123" y="2523"/>
                </a:lnTo>
                <a:lnTo>
                  <a:pt x="3784" y="3004"/>
                </a:lnTo>
                <a:lnTo>
                  <a:pt x="4384" y="3484"/>
                </a:lnTo>
                <a:lnTo>
                  <a:pt x="5345" y="4325"/>
                </a:lnTo>
                <a:lnTo>
                  <a:pt x="5285" y="4565"/>
                </a:lnTo>
                <a:lnTo>
                  <a:pt x="4925" y="4265"/>
                </a:lnTo>
                <a:lnTo>
                  <a:pt x="3423" y="3004"/>
                </a:lnTo>
                <a:lnTo>
                  <a:pt x="2643" y="2403"/>
                </a:lnTo>
                <a:lnTo>
                  <a:pt x="1862" y="1803"/>
                </a:lnTo>
                <a:lnTo>
                  <a:pt x="1682" y="1803"/>
                </a:lnTo>
                <a:lnTo>
                  <a:pt x="1502" y="1863"/>
                </a:lnTo>
                <a:lnTo>
                  <a:pt x="1441" y="2043"/>
                </a:lnTo>
                <a:lnTo>
                  <a:pt x="1441" y="2103"/>
                </a:lnTo>
                <a:lnTo>
                  <a:pt x="1441" y="2223"/>
                </a:lnTo>
                <a:lnTo>
                  <a:pt x="2042" y="3004"/>
                </a:lnTo>
                <a:lnTo>
                  <a:pt x="2643" y="3784"/>
                </a:lnTo>
                <a:lnTo>
                  <a:pt x="3964" y="5286"/>
                </a:lnTo>
                <a:lnTo>
                  <a:pt x="4624" y="6007"/>
                </a:lnTo>
                <a:lnTo>
                  <a:pt x="5285" y="6787"/>
                </a:lnTo>
                <a:lnTo>
                  <a:pt x="5285" y="6907"/>
                </a:lnTo>
                <a:lnTo>
                  <a:pt x="4624" y="6067"/>
                </a:lnTo>
                <a:lnTo>
                  <a:pt x="3844" y="5286"/>
                </a:lnTo>
                <a:lnTo>
                  <a:pt x="3423" y="4926"/>
                </a:lnTo>
                <a:lnTo>
                  <a:pt x="2943" y="4565"/>
                </a:lnTo>
                <a:lnTo>
                  <a:pt x="2523" y="4325"/>
                </a:lnTo>
                <a:lnTo>
                  <a:pt x="1982" y="4145"/>
                </a:lnTo>
                <a:lnTo>
                  <a:pt x="1802" y="4145"/>
                </a:lnTo>
                <a:lnTo>
                  <a:pt x="1622" y="4265"/>
                </a:lnTo>
                <a:lnTo>
                  <a:pt x="1562" y="4445"/>
                </a:lnTo>
                <a:lnTo>
                  <a:pt x="1562" y="4565"/>
                </a:lnTo>
                <a:lnTo>
                  <a:pt x="1622" y="4685"/>
                </a:lnTo>
                <a:lnTo>
                  <a:pt x="1862" y="5106"/>
                </a:lnTo>
                <a:lnTo>
                  <a:pt x="2162" y="5466"/>
                </a:lnTo>
                <a:lnTo>
                  <a:pt x="2883" y="6187"/>
                </a:lnTo>
                <a:lnTo>
                  <a:pt x="3604" y="6907"/>
                </a:lnTo>
                <a:lnTo>
                  <a:pt x="4264" y="7688"/>
                </a:lnTo>
                <a:lnTo>
                  <a:pt x="4624" y="8289"/>
                </a:lnTo>
                <a:lnTo>
                  <a:pt x="3243" y="6847"/>
                </a:lnTo>
                <a:lnTo>
                  <a:pt x="1862" y="5526"/>
                </a:lnTo>
                <a:lnTo>
                  <a:pt x="1742" y="5406"/>
                </a:lnTo>
                <a:lnTo>
                  <a:pt x="1502" y="5406"/>
                </a:lnTo>
                <a:lnTo>
                  <a:pt x="1381" y="5466"/>
                </a:lnTo>
                <a:lnTo>
                  <a:pt x="1261" y="5586"/>
                </a:lnTo>
                <a:lnTo>
                  <a:pt x="1201" y="5706"/>
                </a:lnTo>
                <a:lnTo>
                  <a:pt x="1201" y="5826"/>
                </a:lnTo>
                <a:lnTo>
                  <a:pt x="1261" y="6007"/>
                </a:lnTo>
                <a:lnTo>
                  <a:pt x="2342" y="7448"/>
                </a:lnTo>
                <a:lnTo>
                  <a:pt x="3423" y="8889"/>
                </a:lnTo>
                <a:lnTo>
                  <a:pt x="4324" y="10030"/>
                </a:lnTo>
                <a:lnTo>
                  <a:pt x="4745" y="10571"/>
                </a:lnTo>
                <a:lnTo>
                  <a:pt x="5285" y="11111"/>
                </a:lnTo>
                <a:lnTo>
                  <a:pt x="5285" y="11652"/>
                </a:lnTo>
                <a:lnTo>
                  <a:pt x="5105" y="11472"/>
                </a:lnTo>
                <a:lnTo>
                  <a:pt x="4564" y="10811"/>
                </a:lnTo>
                <a:lnTo>
                  <a:pt x="4024" y="10150"/>
                </a:lnTo>
                <a:lnTo>
                  <a:pt x="3423" y="9610"/>
                </a:lnTo>
                <a:lnTo>
                  <a:pt x="2763" y="9069"/>
                </a:lnTo>
                <a:lnTo>
                  <a:pt x="2703" y="9009"/>
                </a:lnTo>
                <a:lnTo>
                  <a:pt x="2583" y="9009"/>
                </a:lnTo>
                <a:lnTo>
                  <a:pt x="2402" y="9129"/>
                </a:lnTo>
                <a:lnTo>
                  <a:pt x="2282" y="9310"/>
                </a:lnTo>
                <a:lnTo>
                  <a:pt x="2282" y="9370"/>
                </a:lnTo>
                <a:lnTo>
                  <a:pt x="2342" y="9490"/>
                </a:lnTo>
                <a:lnTo>
                  <a:pt x="2763" y="10271"/>
                </a:lnTo>
                <a:lnTo>
                  <a:pt x="3243" y="10991"/>
                </a:lnTo>
                <a:lnTo>
                  <a:pt x="4204" y="12433"/>
                </a:lnTo>
                <a:lnTo>
                  <a:pt x="4685" y="13273"/>
                </a:lnTo>
                <a:lnTo>
                  <a:pt x="4985" y="13694"/>
                </a:lnTo>
                <a:lnTo>
                  <a:pt x="5285" y="14114"/>
                </a:lnTo>
                <a:lnTo>
                  <a:pt x="5225" y="14835"/>
                </a:lnTo>
                <a:lnTo>
                  <a:pt x="4564" y="13874"/>
                </a:lnTo>
                <a:lnTo>
                  <a:pt x="3904" y="13033"/>
                </a:lnTo>
                <a:lnTo>
                  <a:pt x="2763" y="11472"/>
                </a:lnTo>
                <a:lnTo>
                  <a:pt x="2162" y="10691"/>
                </a:lnTo>
                <a:lnTo>
                  <a:pt x="1502" y="9910"/>
                </a:lnTo>
                <a:lnTo>
                  <a:pt x="1381" y="9850"/>
                </a:lnTo>
                <a:lnTo>
                  <a:pt x="1261" y="9790"/>
                </a:lnTo>
                <a:lnTo>
                  <a:pt x="1141" y="9850"/>
                </a:lnTo>
                <a:lnTo>
                  <a:pt x="1081" y="9910"/>
                </a:lnTo>
                <a:lnTo>
                  <a:pt x="961" y="9970"/>
                </a:lnTo>
                <a:lnTo>
                  <a:pt x="961" y="10090"/>
                </a:lnTo>
                <a:lnTo>
                  <a:pt x="901" y="10210"/>
                </a:lnTo>
                <a:lnTo>
                  <a:pt x="961" y="10331"/>
                </a:lnTo>
                <a:lnTo>
                  <a:pt x="1441" y="11352"/>
                </a:lnTo>
                <a:lnTo>
                  <a:pt x="1922" y="12252"/>
                </a:lnTo>
                <a:lnTo>
                  <a:pt x="1742" y="12072"/>
                </a:lnTo>
                <a:lnTo>
                  <a:pt x="1682" y="12012"/>
                </a:lnTo>
                <a:lnTo>
                  <a:pt x="1502" y="12012"/>
                </a:lnTo>
                <a:lnTo>
                  <a:pt x="1381" y="12072"/>
                </a:lnTo>
                <a:lnTo>
                  <a:pt x="1261" y="12252"/>
                </a:lnTo>
                <a:lnTo>
                  <a:pt x="1261" y="12312"/>
                </a:lnTo>
                <a:lnTo>
                  <a:pt x="1321" y="12433"/>
                </a:lnTo>
                <a:lnTo>
                  <a:pt x="1862" y="13514"/>
                </a:lnTo>
                <a:lnTo>
                  <a:pt x="2402" y="14595"/>
                </a:lnTo>
                <a:lnTo>
                  <a:pt x="3063" y="15616"/>
                </a:lnTo>
                <a:lnTo>
                  <a:pt x="3724" y="16637"/>
                </a:lnTo>
                <a:lnTo>
                  <a:pt x="4504" y="17958"/>
                </a:lnTo>
                <a:lnTo>
                  <a:pt x="4504" y="18078"/>
                </a:lnTo>
                <a:lnTo>
                  <a:pt x="4564" y="18198"/>
                </a:lnTo>
                <a:lnTo>
                  <a:pt x="4745" y="18318"/>
                </a:lnTo>
                <a:lnTo>
                  <a:pt x="4925" y="18678"/>
                </a:lnTo>
                <a:lnTo>
                  <a:pt x="5045" y="18859"/>
                </a:lnTo>
                <a:lnTo>
                  <a:pt x="5225" y="19039"/>
                </a:lnTo>
                <a:lnTo>
                  <a:pt x="5225" y="19099"/>
                </a:lnTo>
                <a:lnTo>
                  <a:pt x="5105" y="19039"/>
                </a:lnTo>
                <a:lnTo>
                  <a:pt x="4985" y="18919"/>
                </a:lnTo>
                <a:lnTo>
                  <a:pt x="4865" y="18739"/>
                </a:lnTo>
                <a:lnTo>
                  <a:pt x="4504" y="18318"/>
                </a:lnTo>
                <a:lnTo>
                  <a:pt x="4204" y="17838"/>
                </a:lnTo>
                <a:lnTo>
                  <a:pt x="3664" y="16937"/>
                </a:lnTo>
                <a:lnTo>
                  <a:pt x="3183" y="15976"/>
                </a:lnTo>
                <a:lnTo>
                  <a:pt x="2583" y="15075"/>
                </a:lnTo>
                <a:lnTo>
                  <a:pt x="2462" y="14955"/>
                </a:lnTo>
                <a:lnTo>
                  <a:pt x="2282" y="14895"/>
                </a:lnTo>
                <a:lnTo>
                  <a:pt x="2102" y="14835"/>
                </a:lnTo>
                <a:lnTo>
                  <a:pt x="1982" y="14835"/>
                </a:lnTo>
                <a:lnTo>
                  <a:pt x="1802" y="14895"/>
                </a:lnTo>
                <a:lnTo>
                  <a:pt x="1682" y="15015"/>
                </a:lnTo>
                <a:lnTo>
                  <a:pt x="1562" y="15195"/>
                </a:lnTo>
                <a:lnTo>
                  <a:pt x="1562" y="15375"/>
                </a:lnTo>
                <a:lnTo>
                  <a:pt x="1622" y="15916"/>
                </a:lnTo>
                <a:lnTo>
                  <a:pt x="1802" y="16456"/>
                </a:lnTo>
                <a:lnTo>
                  <a:pt x="1982" y="17057"/>
                </a:lnTo>
                <a:lnTo>
                  <a:pt x="2282" y="17537"/>
                </a:lnTo>
                <a:lnTo>
                  <a:pt x="2883" y="18618"/>
                </a:lnTo>
                <a:lnTo>
                  <a:pt x="3483" y="19519"/>
                </a:lnTo>
                <a:lnTo>
                  <a:pt x="4264" y="20480"/>
                </a:lnTo>
                <a:lnTo>
                  <a:pt x="4745" y="21021"/>
                </a:lnTo>
                <a:lnTo>
                  <a:pt x="5225" y="21441"/>
                </a:lnTo>
                <a:lnTo>
                  <a:pt x="5225" y="22822"/>
                </a:lnTo>
                <a:lnTo>
                  <a:pt x="5225" y="23603"/>
                </a:lnTo>
                <a:lnTo>
                  <a:pt x="4564" y="22522"/>
                </a:lnTo>
                <a:lnTo>
                  <a:pt x="3904" y="21441"/>
                </a:lnTo>
                <a:lnTo>
                  <a:pt x="3303" y="20420"/>
                </a:lnTo>
                <a:lnTo>
                  <a:pt x="2643" y="19339"/>
                </a:lnTo>
                <a:lnTo>
                  <a:pt x="2342" y="18859"/>
                </a:lnTo>
                <a:lnTo>
                  <a:pt x="1982" y="18378"/>
                </a:lnTo>
                <a:lnTo>
                  <a:pt x="1562" y="17898"/>
                </a:lnTo>
                <a:lnTo>
                  <a:pt x="1081" y="17477"/>
                </a:lnTo>
                <a:lnTo>
                  <a:pt x="901" y="17477"/>
                </a:lnTo>
                <a:lnTo>
                  <a:pt x="841" y="17537"/>
                </a:lnTo>
                <a:lnTo>
                  <a:pt x="841" y="17657"/>
                </a:lnTo>
                <a:lnTo>
                  <a:pt x="961" y="18258"/>
                </a:lnTo>
                <a:lnTo>
                  <a:pt x="1141" y="18859"/>
                </a:lnTo>
                <a:lnTo>
                  <a:pt x="1321" y="19399"/>
                </a:lnTo>
                <a:lnTo>
                  <a:pt x="1622" y="19940"/>
                </a:lnTo>
                <a:lnTo>
                  <a:pt x="2222" y="21081"/>
                </a:lnTo>
                <a:lnTo>
                  <a:pt x="2823" y="22102"/>
                </a:lnTo>
                <a:lnTo>
                  <a:pt x="3604" y="23663"/>
                </a:lnTo>
                <a:lnTo>
                  <a:pt x="4024" y="24444"/>
                </a:lnTo>
                <a:lnTo>
                  <a:pt x="4504" y="25225"/>
                </a:lnTo>
                <a:lnTo>
                  <a:pt x="4504" y="25345"/>
                </a:lnTo>
                <a:lnTo>
                  <a:pt x="4024" y="24744"/>
                </a:lnTo>
                <a:lnTo>
                  <a:pt x="3123" y="23723"/>
                </a:lnTo>
                <a:lnTo>
                  <a:pt x="2222" y="22702"/>
                </a:lnTo>
                <a:lnTo>
                  <a:pt x="1862" y="22282"/>
                </a:lnTo>
                <a:lnTo>
                  <a:pt x="1502" y="21982"/>
                </a:lnTo>
                <a:lnTo>
                  <a:pt x="1141" y="21741"/>
                </a:lnTo>
                <a:lnTo>
                  <a:pt x="901" y="21621"/>
                </a:lnTo>
                <a:lnTo>
                  <a:pt x="601" y="21621"/>
                </a:lnTo>
                <a:lnTo>
                  <a:pt x="601" y="21861"/>
                </a:lnTo>
                <a:lnTo>
                  <a:pt x="661" y="22102"/>
                </a:lnTo>
                <a:lnTo>
                  <a:pt x="781" y="22522"/>
                </a:lnTo>
                <a:lnTo>
                  <a:pt x="1021" y="22942"/>
                </a:lnTo>
                <a:lnTo>
                  <a:pt x="1321" y="23363"/>
                </a:lnTo>
                <a:lnTo>
                  <a:pt x="2222" y="24564"/>
                </a:lnTo>
                <a:lnTo>
                  <a:pt x="3123" y="25765"/>
                </a:lnTo>
                <a:lnTo>
                  <a:pt x="4084" y="27146"/>
                </a:lnTo>
                <a:lnTo>
                  <a:pt x="4624" y="27927"/>
                </a:lnTo>
                <a:lnTo>
                  <a:pt x="4925" y="28287"/>
                </a:lnTo>
                <a:lnTo>
                  <a:pt x="5225" y="28588"/>
                </a:lnTo>
                <a:lnTo>
                  <a:pt x="5225" y="30209"/>
                </a:lnTo>
                <a:lnTo>
                  <a:pt x="4564" y="29308"/>
                </a:lnTo>
                <a:lnTo>
                  <a:pt x="3904" y="28408"/>
                </a:lnTo>
                <a:lnTo>
                  <a:pt x="2703" y="26306"/>
                </a:lnTo>
                <a:lnTo>
                  <a:pt x="2222" y="25285"/>
                </a:lnTo>
                <a:lnTo>
                  <a:pt x="1922" y="24864"/>
                </a:lnTo>
                <a:lnTo>
                  <a:pt x="1682" y="24684"/>
                </a:lnTo>
                <a:lnTo>
                  <a:pt x="1502" y="24504"/>
                </a:lnTo>
                <a:lnTo>
                  <a:pt x="1381" y="24444"/>
                </a:lnTo>
                <a:lnTo>
                  <a:pt x="1261" y="24504"/>
                </a:lnTo>
                <a:lnTo>
                  <a:pt x="1141" y="24564"/>
                </a:lnTo>
                <a:lnTo>
                  <a:pt x="1081" y="24684"/>
                </a:lnTo>
                <a:lnTo>
                  <a:pt x="1021" y="24924"/>
                </a:lnTo>
                <a:lnTo>
                  <a:pt x="961" y="25225"/>
                </a:lnTo>
                <a:lnTo>
                  <a:pt x="1021" y="25825"/>
                </a:lnTo>
                <a:lnTo>
                  <a:pt x="1201" y="26486"/>
                </a:lnTo>
                <a:lnTo>
                  <a:pt x="1441" y="27146"/>
                </a:lnTo>
                <a:lnTo>
                  <a:pt x="1742" y="27747"/>
                </a:lnTo>
                <a:lnTo>
                  <a:pt x="2042" y="28348"/>
                </a:lnTo>
                <a:lnTo>
                  <a:pt x="2643" y="29369"/>
                </a:lnTo>
                <a:lnTo>
                  <a:pt x="3183" y="30269"/>
                </a:lnTo>
                <a:lnTo>
                  <a:pt x="3784" y="31170"/>
                </a:lnTo>
                <a:lnTo>
                  <a:pt x="4084" y="31591"/>
                </a:lnTo>
                <a:lnTo>
                  <a:pt x="4444" y="32011"/>
                </a:lnTo>
                <a:lnTo>
                  <a:pt x="4805" y="32371"/>
                </a:lnTo>
                <a:lnTo>
                  <a:pt x="5225" y="32672"/>
                </a:lnTo>
                <a:lnTo>
                  <a:pt x="5225" y="34053"/>
                </a:lnTo>
                <a:lnTo>
                  <a:pt x="4144" y="32792"/>
                </a:lnTo>
                <a:lnTo>
                  <a:pt x="3604" y="32191"/>
                </a:lnTo>
                <a:lnTo>
                  <a:pt x="3123" y="31591"/>
                </a:lnTo>
                <a:lnTo>
                  <a:pt x="2462" y="30570"/>
                </a:lnTo>
                <a:lnTo>
                  <a:pt x="1862" y="29489"/>
                </a:lnTo>
                <a:lnTo>
                  <a:pt x="1261" y="28408"/>
                </a:lnTo>
                <a:lnTo>
                  <a:pt x="901" y="27927"/>
                </a:lnTo>
                <a:lnTo>
                  <a:pt x="541" y="27447"/>
                </a:lnTo>
                <a:lnTo>
                  <a:pt x="481" y="27387"/>
                </a:lnTo>
                <a:lnTo>
                  <a:pt x="360" y="27327"/>
                </a:lnTo>
                <a:lnTo>
                  <a:pt x="240" y="27387"/>
                </a:lnTo>
                <a:lnTo>
                  <a:pt x="60" y="27507"/>
                </a:lnTo>
                <a:lnTo>
                  <a:pt x="0" y="27687"/>
                </a:lnTo>
                <a:lnTo>
                  <a:pt x="60" y="28287"/>
                </a:lnTo>
                <a:lnTo>
                  <a:pt x="180" y="28948"/>
                </a:lnTo>
                <a:lnTo>
                  <a:pt x="360" y="29549"/>
                </a:lnTo>
                <a:lnTo>
                  <a:pt x="601" y="30209"/>
                </a:lnTo>
                <a:lnTo>
                  <a:pt x="901" y="30810"/>
                </a:lnTo>
                <a:lnTo>
                  <a:pt x="1201" y="31410"/>
                </a:lnTo>
                <a:lnTo>
                  <a:pt x="1862" y="32552"/>
                </a:lnTo>
                <a:lnTo>
                  <a:pt x="1922" y="33092"/>
                </a:lnTo>
                <a:lnTo>
                  <a:pt x="2102" y="33633"/>
                </a:lnTo>
                <a:lnTo>
                  <a:pt x="2342" y="34173"/>
                </a:lnTo>
                <a:lnTo>
                  <a:pt x="2583" y="34714"/>
                </a:lnTo>
                <a:lnTo>
                  <a:pt x="3664" y="36755"/>
                </a:lnTo>
                <a:lnTo>
                  <a:pt x="4084" y="37656"/>
                </a:lnTo>
                <a:lnTo>
                  <a:pt x="4564" y="38677"/>
                </a:lnTo>
                <a:lnTo>
                  <a:pt x="4264" y="38377"/>
                </a:lnTo>
                <a:lnTo>
                  <a:pt x="3664" y="37656"/>
                </a:lnTo>
                <a:lnTo>
                  <a:pt x="2943" y="36996"/>
                </a:lnTo>
                <a:lnTo>
                  <a:pt x="2222" y="36335"/>
                </a:lnTo>
                <a:lnTo>
                  <a:pt x="1502" y="35795"/>
                </a:lnTo>
                <a:lnTo>
                  <a:pt x="1141" y="35795"/>
                </a:lnTo>
                <a:lnTo>
                  <a:pt x="1021" y="35855"/>
                </a:lnTo>
                <a:lnTo>
                  <a:pt x="961" y="36095"/>
                </a:lnTo>
                <a:lnTo>
                  <a:pt x="961" y="36215"/>
                </a:lnTo>
                <a:lnTo>
                  <a:pt x="961" y="36335"/>
                </a:lnTo>
                <a:lnTo>
                  <a:pt x="1381" y="37116"/>
                </a:lnTo>
                <a:lnTo>
                  <a:pt x="1862" y="37897"/>
                </a:lnTo>
                <a:lnTo>
                  <a:pt x="2462" y="38617"/>
                </a:lnTo>
                <a:lnTo>
                  <a:pt x="3003" y="39338"/>
                </a:lnTo>
                <a:lnTo>
                  <a:pt x="4024" y="40659"/>
                </a:lnTo>
                <a:lnTo>
                  <a:pt x="4564" y="41260"/>
                </a:lnTo>
                <a:lnTo>
                  <a:pt x="4925" y="41500"/>
                </a:lnTo>
                <a:lnTo>
                  <a:pt x="5225" y="41740"/>
                </a:lnTo>
                <a:lnTo>
                  <a:pt x="5225" y="41980"/>
                </a:lnTo>
                <a:lnTo>
                  <a:pt x="4624" y="41500"/>
                </a:lnTo>
                <a:lnTo>
                  <a:pt x="4084" y="41019"/>
                </a:lnTo>
                <a:lnTo>
                  <a:pt x="3543" y="40539"/>
                </a:lnTo>
                <a:lnTo>
                  <a:pt x="2943" y="40179"/>
                </a:lnTo>
                <a:lnTo>
                  <a:pt x="2763" y="40119"/>
                </a:lnTo>
                <a:lnTo>
                  <a:pt x="2643" y="40059"/>
                </a:lnTo>
                <a:lnTo>
                  <a:pt x="2462" y="40059"/>
                </a:lnTo>
                <a:lnTo>
                  <a:pt x="2342" y="40179"/>
                </a:lnTo>
                <a:lnTo>
                  <a:pt x="2222" y="40239"/>
                </a:lnTo>
                <a:lnTo>
                  <a:pt x="2102" y="40359"/>
                </a:lnTo>
                <a:lnTo>
                  <a:pt x="2042" y="40479"/>
                </a:lnTo>
                <a:lnTo>
                  <a:pt x="2042" y="40659"/>
                </a:lnTo>
                <a:lnTo>
                  <a:pt x="2042" y="40839"/>
                </a:lnTo>
                <a:lnTo>
                  <a:pt x="2222" y="41200"/>
                </a:lnTo>
                <a:lnTo>
                  <a:pt x="2402" y="41500"/>
                </a:lnTo>
                <a:lnTo>
                  <a:pt x="2943" y="42161"/>
                </a:lnTo>
                <a:lnTo>
                  <a:pt x="3543" y="42761"/>
                </a:lnTo>
                <a:lnTo>
                  <a:pt x="4144" y="43242"/>
                </a:lnTo>
                <a:lnTo>
                  <a:pt x="4745" y="43722"/>
                </a:lnTo>
                <a:lnTo>
                  <a:pt x="5045" y="43962"/>
                </a:lnTo>
                <a:lnTo>
                  <a:pt x="5405" y="44142"/>
                </a:lnTo>
                <a:lnTo>
                  <a:pt x="5766" y="44263"/>
                </a:lnTo>
                <a:lnTo>
                  <a:pt x="6126" y="44323"/>
                </a:lnTo>
                <a:lnTo>
                  <a:pt x="6486" y="44323"/>
                </a:lnTo>
                <a:lnTo>
                  <a:pt x="6847" y="44202"/>
                </a:lnTo>
                <a:lnTo>
                  <a:pt x="6967" y="44082"/>
                </a:lnTo>
                <a:lnTo>
                  <a:pt x="7027" y="43962"/>
                </a:lnTo>
                <a:lnTo>
                  <a:pt x="7027" y="43842"/>
                </a:lnTo>
                <a:lnTo>
                  <a:pt x="7027" y="43722"/>
                </a:lnTo>
                <a:lnTo>
                  <a:pt x="6967" y="43422"/>
                </a:lnTo>
                <a:lnTo>
                  <a:pt x="6847" y="43242"/>
                </a:lnTo>
                <a:lnTo>
                  <a:pt x="6666" y="43001"/>
                </a:lnTo>
                <a:lnTo>
                  <a:pt x="6486" y="42821"/>
                </a:lnTo>
                <a:lnTo>
                  <a:pt x="7147" y="41920"/>
                </a:lnTo>
                <a:lnTo>
                  <a:pt x="7928" y="40839"/>
                </a:lnTo>
                <a:lnTo>
                  <a:pt x="8648" y="39758"/>
                </a:lnTo>
                <a:lnTo>
                  <a:pt x="9309" y="38677"/>
                </a:lnTo>
                <a:lnTo>
                  <a:pt x="10030" y="37536"/>
                </a:lnTo>
                <a:lnTo>
                  <a:pt x="10330" y="36936"/>
                </a:lnTo>
                <a:lnTo>
                  <a:pt x="10630" y="36275"/>
                </a:lnTo>
                <a:lnTo>
                  <a:pt x="10810" y="35674"/>
                </a:lnTo>
                <a:lnTo>
                  <a:pt x="10930" y="35014"/>
                </a:lnTo>
                <a:lnTo>
                  <a:pt x="10930" y="34954"/>
                </a:lnTo>
                <a:lnTo>
                  <a:pt x="10870" y="34954"/>
                </a:lnTo>
                <a:lnTo>
                  <a:pt x="10330" y="35314"/>
                </a:lnTo>
                <a:lnTo>
                  <a:pt x="9849" y="35734"/>
                </a:lnTo>
                <a:lnTo>
                  <a:pt x="9429" y="36215"/>
                </a:lnTo>
                <a:lnTo>
                  <a:pt x="8949" y="36695"/>
                </a:lnTo>
                <a:lnTo>
                  <a:pt x="8168" y="37776"/>
                </a:lnTo>
                <a:lnTo>
                  <a:pt x="7507" y="38857"/>
                </a:lnTo>
                <a:lnTo>
                  <a:pt x="6907" y="39698"/>
                </a:lnTo>
                <a:lnTo>
                  <a:pt x="6847" y="39578"/>
                </a:lnTo>
                <a:lnTo>
                  <a:pt x="7447" y="38797"/>
                </a:lnTo>
                <a:lnTo>
                  <a:pt x="7988" y="37957"/>
                </a:lnTo>
                <a:lnTo>
                  <a:pt x="9009" y="36335"/>
                </a:lnTo>
                <a:lnTo>
                  <a:pt x="9669" y="35254"/>
                </a:lnTo>
                <a:lnTo>
                  <a:pt x="10270" y="34233"/>
                </a:lnTo>
                <a:lnTo>
                  <a:pt x="11471" y="32071"/>
                </a:lnTo>
                <a:lnTo>
                  <a:pt x="11531" y="31951"/>
                </a:lnTo>
                <a:lnTo>
                  <a:pt x="11531" y="31891"/>
                </a:lnTo>
                <a:lnTo>
                  <a:pt x="11351" y="31651"/>
                </a:lnTo>
                <a:lnTo>
                  <a:pt x="11291" y="31591"/>
                </a:lnTo>
                <a:lnTo>
                  <a:pt x="11171" y="31591"/>
                </a:lnTo>
                <a:lnTo>
                  <a:pt x="11051" y="31651"/>
                </a:lnTo>
                <a:lnTo>
                  <a:pt x="10991" y="31711"/>
                </a:lnTo>
                <a:lnTo>
                  <a:pt x="9549" y="33452"/>
                </a:lnTo>
                <a:lnTo>
                  <a:pt x="8168" y="35194"/>
                </a:lnTo>
                <a:lnTo>
                  <a:pt x="8828" y="33873"/>
                </a:lnTo>
                <a:lnTo>
                  <a:pt x="9429" y="32612"/>
                </a:lnTo>
                <a:lnTo>
                  <a:pt x="10030" y="31410"/>
                </a:lnTo>
                <a:lnTo>
                  <a:pt x="10630" y="30209"/>
                </a:lnTo>
                <a:lnTo>
                  <a:pt x="11711" y="27747"/>
                </a:lnTo>
                <a:lnTo>
                  <a:pt x="11711" y="27627"/>
                </a:lnTo>
                <a:lnTo>
                  <a:pt x="11711" y="27507"/>
                </a:lnTo>
                <a:lnTo>
                  <a:pt x="11651" y="27447"/>
                </a:lnTo>
                <a:lnTo>
                  <a:pt x="11591" y="27387"/>
                </a:lnTo>
                <a:lnTo>
                  <a:pt x="11471" y="27327"/>
                </a:lnTo>
                <a:lnTo>
                  <a:pt x="11411" y="27327"/>
                </a:lnTo>
                <a:lnTo>
                  <a:pt x="11291" y="27387"/>
                </a:lnTo>
                <a:lnTo>
                  <a:pt x="11231" y="27447"/>
                </a:lnTo>
                <a:lnTo>
                  <a:pt x="9669" y="29669"/>
                </a:lnTo>
                <a:lnTo>
                  <a:pt x="8889" y="30750"/>
                </a:lnTo>
                <a:lnTo>
                  <a:pt x="8168" y="31891"/>
                </a:lnTo>
                <a:lnTo>
                  <a:pt x="7147" y="33512"/>
                </a:lnTo>
                <a:lnTo>
                  <a:pt x="6606" y="34353"/>
                </a:lnTo>
                <a:lnTo>
                  <a:pt x="6186" y="35194"/>
                </a:lnTo>
                <a:lnTo>
                  <a:pt x="6186" y="33993"/>
                </a:lnTo>
                <a:lnTo>
                  <a:pt x="6426" y="33933"/>
                </a:lnTo>
                <a:lnTo>
                  <a:pt x="6606" y="33813"/>
                </a:lnTo>
                <a:lnTo>
                  <a:pt x="6967" y="33452"/>
                </a:lnTo>
                <a:lnTo>
                  <a:pt x="7327" y="33032"/>
                </a:lnTo>
                <a:lnTo>
                  <a:pt x="7928" y="32131"/>
                </a:lnTo>
                <a:lnTo>
                  <a:pt x="9069" y="30329"/>
                </a:lnTo>
                <a:lnTo>
                  <a:pt x="10270" y="28408"/>
                </a:lnTo>
                <a:lnTo>
                  <a:pt x="11411" y="26426"/>
                </a:lnTo>
                <a:lnTo>
                  <a:pt x="11411" y="26246"/>
                </a:lnTo>
                <a:lnTo>
                  <a:pt x="11411" y="26065"/>
                </a:lnTo>
                <a:lnTo>
                  <a:pt x="11351" y="25885"/>
                </a:lnTo>
                <a:lnTo>
                  <a:pt x="11231" y="25765"/>
                </a:lnTo>
                <a:lnTo>
                  <a:pt x="11111" y="25705"/>
                </a:lnTo>
                <a:lnTo>
                  <a:pt x="10930" y="25645"/>
                </a:lnTo>
                <a:lnTo>
                  <a:pt x="10750" y="25705"/>
                </a:lnTo>
                <a:lnTo>
                  <a:pt x="10630" y="25825"/>
                </a:lnTo>
                <a:lnTo>
                  <a:pt x="9309" y="27567"/>
                </a:lnTo>
                <a:lnTo>
                  <a:pt x="7988" y="29369"/>
                </a:lnTo>
                <a:lnTo>
                  <a:pt x="8108" y="29188"/>
                </a:lnTo>
                <a:lnTo>
                  <a:pt x="9429" y="26846"/>
                </a:lnTo>
                <a:lnTo>
                  <a:pt x="10270" y="25645"/>
                </a:lnTo>
                <a:lnTo>
                  <a:pt x="11111" y="24384"/>
                </a:lnTo>
                <a:lnTo>
                  <a:pt x="11951" y="23243"/>
                </a:lnTo>
                <a:lnTo>
                  <a:pt x="12912" y="22102"/>
                </a:lnTo>
                <a:lnTo>
                  <a:pt x="12972" y="21982"/>
                </a:lnTo>
                <a:lnTo>
                  <a:pt x="12972" y="21861"/>
                </a:lnTo>
                <a:lnTo>
                  <a:pt x="12972" y="21741"/>
                </a:lnTo>
                <a:lnTo>
                  <a:pt x="12912" y="21681"/>
                </a:lnTo>
                <a:lnTo>
                  <a:pt x="12792" y="21561"/>
                </a:lnTo>
                <a:lnTo>
                  <a:pt x="12552" y="21561"/>
                </a:lnTo>
                <a:lnTo>
                  <a:pt x="12432" y="21621"/>
                </a:lnTo>
                <a:lnTo>
                  <a:pt x="11471" y="22522"/>
                </a:lnTo>
                <a:lnTo>
                  <a:pt x="10570" y="23423"/>
                </a:lnTo>
                <a:lnTo>
                  <a:pt x="9729" y="24324"/>
                </a:lnTo>
                <a:lnTo>
                  <a:pt x="8889" y="25345"/>
                </a:lnTo>
                <a:lnTo>
                  <a:pt x="9129" y="24864"/>
                </a:lnTo>
                <a:lnTo>
                  <a:pt x="11351" y="21081"/>
                </a:lnTo>
                <a:lnTo>
                  <a:pt x="11411" y="20901"/>
                </a:lnTo>
                <a:lnTo>
                  <a:pt x="11351" y="20720"/>
                </a:lnTo>
                <a:lnTo>
                  <a:pt x="11291" y="20600"/>
                </a:lnTo>
                <a:lnTo>
                  <a:pt x="11171" y="20540"/>
                </a:lnTo>
                <a:lnTo>
                  <a:pt x="11051" y="20480"/>
                </a:lnTo>
                <a:lnTo>
                  <a:pt x="10870" y="20480"/>
                </a:lnTo>
                <a:lnTo>
                  <a:pt x="10690" y="20540"/>
                </a:lnTo>
                <a:lnTo>
                  <a:pt x="10570" y="20660"/>
                </a:lnTo>
                <a:lnTo>
                  <a:pt x="7988" y="24204"/>
                </a:lnTo>
                <a:lnTo>
                  <a:pt x="7087" y="25465"/>
                </a:lnTo>
                <a:lnTo>
                  <a:pt x="6606" y="26065"/>
                </a:lnTo>
                <a:lnTo>
                  <a:pt x="6186" y="26726"/>
                </a:lnTo>
                <a:lnTo>
                  <a:pt x="6186" y="25345"/>
                </a:lnTo>
                <a:lnTo>
                  <a:pt x="6606" y="24984"/>
                </a:lnTo>
                <a:lnTo>
                  <a:pt x="6967" y="24624"/>
                </a:lnTo>
                <a:lnTo>
                  <a:pt x="7627" y="23723"/>
                </a:lnTo>
                <a:lnTo>
                  <a:pt x="8889" y="22042"/>
                </a:lnTo>
                <a:lnTo>
                  <a:pt x="10450" y="20000"/>
                </a:lnTo>
                <a:lnTo>
                  <a:pt x="12011" y="17898"/>
                </a:lnTo>
                <a:lnTo>
                  <a:pt x="12072" y="17778"/>
                </a:lnTo>
                <a:lnTo>
                  <a:pt x="12072" y="17657"/>
                </a:lnTo>
                <a:lnTo>
                  <a:pt x="12011" y="17537"/>
                </a:lnTo>
                <a:lnTo>
                  <a:pt x="11891" y="17417"/>
                </a:lnTo>
                <a:lnTo>
                  <a:pt x="11771" y="17357"/>
                </a:lnTo>
                <a:lnTo>
                  <a:pt x="11651" y="17297"/>
                </a:lnTo>
                <a:lnTo>
                  <a:pt x="11471" y="17357"/>
                </a:lnTo>
                <a:lnTo>
                  <a:pt x="11351" y="17417"/>
                </a:lnTo>
                <a:lnTo>
                  <a:pt x="8949" y="19940"/>
                </a:lnTo>
                <a:lnTo>
                  <a:pt x="9309" y="19219"/>
                </a:lnTo>
                <a:lnTo>
                  <a:pt x="10270" y="17357"/>
                </a:lnTo>
                <a:lnTo>
                  <a:pt x="11231" y="15495"/>
                </a:lnTo>
                <a:lnTo>
                  <a:pt x="11291" y="15435"/>
                </a:lnTo>
                <a:lnTo>
                  <a:pt x="11231" y="15315"/>
                </a:lnTo>
                <a:lnTo>
                  <a:pt x="11111" y="15135"/>
                </a:lnTo>
                <a:lnTo>
                  <a:pt x="10930" y="15135"/>
                </a:lnTo>
                <a:lnTo>
                  <a:pt x="10870" y="15195"/>
                </a:lnTo>
                <a:lnTo>
                  <a:pt x="10750" y="15255"/>
                </a:lnTo>
                <a:lnTo>
                  <a:pt x="9549" y="16937"/>
                </a:lnTo>
                <a:lnTo>
                  <a:pt x="8348" y="18678"/>
                </a:lnTo>
                <a:lnTo>
                  <a:pt x="7567" y="19820"/>
                </a:lnTo>
                <a:lnTo>
                  <a:pt x="7147" y="20420"/>
                </a:lnTo>
                <a:lnTo>
                  <a:pt x="6787" y="21021"/>
                </a:lnTo>
                <a:lnTo>
                  <a:pt x="6666" y="20660"/>
                </a:lnTo>
                <a:lnTo>
                  <a:pt x="7027" y="20300"/>
                </a:lnTo>
                <a:lnTo>
                  <a:pt x="7327" y="19880"/>
                </a:lnTo>
                <a:lnTo>
                  <a:pt x="7928" y="18919"/>
                </a:lnTo>
                <a:lnTo>
                  <a:pt x="8949" y="17057"/>
                </a:lnTo>
                <a:lnTo>
                  <a:pt x="10270" y="14835"/>
                </a:lnTo>
                <a:lnTo>
                  <a:pt x="10930" y="13694"/>
                </a:lnTo>
                <a:lnTo>
                  <a:pt x="11411" y="12493"/>
                </a:lnTo>
                <a:lnTo>
                  <a:pt x="11411" y="12373"/>
                </a:lnTo>
                <a:lnTo>
                  <a:pt x="11411" y="12312"/>
                </a:lnTo>
                <a:lnTo>
                  <a:pt x="11291" y="12192"/>
                </a:lnTo>
                <a:lnTo>
                  <a:pt x="11111" y="12132"/>
                </a:lnTo>
                <a:lnTo>
                  <a:pt x="10991" y="12132"/>
                </a:lnTo>
                <a:lnTo>
                  <a:pt x="10930" y="12192"/>
                </a:lnTo>
                <a:lnTo>
                  <a:pt x="10090" y="13153"/>
                </a:lnTo>
                <a:lnTo>
                  <a:pt x="9309" y="14114"/>
                </a:lnTo>
                <a:lnTo>
                  <a:pt x="7868" y="16156"/>
                </a:lnTo>
                <a:lnTo>
                  <a:pt x="7207" y="17117"/>
                </a:lnTo>
                <a:lnTo>
                  <a:pt x="6426" y="18138"/>
                </a:lnTo>
                <a:lnTo>
                  <a:pt x="6246" y="17838"/>
                </a:lnTo>
                <a:lnTo>
                  <a:pt x="6246" y="17297"/>
                </a:lnTo>
                <a:lnTo>
                  <a:pt x="6726" y="16637"/>
                </a:lnTo>
                <a:lnTo>
                  <a:pt x="7087" y="15976"/>
                </a:lnTo>
                <a:lnTo>
                  <a:pt x="7868" y="14715"/>
                </a:lnTo>
                <a:lnTo>
                  <a:pt x="9189" y="12433"/>
                </a:lnTo>
                <a:lnTo>
                  <a:pt x="10450" y="10090"/>
                </a:lnTo>
                <a:lnTo>
                  <a:pt x="10510" y="9970"/>
                </a:lnTo>
                <a:lnTo>
                  <a:pt x="10510" y="9790"/>
                </a:lnTo>
                <a:lnTo>
                  <a:pt x="10450" y="9670"/>
                </a:lnTo>
                <a:lnTo>
                  <a:pt x="10330" y="9610"/>
                </a:lnTo>
                <a:lnTo>
                  <a:pt x="10210" y="9490"/>
                </a:lnTo>
                <a:lnTo>
                  <a:pt x="9970" y="9490"/>
                </a:lnTo>
                <a:lnTo>
                  <a:pt x="9849" y="9610"/>
                </a:lnTo>
                <a:lnTo>
                  <a:pt x="8288" y="11712"/>
                </a:lnTo>
                <a:lnTo>
                  <a:pt x="6847" y="13814"/>
                </a:lnTo>
                <a:lnTo>
                  <a:pt x="6546" y="14234"/>
                </a:lnTo>
                <a:lnTo>
                  <a:pt x="6486" y="13994"/>
                </a:lnTo>
                <a:lnTo>
                  <a:pt x="6847" y="13634"/>
                </a:lnTo>
                <a:lnTo>
                  <a:pt x="7207" y="13213"/>
                </a:lnTo>
                <a:lnTo>
                  <a:pt x="7747" y="12312"/>
                </a:lnTo>
                <a:lnTo>
                  <a:pt x="8228" y="11352"/>
                </a:lnTo>
                <a:lnTo>
                  <a:pt x="8708" y="10451"/>
                </a:lnTo>
                <a:lnTo>
                  <a:pt x="9669" y="8409"/>
                </a:lnTo>
                <a:lnTo>
                  <a:pt x="10570" y="6307"/>
                </a:lnTo>
                <a:lnTo>
                  <a:pt x="10570" y="6247"/>
                </a:lnTo>
                <a:lnTo>
                  <a:pt x="10570" y="6127"/>
                </a:lnTo>
                <a:lnTo>
                  <a:pt x="10390" y="6007"/>
                </a:lnTo>
                <a:lnTo>
                  <a:pt x="10210" y="6007"/>
                </a:lnTo>
                <a:lnTo>
                  <a:pt x="10150" y="6067"/>
                </a:lnTo>
                <a:lnTo>
                  <a:pt x="10090" y="6127"/>
                </a:lnTo>
                <a:lnTo>
                  <a:pt x="8949" y="8169"/>
                </a:lnTo>
                <a:lnTo>
                  <a:pt x="7687" y="10150"/>
                </a:lnTo>
                <a:lnTo>
                  <a:pt x="6967" y="11171"/>
                </a:lnTo>
                <a:lnTo>
                  <a:pt x="6186" y="12192"/>
                </a:lnTo>
                <a:lnTo>
                  <a:pt x="6186" y="11592"/>
                </a:lnTo>
                <a:lnTo>
                  <a:pt x="6366" y="11532"/>
                </a:lnTo>
                <a:lnTo>
                  <a:pt x="6486" y="11412"/>
                </a:lnTo>
                <a:lnTo>
                  <a:pt x="6606" y="11292"/>
                </a:lnTo>
                <a:lnTo>
                  <a:pt x="6666" y="11111"/>
                </a:lnTo>
                <a:lnTo>
                  <a:pt x="6847" y="11051"/>
                </a:lnTo>
                <a:lnTo>
                  <a:pt x="7027" y="10931"/>
                </a:lnTo>
                <a:lnTo>
                  <a:pt x="7147" y="10751"/>
                </a:lnTo>
                <a:lnTo>
                  <a:pt x="7207" y="10571"/>
                </a:lnTo>
                <a:lnTo>
                  <a:pt x="7147" y="10271"/>
                </a:lnTo>
                <a:lnTo>
                  <a:pt x="7087" y="9910"/>
                </a:lnTo>
                <a:lnTo>
                  <a:pt x="7507" y="9310"/>
                </a:lnTo>
                <a:lnTo>
                  <a:pt x="7868" y="8649"/>
                </a:lnTo>
                <a:lnTo>
                  <a:pt x="8528" y="7388"/>
                </a:lnTo>
                <a:lnTo>
                  <a:pt x="9129" y="6367"/>
                </a:lnTo>
                <a:lnTo>
                  <a:pt x="9669" y="5346"/>
                </a:lnTo>
                <a:lnTo>
                  <a:pt x="10630" y="3184"/>
                </a:lnTo>
                <a:lnTo>
                  <a:pt x="10630" y="3124"/>
                </a:lnTo>
                <a:lnTo>
                  <a:pt x="10570" y="3004"/>
                </a:lnTo>
                <a:lnTo>
                  <a:pt x="10510" y="3004"/>
                </a:lnTo>
                <a:lnTo>
                  <a:pt x="10450" y="3064"/>
                </a:lnTo>
                <a:lnTo>
                  <a:pt x="9009" y="4805"/>
                </a:lnTo>
                <a:lnTo>
                  <a:pt x="8348" y="5706"/>
                </a:lnTo>
                <a:lnTo>
                  <a:pt x="7687" y="6607"/>
                </a:lnTo>
                <a:lnTo>
                  <a:pt x="7447" y="6967"/>
                </a:lnTo>
                <a:lnTo>
                  <a:pt x="7327" y="6727"/>
                </a:lnTo>
                <a:lnTo>
                  <a:pt x="7627" y="6307"/>
                </a:lnTo>
                <a:lnTo>
                  <a:pt x="7807" y="5766"/>
                </a:lnTo>
                <a:lnTo>
                  <a:pt x="8228" y="4805"/>
                </a:lnTo>
                <a:lnTo>
                  <a:pt x="8468" y="4025"/>
                </a:lnTo>
                <a:lnTo>
                  <a:pt x="8708" y="3244"/>
                </a:lnTo>
                <a:lnTo>
                  <a:pt x="9129" y="1682"/>
                </a:lnTo>
                <a:lnTo>
                  <a:pt x="9129" y="1622"/>
                </a:lnTo>
                <a:lnTo>
                  <a:pt x="9009" y="1622"/>
                </a:lnTo>
                <a:lnTo>
                  <a:pt x="8168" y="2944"/>
                </a:lnTo>
                <a:lnTo>
                  <a:pt x="7387" y="4265"/>
                </a:lnTo>
                <a:lnTo>
                  <a:pt x="7267" y="3965"/>
                </a:lnTo>
                <a:lnTo>
                  <a:pt x="7087" y="3724"/>
                </a:lnTo>
                <a:lnTo>
                  <a:pt x="7267" y="2944"/>
                </a:lnTo>
                <a:lnTo>
                  <a:pt x="7447" y="1743"/>
                </a:lnTo>
                <a:lnTo>
                  <a:pt x="7567" y="481"/>
                </a:lnTo>
                <a:lnTo>
                  <a:pt x="7567" y="421"/>
                </a:lnTo>
                <a:lnTo>
                  <a:pt x="7447" y="361"/>
                </a:lnTo>
                <a:lnTo>
                  <a:pt x="7387" y="361"/>
                </a:lnTo>
                <a:lnTo>
                  <a:pt x="7327" y="421"/>
                </a:lnTo>
                <a:lnTo>
                  <a:pt x="6847" y="1562"/>
                </a:lnTo>
                <a:lnTo>
                  <a:pt x="6426" y="2703"/>
                </a:lnTo>
                <a:lnTo>
                  <a:pt x="6366" y="3004"/>
                </a:lnTo>
                <a:lnTo>
                  <a:pt x="6126" y="2824"/>
                </a:lnTo>
                <a:lnTo>
                  <a:pt x="6186" y="2163"/>
                </a:lnTo>
                <a:lnTo>
                  <a:pt x="6066" y="1502"/>
                </a:lnTo>
                <a:lnTo>
                  <a:pt x="5886" y="181"/>
                </a:lnTo>
                <a:lnTo>
                  <a:pt x="5886" y="121"/>
                </a:lnTo>
                <a:lnTo>
                  <a:pt x="5826" y="61"/>
                </a:lnTo>
                <a:lnTo>
                  <a:pt x="5645" y="1"/>
                </a:lnTo>
                <a:close/>
              </a:path>
            </a:pathLst>
          </a:custGeom>
          <a:solidFill>
            <a:srgbClr val="1877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0"/>
          <p:cNvSpPr/>
          <p:nvPr/>
        </p:nvSpPr>
        <p:spPr>
          <a:xfrm rot="1632989">
            <a:off x="-20989" y="2378026"/>
            <a:ext cx="220712" cy="790976"/>
          </a:xfrm>
          <a:custGeom>
            <a:avLst/>
            <a:gdLst/>
            <a:ahLst/>
            <a:cxnLst/>
            <a:rect l="l" t="t" r="r" b="b"/>
            <a:pathLst>
              <a:path w="11111" h="39819" extrusionOk="0">
                <a:moveTo>
                  <a:pt x="4625" y="1"/>
                </a:moveTo>
                <a:lnTo>
                  <a:pt x="4564" y="61"/>
                </a:lnTo>
                <a:lnTo>
                  <a:pt x="4504" y="481"/>
                </a:lnTo>
                <a:lnTo>
                  <a:pt x="4504" y="962"/>
                </a:lnTo>
                <a:lnTo>
                  <a:pt x="4564" y="1382"/>
                </a:lnTo>
                <a:lnTo>
                  <a:pt x="4625" y="1803"/>
                </a:lnTo>
                <a:lnTo>
                  <a:pt x="4925" y="2643"/>
                </a:lnTo>
                <a:lnTo>
                  <a:pt x="5105" y="3484"/>
                </a:lnTo>
                <a:lnTo>
                  <a:pt x="5285" y="4865"/>
                </a:lnTo>
                <a:lnTo>
                  <a:pt x="5465" y="6187"/>
                </a:lnTo>
                <a:lnTo>
                  <a:pt x="5345" y="7448"/>
                </a:lnTo>
                <a:lnTo>
                  <a:pt x="5285" y="8769"/>
                </a:lnTo>
                <a:lnTo>
                  <a:pt x="5225" y="11292"/>
                </a:lnTo>
                <a:lnTo>
                  <a:pt x="5045" y="11171"/>
                </a:lnTo>
                <a:lnTo>
                  <a:pt x="4625" y="10811"/>
                </a:lnTo>
                <a:lnTo>
                  <a:pt x="4264" y="10451"/>
                </a:lnTo>
                <a:lnTo>
                  <a:pt x="3904" y="9970"/>
                </a:lnTo>
                <a:lnTo>
                  <a:pt x="3604" y="9490"/>
                </a:lnTo>
                <a:lnTo>
                  <a:pt x="3303" y="8949"/>
                </a:lnTo>
                <a:lnTo>
                  <a:pt x="3123" y="8409"/>
                </a:lnTo>
                <a:lnTo>
                  <a:pt x="3003" y="7868"/>
                </a:lnTo>
                <a:lnTo>
                  <a:pt x="2883" y="7268"/>
                </a:lnTo>
                <a:lnTo>
                  <a:pt x="2883" y="6787"/>
                </a:lnTo>
                <a:lnTo>
                  <a:pt x="2883" y="6307"/>
                </a:lnTo>
                <a:lnTo>
                  <a:pt x="2883" y="5886"/>
                </a:lnTo>
                <a:lnTo>
                  <a:pt x="2883" y="5406"/>
                </a:lnTo>
                <a:lnTo>
                  <a:pt x="2823" y="5286"/>
                </a:lnTo>
                <a:lnTo>
                  <a:pt x="2703" y="5226"/>
                </a:lnTo>
                <a:lnTo>
                  <a:pt x="2583" y="5226"/>
                </a:lnTo>
                <a:lnTo>
                  <a:pt x="2463" y="5286"/>
                </a:lnTo>
                <a:lnTo>
                  <a:pt x="2222" y="5526"/>
                </a:lnTo>
                <a:lnTo>
                  <a:pt x="2042" y="5766"/>
                </a:lnTo>
                <a:lnTo>
                  <a:pt x="1922" y="6067"/>
                </a:lnTo>
                <a:lnTo>
                  <a:pt x="1802" y="6367"/>
                </a:lnTo>
                <a:lnTo>
                  <a:pt x="1682" y="6967"/>
                </a:lnTo>
                <a:lnTo>
                  <a:pt x="1682" y="7688"/>
                </a:lnTo>
                <a:lnTo>
                  <a:pt x="1742" y="8349"/>
                </a:lnTo>
                <a:lnTo>
                  <a:pt x="1922" y="9069"/>
                </a:lnTo>
                <a:lnTo>
                  <a:pt x="2102" y="9670"/>
                </a:lnTo>
                <a:lnTo>
                  <a:pt x="2342" y="10211"/>
                </a:lnTo>
                <a:lnTo>
                  <a:pt x="2823" y="11051"/>
                </a:lnTo>
                <a:lnTo>
                  <a:pt x="3123" y="11472"/>
                </a:lnTo>
                <a:lnTo>
                  <a:pt x="3483" y="11892"/>
                </a:lnTo>
                <a:lnTo>
                  <a:pt x="3844" y="12312"/>
                </a:lnTo>
                <a:lnTo>
                  <a:pt x="4264" y="12673"/>
                </a:lnTo>
                <a:lnTo>
                  <a:pt x="4745" y="12973"/>
                </a:lnTo>
                <a:lnTo>
                  <a:pt x="5165" y="13153"/>
                </a:lnTo>
                <a:lnTo>
                  <a:pt x="5165" y="13994"/>
                </a:lnTo>
                <a:lnTo>
                  <a:pt x="4324" y="13874"/>
                </a:lnTo>
                <a:lnTo>
                  <a:pt x="3904" y="13754"/>
                </a:lnTo>
                <a:lnTo>
                  <a:pt x="3483" y="13634"/>
                </a:lnTo>
                <a:lnTo>
                  <a:pt x="2703" y="13273"/>
                </a:lnTo>
                <a:lnTo>
                  <a:pt x="1982" y="12853"/>
                </a:lnTo>
                <a:lnTo>
                  <a:pt x="1321" y="12312"/>
                </a:lnTo>
                <a:lnTo>
                  <a:pt x="721" y="11712"/>
                </a:lnTo>
                <a:lnTo>
                  <a:pt x="601" y="11652"/>
                </a:lnTo>
                <a:lnTo>
                  <a:pt x="481" y="11712"/>
                </a:lnTo>
                <a:lnTo>
                  <a:pt x="361" y="11832"/>
                </a:lnTo>
                <a:lnTo>
                  <a:pt x="361" y="11952"/>
                </a:lnTo>
                <a:lnTo>
                  <a:pt x="541" y="12433"/>
                </a:lnTo>
                <a:lnTo>
                  <a:pt x="781" y="12853"/>
                </a:lnTo>
                <a:lnTo>
                  <a:pt x="1021" y="13273"/>
                </a:lnTo>
                <a:lnTo>
                  <a:pt x="1321" y="13634"/>
                </a:lnTo>
                <a:lnTo>
                  <a:pt x="1682" y="13994"/>
                </a:lnTo>
                <a:lnTo>
                  <a:pt x="2042" y="14354"/>
                </a:lnTo>
                <a:lnTo>
                  <a:pt x="2402" y="14595"/>
                </a:lnTo>
                <a:lnTo>
                  <a:pt x="2823" y="14895"/>
                </a:lnTo>
                <a:lnTo>
                  <a:pt x="3363" y="15075"/>
                </a:lnTo>
                <a:lnTo>
                  <a:pt x="3904" y="15315"/>
                </a:lnTo>
                <a:lnTo>
                  <a:pt x="4504" y="15495"/>
                </a:lnTo>
                <a:lnTo>
                  <a:pt x="5105" y="15556"/>
                </a:lnTo>
                <a:lnTo>
                  <a:pt x="5105" y="17778"/>
                </a:lnTo>
                <a:lnTo>
                  <a:pt x="4084" y="17537"/>
                </a:lnTo>
                <a:lnTo>
                  <a:pt x="3063" y="17117"/>
                </a:lnTo>
                <a:lnTo>
                  <a:pt x="2162" y="16576"/>
                </a:lnTo>
                <a:lnTo>
                  <a:pt x="1201" y="16036"/>
                </a:lnTo>
                <a:lnTo>
                  <a:pt x="1081" y="15976"/>
                </a:lnTo>
                <a:lnTo>
                  <a:pt x="961" y="16036"/>
                </a:lnTo>
                <a:lnTo>
                  <a:pt x="901" y="16156"/>
                </a:lnTo>
                <a:lnTo>
                  <a:pt x="961" y="16276"/>
                </a:lnTo>
                <a:lnTo>
                  <a:pt x="1321" y="16817"/>
                </a:lnTo>
                <a:lnTo>
                  <a:pt x="1742" y="17297"/>
                </a:lnTo>
                <a:lnTo>
                  <a:pt x="2222" y="17778"/>
                </a:lnTo>
                <a:lnTo>
                  <a:pt x="2703" y="18138"/>
                </a:lnTo>
                <a:lnTo>
                  <a:pt x="3243" y="18438"/>
                </a:lnTo>
                <a:lnTo>
                  <a:pt x="3844" y="18739"/>
                </a:lnTo>
                <a:lnTo>
                  <a:pt x="4444" y="18979"/>
                </a:lnTo>
                <a:lnTo>
                  <a:pt x="5045" y="19099"/>
                </a:lnTo>
                <a:lnTo>
                  <a:pt x="5045" y="21741"/>
                </a:lnTo>
                <a:lnTo>
                  <a:pt x="5045" y="22042"/>
                </a:lnTo>
                <a:lnTo>
                  <a:pt x="4324" y="21741"/>
                </a:lnTo>
                <a:lnTo>
                  <a:pt x="4024" y="21561"/>
                </a:lnTo>
                <a:lnTo>
                  <a:pt x="3664" y="21321"/>
                </a:lnTo>
                <a:lnTo>
                  <a:pt x="3423" y="21081"/>
                </a:lnTo>
                <a:lnTo>
                  <a:pt x="3183" y="20841"/>
                </a:lnTo>
                <a:lnTo>
                  <a:pt x="2823" y="20240"/>
                </a:lnTo>
                <a:lnTo>
                  <a:pt x="2402" y="19639"/>
                </a:lnTo>
                <a:lnTo>
                  <a:pt x="2222" y="19339"/>
                </a:lnTo>
                <a:lnTo>
                  <a:pt x="1982" y="19099"/>
                </a:lnTo>
                <a:lnTo>
                  <a:pt x="1862" y="18979"/>
                </a:lnTo>
                <a:lnTo>
                  <a:pt x="1682" y="18979"/>
                </a:lnTo>
                <a:lnTo>
                  <a:pt x="1502" y="19039"/>
                </a:lnTo>
                <a:lnTo>
                  <a:pt x="1381" y="19159"/>
                </a:lnTo>
                <a:lnTo>
                  <a:pt x="1261" y="19459"/>
                </a:lnTo>
                <a:lnTo>
                  <a:pt x="1201" y="19820"/>
                </a:lnTo>
                <a:lnTo>
                  <a:pt x="1141" y="20180"/>
                </a:lnTo>
                <a:lnTo>
                  <a:pt x="1261" y="20540"/>
                </a:lnTo>
                <a:lnTo>
                  <a:pt x="1381" y="20961"/>
                </a:lnTo>
                <a:lnTo>
                  <a:pt x="1562" y="21321"/>
                </a:lnTo>
                <a:lnTo>
                  <a:pt x="1742" y="21681"/>
                </a:lnTo>
                <a:lnTo>
                  <a:pt x="2042" y="21982"/>
                </a:lnTo>
                <a:lnTo>
                  <a:pt x="2342" y="22342"/>
                </a:lnTo>
                <a:lnTo>
                  <a:pt x="2643" y="22642"/>
                </a:lnTo>
                <a:lnTo>
                  <a:pt x="3003" y="22882"/>
                </a:lnTo>
                <a:lnTo>
                  <a:pt x="3363" y="23123"/>
                </a:lnTo>
                <a:lnTo>
                  <a:pt x="3784" y="23303"/>
                </a:lnTo>
                <a:lnTo>
                  <a:pt x="4144" y="23483"/>
                </a:lnTo>
                <a:lnTo>
                  <a:pt x="4504" y="23543"/>
                </a:lnTo>
                <a:lnTo>
                  <a:pt x="4865" y="23603"/>
                </a:lnTo>
                <a:lnTo>
                  <a:pt x="4925" y="23663"/>
                </a:lnTo>
                <a:lnTo>
                  <a:pt x="5045" y="23783"/>
                </a:lnTo>
                <a:lnTo>
                  <a:pt x="4985" y="26786"/>
                </a:lnTo>
                <a:lnTo>
                  <a:pt x="4444" y="26426"/>
                </a:lnTo>
                <a:lnTo>
                  <a:pt x="3964" y="26005"/>
                </a:lnTo>
                <a:lnTo>
                  <a:pt x="3724" y="25705"/>
                </a:lnTo>
                <a:lnTo>
                  <a:pt x="3483" y="25405"/>
                </a:lnTo>
                <a:lnTo>
                  <a:pt x="3123" y="24684"/>
                </a:lnTo>
                <a:lnTo>
                  <a:pt x="2703" y="24084"/>
                </a:lnTo>
                <a:lnTo>
                  <a:pt x="2402" y="23783"/>
                </a:lnTo>
                <a:lnTo>
                  <a:pt x="2162" y="23603"/>
                </a:lnTo>
                <a:lnTo>
                  <a:pt x="1982" y="23543"/>
                </a:lnTo>
                <a:lnTo>
                  <a:pt x="1862" y="23543"/>
                </a:lnTo>
                <a:lnTo>
                  <a:pt x="1742" y="23603"/>
                </a:lnTo>
                <a:lnTo>
                  <a:pt x="1622" y="23723"/>
                </a:lnTo>
                <a:lnTo>
                  <a:pt x="1502" y="23903"/>
                </a:lnTo>
                <a:lnTo>
                  <a:pt x="1442" y="24144"/>
                </a:lnTo>
                <a:lnTo>
                  <a:pt x="1381" y="24564"/>
                </a:lnTo>
                <a:lnTo>
                  <a:pt x="1442" y="25044"/>
                </a:lnTo>
                <a:lnTo>
                  <a:pt x="1622" y="25525"/>
                </a:lnTo>
                <a:lnTo>
                  <a:pt x="1862" y="26005"/>
                </a:lnTo>
                <a:lnTo>
                  <a:pt x="2102" y="26426"/>
                </a:lnTo>
                <a:lnTo>
                  <a:pt x="2643" y="27146"/>
                </a:lnTo>
                <a:lnTo>
                  <a:pt x="3123" y="27627"/>
                </a:lnTo>
                <a:lnTo>
                  <a:pt x="3664" y="28107"/>
                </a:lnTo>
                <a:lnTo>
                  <a:pt x="4324" y="28528"/>
                </a:lnTo>
                <a:lnTo>
                  <a:pt x="4625" y="28708"/>
                </a:lnTo>
                <a:lnTo>
                  <a:pt x="4985" y="28828"/>
                </a:lnTo>
                <a:lnTo>
                  <a:pt x="4985" y="30510"/>
                </a:lnTo>
                <a:lnTo>
                  <a:pt x="4925" y="30870"/>
                </a:lnTo>
                <a:lnTo>
                  <a:pt x="4504" y="30510"/>
                </a:lnTo>
                <a:lnTo>
                  <a:pt x="4084" y="30149"/>
                </a:lnTo>
                <a:lnTo>
                  <a:pt x="3303" y="29248"/>
                </a:lnTo>
                <a:lnTo>
                  <a:pt x="2583" y="28288"/>
                </a:lnTo>
                <a:lnTo>
                  <a:pt x="2463" y="28167"/>
                </a:lnTo>
                <a:lnTo>
                  <a:pt x="2342" y="28107"/>
                </a:lnTo>
                <a:lnTo>
                  <a:pt x="2042" y="28107"/>
                </a:lnTo>
                <a:lnTo>
                  <a:pt x="1922" y="28167"/>
                </a:lnTo>
                <a:lnTo>
                  <a:pt x="1802" y="28288"/>
                </a:lnTo>
                <a:lnTo>
                  <a:pt x="1802" y="28468"/>
                </a:lnTo>
                <a:lnTo>
                  <a:pt x="1802" y="28588"/>
                </a:lnTo>
                <a:lnTo>
                  <a:pt x="1982" y="29308"/>
                </a:lnTo>
                <a:lnTo>
                  <a:pt x="2222" y="29909"/>
                </a:lnTo>
                <a:lnTo>
                  <a:pt x="2583" y="30510"/>
                </a:lnTo>
                <a:lnTo>
                  <a:pt x="3063" y="31050"/>
                </a:lnTo>
                <a:lnTo>
                  <a:pt x="3423" y="31471"/>
                </a:lnTo>
                <a:lnTo>
                  <a:pt x="3904" y="31831"/>
                </a:lnTo>
                <a:lnTo>
                  <a:pt x="4144" y="31951"/>
                </a:lnTo>
                <a:lnTo>
                  <a:pt x="4384" y="32071"/>
                </a:lnTo>
                <a:lnTo>
                  <a:pt x="4625" y="32131"/>
                </a:lnTo>
                <a:lnTo>
                  <a:pt x="4925" y="32191"/>
                </a:lnTo>
                <a:lnTo>
                  <a:pt x="4865" y="34113"/>
                </a:lnTo>
                <a:lnTo>
                  <a:pt x="4805" y="36095"/>
                </a:lnTo>
                <a:lnTo>
                  <a:pt x="3844" y="35134"/>
                </a:lnTo>
                <a:lnTo>
                  <a:pt x="3363" y="34593"/>
                </a:lnTo>
                <a:lnTo>
                  <a:pt x="2883" y="34113"/>
                </a:lnTo>
                <a:lnTo>
                  <a:pt x="2282" y="33272"/>
                </a:lnTo>
                <a:lnTo>
                  <a:pt x="1682" y="32491"/>
                </a:lnTo>
                <a:lnTo>
                  <a:pt x="1381" y="32071"/>
                </a:lnTo>
                <a:lnTo>
                  <a:pt x="1021" y="31711"/>
                </a:lnTo>
                <a:lnTo>
                  <a:pt x="661" y="31350"/>
                </a:lnTo>
                <a:lnTo>
                  <a:pt x="240" y="31110"/>
                </a:lnTo>
                <a:lnTo>
                  <a:pt x="120" y="31050"/>
                </a:lnTo>
                <a:lnTo>
                  <a:pt x="60" y="31110"/>
                </a:lnTo>
                <a:lnTo>
                  <a:pt x="0" y="31170"/>
                </a:lnTo>
                <a:lnTo>
                  <a:pt x="0" y="31230"/>
                </a:lnTo>
                <a:lnTo>
                  <a:pt x="0" y="31771"/>
                </a:lnTo>
                <a:lnTo>
                  <a:pt x="60" y="32251"/>
                </a:lnTo>
                <a:lnTo>
                  <a:pt x="240" y="32792"/>
                </a:lnTo>
                <a:lnTo>
                  <a:pt x="481" y="33272"/>
                </a:lnTo>
                <a:lnTo>
                  <a:pt x="781" y="33693"/>
                </a:lnTo>
                <a:lnTo>
                  <a:pt x="1081" y="34173"/>
                </a:lnTo>
                <a:lnTo>
                  <a:pt x="1742" y="35014"/>
                </a:lnTo>
                <a:lnTo>
                  <a:pt x="2402" y="35795"/>
                </a:lnTo>
                <a:lnTo>
                  <a:pt x="3123" y="36575"/>
                </a:lnTo>
                <a:lnTo>
                  <a:pt x="3544" y="36936"/>
                </a:lnTo>
                <a:lnTo>
                  <a:pt x="3964" y="37236"/>
                </a:lnTo>
                <a:lnTo>
                  <a:pt x="4384" y="37536"/>
                </a:lnTo>
                <a:lnTo>
                  <a:pt x="4865" y="37776"/>
                </a:lnTo>
                <a:lnTo>
                  <a:pt x="4985" y="39518"/>
                </a:lnTo>
                <a:lnTo>
                  <a:pt x="5045" y="39638"/>
                </a:lnTo>
                <a:lnTo>
                  <a:pt x="5105" y="39698"/>
                </a:lnTo>
                <a:lnTo>
                  <a:pt x="5285" y="39818"/>
                </a:lnTo>
                <a:lnTo>
                  <a:pt x="5405" y="39818"/>
                </a:lnTo>
                <a:lnTo>
                  <a:pt x="5465" y="39758"/>
                </a:lnTo>
                <a:lnTo>
                  <a:pt x="5585" y="39698"/>
                </a:lnTo>
                <a:lnTo>
                  <a:pt x="5585" y="39578"/>
                </a:lnTo>
                <a:lnTo>
                  <a:pt x="5766" y="38317"/>
                </a:lnTo>
                <a:lnTo>
                  <a:pt x="5826" y="36996"/>
                </a:lnTo>
                <a:lnTo>
                  <a:pt x="6426" y="36335"/>
                </a:lnTo>
                <a:lnTo>
                  <a:pt x="6967" y="35674"/>
                </a:lnTo>
                <a:lnTo>
                  <a:pt x="8048" y="34413"/>
                </a:lnTo>
                <a:lnTo>
                  <a:pt x="8648" y="33633"/>
                </a:lnTo>
                <a:lnTo>
                  <a:pt x="9249" y="32912"/>
                </a:lnTo>
                <a:lnTo>
                  <a:pt x="9729" y="32131"/>
                </a:lnTo>
                <a:lnTo>
                  <a:pt x="10210" y="31290"/>
                </a:lnTo>
                <a:lnTo>
                  <a:pt x="10210" y="31170"/>
                </a:lnTo>
                <a:lnTo>
                  <a:pt x="10210" y="31050"/>
                </a:lnTo>
                <a:lnTo>
                  <a:pt x="10090" y="30990"/>
                </a:lnTo>
                <a:lnTo>
                  <a:pt x="9970" y="31050"/>
                </a:lnTo>
                <a:lnTo>
                  <a:pt x="9189" y="31651"/>
                </a:lnTo>
                <a:lnTo>
                  <a:pt x="8408" y="32311"/>
                </a:lnTo>
                <a:lnTo>
                  <a:pt x="7747" y="32972"/>
                </a:lnTo>
                <a:lnTo>
                  <a:pt x="7027" y="33693"/>
                </a:lnTo>
                <a:lnTo>
                  <a:pt x="5886" y="34954"/>
                </a:lnTo>
                <a:lnTo>
                  <a:pt x="5946" y="32431"/>
                </a:lnTo>
                <a:lnTo>
                  <a:pt x="6366" y="32431"/>
                </a:lnTo>
                <a:lnTo>
                  <a:pt x="6787" y="32311"/>
                </a:lnTo>
                <a:lnTo>
                  <a:pt x="7207" y="32011"/>
                </a:lnTo>
                <a:lnTo>
                  <a:pt x="7627" y="31711"/>
                </a:lnTo>
                <a:lnTo>
                  <a:pt x="7988" y="31350"/>
                </a:lnTo>
                <a:lnTo>
                  <a:pt x="8348" y="30930"/>
                </a:lnTo>
                <a:lnTo>
                  <a:pt x="8949" y="30269"/>
                </a:lnTo>
                <a:lnTo>
                  <a:pt x="9489" y="29609"/>
                </a:lnTo>
                <a:lnTo>
                  <a:pt x="10090" y="28768"/>
                </a:lnTo>
                <a:lnTo>
                  <a:pt x="10330" y="28348"/>
                </a:lnTo>
                <a:lnTo>
                  <a:pt x="10510" y="27867"/>
                </a:lnTo>
                <a:lnTo>
                  <a:pt x="10570" y="27447"/>
                </a:lnTo>
                <a:lnTo>
                  <a:pt x="10570" y="26966"/>
                </a:lnTo>
                <a:lnTo>
                  <a:pt x="10510" y="26906"/>
                </a:lnTo>
                <a:lnTo>
                  <a:pt x="10390" y="26906"/>
                </a:lnTo>
                <a:lnTo>
                  <a:pt x="10030" y="27146"/>
                </a:lnTo>
                <a:lnTo>
                  <a:pt x="9729" y="27387"/>
                </a:lnTo>
                <a:lnTo>
                  <a:pt x="9189" y="28047"/>
                </a:lnTo>
                <a:lnTo>
                  <a:pt x="8528" y="28828"/>
                </a:lnTo>
                <a:lnTo>
                  <a:pt x="7808" y="29609"/>
                </a:lnTo>
                <a:lnTo>
                  <a:pt x="7387" y="30029"/>
                </a:lnTo>
                <a:lnTo>
                  <a:pt x="6907" y="30389"/>
                </a:lnTo>
                <a:lnTo>
                  <a:pt x="6366" y="30810"/>
                </a:lnTo>
                <a:lnTo>
                  <a:pt x="5946" y="31290"/>
                </a:lnTo>
                <a:lnTo>
                  <a:pt x="5946" y="31230"/>
                </a:lnTo>
                <a:lnTo>
                  <a:pt x="6006" y="28828"/>
                </a:lnTo>
                <a:lnTo>
                  <a:pt x="6066" y="28768"/>
                </a:lnTo>
                <a:lnTo>
                  <a:pt x="6186" y="28708"/>
                </a:lnTo>
                <a:lnTo>
                  <a:pt x="6366" y="28588"/>
                </a:lnTo>
                <a:lnTo>
                  <a:pt x="6426" y="28408"/>
                </a:lnTo>
                <a:lnTo>
                  <a:pt x="6486" y="28227"/>
                </a:lnTo>
                <a:lnTo>
                  <a:pt x="7027" y="27687"/>
                </a:lnTo>
                <a:lnTo>
                  <a:pt x="7507" y="27086"/>
                </a:lnTo>
                <a:lnTo>
                  <a:pt x="8408" y="25885"/>
                </a:lnTo>
                <a:lnTo>
                  <a:pt x="9789" y="24024"/>
                </a:lnTo>
                <a:lnTo>
                  <a:pt x="11111" y="22102"/>
                </a:lnTo>
                <a:lnTo>
                  <a:pt x="11111" y="21922"/>
                </a:lnTo>
                <a:lnTo>
                  <a:pt x="11051" y="21861"/>
                </a:lnTo>
                <a:lnTo>
                  <a:pt x="10931" y="21801"/>
                </a:lnTo>
                <a:lnTo>
                  <a:pt x="10810" y="21861"/>
                </a:lnTo>
                <a:lnTo>
                  <a:pt x="9069" y="23483"/>
                </a:lnTo>
                <a:lnTo>
                  <a:pt x="7447" y="25165"/>
                </a:lnTo>
                <a:lnTo>
                  <a:pt x="6727" y="25825"/>
                </a:lnTo>
                <a:lnTo>
                  <a:pt x="6066" y="26606"/>
                </a:lnTo>
                <a:lnTo>
                  <a:pt x="6126" y="23423"/>
                </a:lnTo>
                <a:lnTo>
                  <a:pt x="6426" y="23183"/>
                </a:lnTo>
                <a:lnTo>
                  <a:pt x="6727" y="22882"/>
                </a:lnTo>
                <a:lnTo>
                  <a:pt x="7267" y="22222"/>
                </a:lnTo>
                <a:lnTo>
                  <a:pt x="7808" y="21561"/>
                </a:lnTo>
                <a:lnTo>
                  <a:pt x="8288" y="20961"/>
                </a:lnTo>
                <a:lnTo>
                  <a:pt x="9009" y="20120"/>
                </a:lnTo>
                <a:lnTo>
                  <a:pt x="9729" y="19219"/>
                </a:lnTo>
                <a:lnTo>
                  <a:pt x="10330" y="18318"/>
                </a:lnTo>
                <a:lnTo>
                  <a:pt x="10931" y="17297"/>
                </a:lnTo>
                <a:lnTo>
                  <a:pt x="10931" y="17237"/>
                </a:lnTo>
                <a:lnTo>
                  <a:pt x="10870" y="17117"/>
                </a:lnTo>
                <a:lnTo>
                  <a:pt x="10810" y="17057"/>
                </a:lnTo>
                <a:lnTo>
                  <a:pt x="10690" y="17117"/>
                </a:lnTo>
                <a:lnTo>
                  <a:pt x="9729" y="17778"/>
                </a:lnTo>
                <a:lnTo>
                  <a:pt x="8889" y="18558"/>
                </a:lnTo>
                <a:lnTo>
                  <a:pt x="8048" y="19399"/>
                </a:lnTo>
                <a:lnTo>
                  <a:pt x="7267" y="20240"/>
                </a:lnTo>
                <a:lnTo>
                  <a:pt x="6186" y="21381"/>
                </a:lnTo>
                <a:lnTo>
                  <a:pt x="6186" y="19279"/>
                </a:lnTo>
                <a:lnTo>
                  <a:pt x="6366" y="19219"/>
                </a:lnTo>
                <a:lnTo>
                  <a:pt x="6486" y="19099"/>
                </a:lnTo>
                <a:lnTo>
                  <a:pt x="6666" y="18859"/>
                </a:lnTo>
                <a:lnTo>
                  <a:pt x="7207" y="18378"/>
                </a:lnTo>
                <a:lnTo>
                  <a:pt x="7747" y="17778"/>
                </a:lnTo>
                <a:lnTo>
                  <a:pt x="8588" y="16697"/>
                </a:lnTo>
                <a:lnTo>
                  <a:pt x="9249" y="15796"/>
                </a:lnTo>
                <a:lnTo>
                  <a:pt x="9849" y="14835"/>
                </a:lnTo>
                <a:lnTo>
                  <a:pt x="10090" y="14294"/>
                </a:lnTo>
                <a:lnTo>
                  <a:pt x="10330" y="13754"/>
                </a:lnTo>
                <a:lnTo>
                  <a:pt x="10510" y="13213"/>
                </a:lnTo>
                <a:lnTo>
                  <a:pt x="10630" y="12673"/>
                </a:lnTo>
                <a:lnTo>
                  <a:pt x="10570" y="12613"/>
                </a:lnTo>
                <a:lnTo>
                  <a:pt x="10570" y="12553"/>
                </a:lnTo>
                <a:lnTo>
                  <a:pt x="10450" y="12553"/>
                </a:lnTo>
                <a:lnTo>
                  <a:pt x="9609" y="13394"/>
                </a:lnTo>
                <a:lnTo>
                  <a:pt x="8889" y="14294"/>
                </a:lnTo>
                <a:lnTo>
                  <a:pt x="8168" y="15195"/>
                </a:lnTo>
                <a:lnTo>
                  <a:pt x="7447" y="16096"/>
                </a:lnTo>
                <a:lnTo>
                  <a:pt x="6907" y="16697"/>
                </a:lnTo>
                <a:lnTo>
                  <a:pt x="6246" y="17297"/>
                </a:lnTo>
                <a:lnTo>
                  <a:pt x="6306" y="15435"/>
                </a:lnTo>
                <a:lnTo>
                  <a:pt x="6666" y="15255"/>
                </a:lnTo>
                <a:lnTo>
                  <a:pt x="6847" y="15135"/>
                </a:lnTo>
                <a:lnTo>
                  <a:pt x="6907" y="14955"/>
                </a:lnTo>
                <a:lnTo>
                  <a:pt x="6967" y="14775"/>
                </a:lnTo>
                <a:lnTo>
                  <a:pt x="6907" y="14535"/>
                </a:lnTo>
                <a:lnTo>
                  <a:pt x="7447" y="13934"/>
                </a:lnTo>
                <a:lnTo>
                  <a:pt x="7988" y="13213"/>
                </a:lnTo>
                <a:lnTo>
                  <a:pt x="8408" y="12493"/>
                </a:lnTo>
                <a:lnTo>
                  <a:pt x="8768" y="11832"/>
                </a:lnTo>
                <a:lnTo>
                  <a:pt x="9429" y="10631"/>
                </a:lnTo>
                <a:lnTo>
                  <a:pt x="9669" y="9970"/>
                </a:lnTo>
                <a:lnTo>
                  <a:pt x="9910" y="9310"/>
                </a:lnTo>
                <a:lnTo>
                  <a:pt x="10090" y="8649"/>
                </a:lnTo>
                <a:lnTo>
                  <a:pt x="10210" y="7988"/>
                </a:lnTo>
                <a:lnTo>
                  <a:pt x="10270" y="7328"/>
                </a:lnTo>
                <a:lnTo>
                  <a:pt x="10270" y="6607"/>
                </a:lnTo>
                <a:lnTo>
                  <a:pt x="10210" y="6487"/>
                </a:lnTo>
                <a:lnTo>
                  <a:pt x="10090" y="6367"/>
                </a:lnTo>
                <a:lnTo>
                  <a:pt x="9970" y="6367"/>
                </a:lnTo>
                <a:lnTo>
                  <a:pt x="9849" y="6487"/>
                </a:lnTo>
                <a:lnTo>
                  <a:pt x="9309" y="7688"/>
                </a:lnTo>
                <a:lnTo>
                  <a:pt x="8768" y="8889"/>
                </a:lnTo>
                <a:lnTo>
                  <a:pt x="8288" y="10030"/>
                </a:lnTo>
                <a:lnTo>
                  <a:pt x="7988" y="10631"/>
                </a:lnTo>
                <a:lnTo>
                  <a:pt x="7687" y="11171"/>
                </a:lnTo>
                <a:lnTo>
                  <a:pt x="7147" y="12012"/>
                </a:lnTo>
                <a:lnTo>
                  <a:pt x="6606" y="12733"/>
                </a:lnTo>
                <a:lnTo>
                  <a:pt x="6606" y="12493"/>
                </a:lnTo>
                <a:lnTo>
                  <a:pt x="6546" y="12312"/>
                </a:lnTo>
                <a:lnTo>
                  <a:pt x="6426" y="12132"/>
                </a:lnTo>
                <a:lnTo>
                  <a:pt x="6306" y="11952"/>
                </a:lnTo>
                <a:lnTo>
                  <a:pt x="6306" y="11352"/>
                </a:lnTo>
                <a:lnTo>
                  <a:pt x="6426" y="11352"/>
                </a:lnTo>
                <a:lnTo>
                  <a:pt x="6486" y="11292"/>
                </a:lnTo>
                <a:lnTo>
                  <a:pt x="6847" y="10811"/>
                </a:lnTo>
                <a:lnTo>
                  <a:pt x="7207" y="10331"/>
                </a:lnTo>
                <a:lnTo>
                  <a:pt x="7447" y="9730"/>
                </a:lnTo>
                <a:lnTo>
                  <a:pt x="7687" y="9129"/>
                </a:lnTo>
                <a:lnTo>
                  <a:pt x="7868" y="8529"/>
                </a:lnTo>
                <a:lnTo>
                  <a:pt x="7988" y="7928"/>
                </a:lnTo>
                <a:lnTo>
                  <a:pt x="8228" y="6727"/>
                </a:lnTo>
                <a:lnTo>
                  <a:pt x="8348" y="5466"/>
                </a:lnTo>
                <a:lnTo>
                  <a:pt x="8408" y="4265"/>
                </a:lnTo>
                <a:lnTo>
                  <a:pt x="8288" y="3004"/>
                </a:lnTo>
                <a:lnTo>
                  <a:pt x="8108" y="1803"/>
                </a:lnTo>
                <a:lnTo>
                  <a:pt x="8108" y="1743"/>
                </a:lnTo>
                <a:lnTo>
                  <a:pt x="7988" y="1743"/>
                </a:lnTo>
                <a:lnTo>
                  <a:pt x="7928" y="1803"/>
                </a:lnTo>
                <a:lnTo>
                  <a:pt x="7928" y="3064"/>
                </a:lnTo>
                <a:lnTo>
                  <a:pt x="7868" y="4265"/>
                </a:lnTo>
                <a:lnTo>
                  <a:pt x="7687" y="5526"/>
                </a:lnTo>
                <a:lnTo>
                  <a:pt x="7507" y="6727"/>
                </a:lnTo>
                <a:lnTo>
                  <a:pt x="7207" y="7688"/>
                </a:lnTo>
                <a:lnTo>
                  <a:pt x="6907" y="8649"/>
                </a:lnTo>
                <a:lnTo>
                  <a:pt x="6606" y="9550"/>
                </a:lnTo>
                <a:lnTo>
                  <a:pt x="6306" y="10511"/>
                </a:lnTo>
                <a:lnTo>
                  <a:pt x="6306" y="8709"/>
                </a:lnTo>
                <a:lnTo>
                  <a:pt x="6306" y="6847"/>
                </a:lnTo>
                <a:lnTo>
                  <a:pt x="6366" y="6007"/>
                </a:lnTo>
                <a:lnTo>
                  <a:pt x="6366" y="5166"/>
                </a:lnTo>
                <a:lnTo>
                  <a:pt x="6306" y="4265"/>
                </a:lnTo>
                <a:lnTo>
                  <a:pt x="6186" y="3424"/>
                </a:lnTo>
                <a:lnTo>
                  <a:pt x="6006" y="2523"/>
                </a:lnTo>
                <a:lnTo>
                  <a:pt x="5766" y="1562"/>
                </a:lnTo>
                <a:lnTo>
                  <a:pt x="5585" y="1082"/>
                </a:lnTo>
                <a:lnTo>
                  <a:pt x="5405" y="662"/>
                </a:lnTo>
                <a:lnTo>
                  <a:pt x="5105" y="301"/>
                </a:lnTo>
                <a:lnTo>
                  <a:pt x="4745" y="1"/>
                </a:lnTo>
                <a:close/>
              </a:path>
            </a:pathLst>
          </a:custGeom>
          <a:solidFill>
            <a:srgbClr val="79C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0"/>
          <p:cNvSpPr/>
          <p:nvPr/>
        </p:nvSpPr>
        <p:spPr>
          <a:xfrm rot="3309944">
            <a:off x="1327" y="3732445"/>
            <a:ext cx="508157" cy="715710"/>
          </a:xfrm>
          <a:custGeom>
            <a:avLst/>
            <a:gdLst/>
            <a:ahLst/>
            <a:cxnLst/>
            <a:rect l="l" t="t" r="r" b="b"/>
            <a:pathLst>
              <a:path w="25585" h="36035" extrusionOk="0">
                <a:moveTo>
                  <a:pt x="13874" y="0"/>
                </a:moveTo>
                <a:lnTo>
                  <a:pt x="13514" y="60"/>
                </a:lnTo>
                <a:lnTo>
                  <a:pt x="13213" y="120"/>
                </a:lnTo>
                <a:lnTo>
                  <a:pt x="12973" y="301"/>
                </a:lnTo>
                <a:lnTo>
                  <a:pt x="12733" y="541"/>
                </a:lnTo>
                <a:lnTo>
                  <a:pt x="12553" y="901"/>
                </a:lnTo>
                <a:lnTo>
                  <a:pt x="12493" y="1262"/>
                </a:lnTo>
                <a:lnTo>
                  <a:pt x="12252" y="2162"/>
                </a:lnTo>
                <a:lnTo>
                  <a:pt x="11952" y="3063"/>
                </a:lnTo>
                <a:lnTo>
                  <a:pt x="11292" y="4805"/>
                </a:lnTo>
                <a:lnTo>
                  <a:pt x="10991" y="5526"/>
                </a:lnTo>
                <a:lnTo>
                  <a:pt x="10631" y="6186"/>
                </a:lnTo>
                <a:lnTo>
                  <a:pt x="10271" y="6787"/>
                </a:lnTo>
                <a:lnTo>
                  <a:pt x="9790" y="7387"/>
                </a:lnTo>
                <a:lnTo>
                  <a:pt x="9550" y="6967"/>
                </a:lnTo>
                <a:lnTo>
                  <a:pt x="9310" y="6547"/>
                </a:lnTo>
                <a:lnTo>
                  <a:pt x="9490" y="6366"/>
                </a:lnTo>
                <a:lnTo>
                  <a:pt x="9610" y="6126"/>
                </a:lnTo>
                <a:lnTo>
                  <a:pt x="9610" y="5886"/>
                </a:lnTo>
                <a:lnTo>
                  <a:pt x="9550" y="5586"/>
                </a:lnTo>
                <a:lnTo>
                  <a:pt x="9730" y="5405"/>
                </a:lnTo>
                <a:lnTo>
                  <a:pt x="9910" y="5225"/>
                </a:lnTo>
                <a:lnTo>
                  <a:pt x="9910" y="5165"/>
                </a:lnTo>
                <a:lnTo>
                  <a:pt x="10030" y="5045"/>
                </a:lnTo>
                <a:lnTo>
                  <a:pt x="10150" y="4685"/>
                </a:lnTo>
                <a:lnTo>
                  <a:pt x="10210" y="4384"/>
                </a:lnTo>
                <a:lnTo>
                  <a:pt x="10210" y="4084"/>
                </a:lnTo>
                <a:lnTo>
                  <a:pt x="10150" y="3844"/>
                </a:lnTo>
                <a:lnTo>
                  <a:pt x="10090" y="3664"/>
                </a:lnTo>
                <a:lnTo>
                  <a:pt x="9970" y="3424"/>
                </a:lnTo>
                <a:lnTo>
                  <a:pt x="9790" y="3183"/>
                </a:lnTo>
                <a:lnTo>
                  <a:pt x="9730" y="3123"/>
                </a:lnTo>
                <a:lnTo>
                  <a:pt x="9550" y="2943"/>
                </a:lnTo>
                <a:lnTo>
                  <a:pt x="9250" y="2823"/>
                </a:lnTo>
                <a:lnTo>
                  <a:pt x="9009" y="2763"/>
                </a:lnTo>
                <a:lnTo>
                  <a:pt x="8709" y="2703"/>
                </a:lnTo>
                <a:lnTo>
                  <a:pt x="8409" y="2763"/>
                </a:lnTo>
                <a:lnTo>
                  <a:pt x="8169" y="2823"/>
                </a:lnTo>
                <a:lnTo>
                  <a:pt x="7868" y="2943"/>
                </a:lnTo>
                <a:lnTo>
                  <a:pt x="7688" y="3123"/>
                </a:lnTo>
                <a:lnTo>
                  <a:pt x="7628" y="3183"/>
                </a:lnTo>
                <a:lnTo>
                  <a:pt x="7388" y="3484"/>
                </a:lnTo>
                <a:lnTo>
                  <a:pt x="7268" y="3784"/>
                </a:lnTo>
                <a:lnTo>
                  <a:pt x="7208" y="4084"/>
                </a:lnTo>
                <a:lnTo>
                  <a:pt x="7208" y="4144"/>
                </a:lnTo>
                <a:lnTo>
                  <a:pt x="6847" y="4324"/>
                </a:lnTo>
                <a:lnTo>
                  <a:pt x="6547" y="4505"/>
                </a:lnTo>
                <a:lnTo>
                  <a:pt x="6427" y="4745"/>
                </a:lnTo>
                <a:lnTo>
                  <a:pt x="6307" y="4985"/>
                </a:lnTo>
                <a:lnTo>
                  <a:pt x="6187" y="5225"/>
                </a:lnTo>
                <a:lnTo>
                  <a:pt x="6187" y="5465"/>
                </a:lnTo>
                <a:lnTo>
                  <a:pt x="6187" y="5706"/>
                </a:lnTo>
                <a:lnTo>
                  <a:pt x="6307" y="5946"/>
                </a:lnTo>
                <a:lnTo>
                  <a:pt x="6367" y="6186"/>
                </a:lnTo>
                <a:lnTo>
                  <a:pt x="6547" y="6426"/>
                </a:lnTo>
                <a:lnTo>
                  <a:pt x="6787" y="6547"/>
                </a:lnTo>
                <a:lnTo>
                  <a:pt x="7027" y="6667"/>
                </a:lnTo>
                <a:lnTo>
                  <a:pt x="7268" y="6787"/>
                </a:lnTo>
                <a:lnTo>
                  <a:pt x="7748" y="6787"/>
                </a:lnTo>
                <a:lnTo>
                  <a:pt x="7988" y="6727"/>
                </a:lnTo>
                <a:lnTo>
                  <a:pt x="8229" y="6607"/>
                </a:lnTo>
                <a:lnTo>
                  <a:pt x="8409" y="6426"/>
                </a:lnTo>
                <a:lnTo>
                  <a:pt x="8589" y="6547"/>
                </a:lnTo>
                <a:lnTo>
                  <a:pt x="8769" y="7327"/>
                </a:lnTo>
                <a:lnTo>
                  <a:pt x="8469" y="7207"/>
                </a:lnTo>
                <a:lnTo>
                  <a:pt x="8169" y="7207"/>
                </a:lnTo>
                <a:lnTo>
                  <a:pt x="7808" y="7147"/>
                </a:lnTo>
                <a:lnTo>
                  <a:pt x="7508" y="7087"/>
                </a:lnTo>
                <a:lnTo>
                  <a:pt x="6787" y="6847"/>
                </a:lnTo>
                <a:lnTo>
                  <a:pt x="6007" y="6667"/>
                </a:lnTo>
                <a:lnTo>
                  <a:pt x="5226" y="6486"/>
                </a:lnTo>
                <a:lnTo>
                  <a:pt x="4565" y="6186"/>
                </a:lnTo>
                <a:lnTo>
                  <a:pt x="3844" y="5886"/>
                </a:lnTo>
                <a:lnTo>
                  <a:pt x="3184" y="5526"/>
                </a:lnTo>
                <a:lnTo>
                  <a:pt x="2463" y="5225"/>
                </a:lnTo>
                <a:lnTo>
                  <a:pt x="1983" y="5165"/>
                </a:lnTo>
                <a:lnTo>
                  <a:pt x="1622" y="5225"/>
                </a:lnTo>
                <a:lnTo>
                  <a:pt x="1262" y="5405"/>
                </a:lnTo>
                <a:lnTo>
                  <a:pt x="962" y="5646"/>
                </a:lnTo>
                <a:lnTo>
                  <a:pt x="722" y="5946"/>
                </a:lnTo>
                <a:lnTo>
                  <a:pt x="541" y="6366"/>
                </a:lnTo>
                <a:lnTo>
                  <a:pt x="481" y="6787"/>
                </a:lnTo>
                <a:lnTo>
                  <a:pt x="481" y="7207"/>
                </a:lnTo>
                <a:lnTo>
                  <a:pt x="722" y="7808"/>
                </a:lnTo>
                <a:lnTo>
                  <a:pt x="962" y="8408"/>
                </a:lnTo>
                <a:lnTo>
                  <a:pt x="1382" y="8889"/>
                </a:lnTo>
                <a:lnTo>
                  <a:pt x="1803" y="9309"/>
                </a:lnTo>
                <a:lnTo>
                  <a:pt x="2343" y="9730"/>
                </a:lnTo>
                <a:lnTo>
                  <a:pt x="2944" y="10030"/>
                </a:lnTo>
                <a:lnTo>
                  <a:pt x="3544" y="10330"/>
                </a:lnTo>
                <a:lnTo>
                  <a:pt x="4145" y="10510"/>
                </a:lnTo>
                <a:lnTo>
                  <a:pt x="4805" y="10690"/>
                </a:lnTo>
                <a:lnTo>
                  <a:pt x="5466" y="10811"/>
                </a:lnTo>
                <a:lnTo>
                  <a:pt x="6007" y="10750"/>
                </a:lnTo>
                <a:lnTo>
                  <a:pt x="6607" y="10690"/>
                </a:lnTo>
                <a:lnTo>
                  <a:pt x="7148" y="10510"/>
                </a:lnTo>
                <a:lnTo>
                  <a:pt x="7688" y="10270"/>
                </a:lnTo>
                <a:lnTo>
                  <a:pt x="8829" y="9609"/>
                </a:lnTo>
                <a:lnTo>
                  <a:pt x="9009" y="9489"/>
                </a:lnTo>
                <a:lnTo>
                  <a:pt x="9190" y="9309"/>
                </a:lnTo>
                <a:lnTo>
                  <a:pt x="9310" y="9129"/>
                </a:lnTo>
                <a:lnTo>
                  <a:pt x="9370" y="8949"/>
                </a:lnTo>
                <a:lnTo>
                  <a:pt x="9670" y="9730"/>
                </a:lnTo>
                <a:lnTo>
                  <a:pt x="10271" y="11411"/>
                </a:lnTo>
                <a:lnTo>
                  <a:pt x="10811" y="13093"/>
                </a:lnTo>
                <a:lnTo>
                  <a:pt x="11472" y="15495"/>
                </a:lnTo>
                <a:lnTo>
                  <a:pt x="12012" y="17957"/>
                </a:lnTo>
                <a:lnTo>
                  <a:pt x="12012" y="17957"/>
                </a:lnTo>
                <a:lnTo>
                  <a:pt x="11832" y="17897"/>
                </a:lnTo>
                <a:lnTo>
                  <a:pt x="11712" y="17957"/>
                </a:lnTo>
                <a:lnTo>
                  <a:pt x="11111" y="18137"/>
                </a:lnTo>
                <a:lnTo>
                  <a:pt x="10511" y="18258"/>
                </a:lnTo>
                <a:lnTo>
                  <a:pt x="9970" y="18258"/>
                </a:lnTo>
                <a:lnTo>
                  <a:pt x="9310" y="18077"/>
                </a:lnTo>
                <a:lnTo>
                  <a:pt x="8769" y="17957"/>
                </a:lnTo>
                <a:lnTo>
                  <a:pt x="8229" y="17837"/>
                </a:lnTo>
                <a:lnTo>
                  <a:pt x="7628" y="17777"/>
                </a:lnTo>
                <a:lnTo>
                  <a:pt x="7088" y="17597"/>
                </a:lnTo>
                <a:lnTo>
                  <a:pt x="6067" y="17177"/>
                </a:lnTo>
                <a:lnTo>
                  <a:pt x="5046" y="16756"/>
                </a:lnTo>
                <a:lnTo>
                  <a:pt x="4025" y="16216"/>
                </a:lnTo>
                <a:lnTo>
                  <a:pt x="3064" y="15675"/>
                </a:lnTo>
                <a:lnTo>
                  <a:pt x="2643" y="15435"/>
                </a:lnTo>
                <a:lnTo>
                  <a:pt x="2283" y="15315"/>
                </a:lnTo>
                <a:lnTo>
                  <a:pt x="1863" y="15315"/>
                </a:lnTo>
                <a:lnTo>
                  <a:pt x="1502" y="15375"/>
                </a:lnTo>
                <a:lnTo>
                  <a:pt x="1142" y="15495"/>
                </a:lnTo>
                <a:lnTo>
                  <a:pt x="842" y="15735"/>
                </a:lnTo>
                <a:lnTo>
                  <a:pt x="601" y="16035"/>
                </a:lnTo>
                <a:lnTo>
                  <a:pt x="361" y="16336"/>
                </a:lnTo>
                <a:lnTo>
                  <a:pt x="181" y="16696"/>
                </a:lnTo>
                <a:lnTo>
                  <a:pt x="61" y="17056"/>
                </a:lnTo>
                <a:lnTo>
                  <a:pt x="1" y="17477"/>
                </a:lnTo>
                <a:lnTo>
                  <a:pt x="61" y="17837"/>
                </a:lnTo>
                <a:lnTo>
                  <a:pt x="181" y="18258"/>
                </a:lnTo>
                <a:lnTo>
                  <a:pt x="361" y="18618"/>
                </a:lnTo>
                <a:lnTo>
                  <a:pt x="601" y="18978"/>
                </a:lnTo>
                <a:lnTo>
                  <a:pt x="962" y="19278"/>
                </a:lnTo>
                <a:lnTo>
                  <a:pt x="1622" y="19699"/>
                </a:lnTo>
                <a:lnTo>
                  <a:pt x="2343" y="19999"/>
                </a:lnTo>
                <a:lnTo>
                  <a:pt x="3064" y="20299"/>
                </a:lnTo>
                <a:lnTo>
                  <a:pt x="3784" y="20540"/>
                </a:lnTo>
                <a:lnTo>
                  <a:pt x="4505" y="20720"/>
                </a:lnTo>
                <a:lnTo>
                  <a:pt x="5286" y="20840"/>
                </a:lnTo>
                <a:lnTo>
                  <a:pt x="6787" y="20840"/>
                </a:lnTo>
                <a:lnTo>
                  <a:pt x="7868" y="20720"/>
                </a:lnTo>
                <a:lnTo>
                  <a:pt x="8409" y="20600"/>
                </a:lnTo>
                <a:lnTo>
                  <a:pt x="8949" y="20480"/>
                </a:lnTo>
                <a:lnTo>
                  <a:pt x="9009" y="20840"/>
                </a:lnTo>
                <a:lnTo>
                  <a:pt x="9129" y="21140"/>
                </a:lnTo>
                <a:lnTo>
                  <a:pt x="9250" y="21441"/>
                </a:lnTo>
                <a:lnTo>
                  <a:pt x="9490" y="21741"/>
                </a:lnTo>
                <a:lnTo>
                  <a:pt x="9790" y="21981"/>
                </a:lnTo>
                <a:lnTo>
                  <a:pt x="10150" y="22161"/>
                </a:lnTo>
                <a:lnTo>
                  <a:pt x="10511" y="22281"/>
                </a:lnTo>
                <a:lnTo>
                  <a:pt x="11231" y="22281"/>
                </a:lnTo>
                <a:lnTo>
                  <a:pt x="11592" y="22161"/>
                </a:lnTo>
                <a:lnTo>
                  <a:pt x="11952" y="21981"/>
                </a:lnTo>
                <a:lnTo>
                  <a:pt x="12252" y="21741"/>
                </a:lnTo>
                <a:lnTo>
                  <a:pt x="12493" y="21380"/>
                </a:lnTo>
                <a:lnTo>
                  <a:pt x="12673" y="23122"/>
                </a:lnTo>
                <a:lnTo>
                  <a:pt x="12733" y="24804"/>
                </a:lnTo>
                <a:lnTo>
                  <a:pt x="12793" y="26485"/>
                </a:lnTo>
                <a:lnTo>
                  <a:pt x="12733" y="28167"/>
                </a:lnTo>
                <a:lnTo>
                  <a:pt x="12613" y="29908"/>
                </a:lnTo>
                <a:lnTo>
                  <a:pt x="12553" y="29908"/>
                </a:lnTo>
                <a:lnTo>
                  <a:pt x="11772" y="29788"/>
                </a:lnTo>
                <a:lnTo>
                  <a:pt x="10991" y="29668"/>
                </a:lnTo>
                <a:lnTo>
                  <a:pt x="10271" y="29428"/>
                </a:lnTo>
                <a:lnTo>
                  <a:pt x="9610" y="29188"/>
                </a:lnTo>
                <a:lnTo>
                  <a:pt x="8949" y="28888"/>
                </a:lnTo>
                <a:lnTo>
                  <a:pt x="8289" y="28527"/>
                </a:lnTo>
                <a:lnTo>
                  <a:pt x="7688" y="28047"/>
                </a:lnTo>
                <a:lnTo>
                  <a:pt x="7088" y="27506"/>
                </a:lnTo>
                <a:lnTo>
                  <a:pt x="7027" y="27506"/>
                </a:lnTo>
                <a:lnTo>
                  <a:pt x="7027" y="27566"/>
                </a:lnTo>
                <a:lnTo>
                  <a:pt x="7508" y="28167"/>
                </a:lnTo>
                <a:lnTo>
                  <a:pt x="8109" y="28767"/>
                </a:lnTo>
                <a:lnTo>
                  <a:pt x="8709" y="29308"/>
                </a:lnTo>
                <a:lnTo>
                  <a:pt x="9430" y="29728"/>
                </a:lnTo>
                <a:lnTo>
                  <a:pt x="10150" y="30089"/>
                </a:lnTo>
                <a:lnTo>
                  <a:pt x="10931" y="30389"/>
                </a:lnTo>
                <a:lnTo>
                  <a:pt x="11712" y="30569"/>
                </a:lnTo>
                <a:lnTo>
                  <a:pt x="12553" y="30629"/>
                </a:lnTo>
                <a:lnTo>
                  <a:pt x="12192" y="33212"/>
                </a:lnTo>
                <a:lnTo>
                  <a:pt x="11892" y="35734"/>
                </a:lnTo>
                <a:lnTo>
                  <a:pt x="11892" y="35854"/>
                </a:lnTo>
                <a:lnTo>
                  <a:pt x="11952" y="35914"/>
                </a:lnTo>
                <a:lnTo>
                  <a:pt x="12072" y="35974"/>
                </a:lnTo>
                <a:lnTo>
                  <a:pt x="12192" y="36034"/>
                </a:lnTo>
                <a:lnTo>
                  <a:pt x="12373" y="35974"/>
                </a:lnTo>
                <a:lnTo>
                  <a:pt x="12493" y="35914"/>
                </a:lnTo>
                <a:lnTo>
                  <a:pt x="12553" y="35794"/>
                </a:lnTo>
                <a:lnTo>
                  <a:pt x="12733" y="35193"/>
                </a:lnTo>
                <a:lnTo>
                  <a:pt x="13153" y="35013"/>
                </a:lnTo>
                <a:lnTo>
                  <a:pt x="13574" y="34833"/>
                </a:lnTo>
                <a:lnTo>
                  <a:pt x="14354" y="34353"/>
                </a:lnTo>
                <a:lnTo>
                  <a:pt x="15075" y="33752"/>
                </a:lnTo>
                <a:lnTo>
                  <a:pt x="15796" y="33152"/>
                </a:lnTo>
                <a:lnTo>
                  <a:pt x="16637" y="32431"/>
                </a:lnTo>
                <a:lnTo>
                  <a:pt x="17357" y="31650"/>
                </a:lnTo>
                <a:lnTo>
                  <a:pt x="17958" y="30809"/>
                </a:lnTo>
                <a:lnTo>
                  <a:pt x="18498" y="29848"/>
                </a:lnTo>
                <a:lnTo>
                  <a:pt x="18558" y="29728"/>
                </a:lnTo>
                <a:lnTo>
                  <a:pt x="18498" y="29548"/>
                </a:lnTo>
                <a:lnTo>
                  <a:pt x="18378" y="29488"/>
                </a:lnTo>
                <a:lnTo>
                  <a:pt x="18198" y="29548"/>
                </a:lnTo>
                <a:lnTo>
                  <a:pt x="17417" y="30149"/>
                </a:lnTo>
                <a:lnTo>
                  <a:pt x="16697" y="30749"/>
                </a:lnTo>
                <a:lnTo>
                  <a:pt x="15255" y="32071"/>
                </a:lnTo>
                <a:lnTo>
                  <a:pt x="14174" y="32911"/>
                </a:lnTo>
                <a:lnTo>
                  <a:pt x="13093" y="33752"/>
                </a:lnTo>
                <a:lnTo>
                  <a:pt x="13393" y="32311"/>
                </a:lnTo>
                <a:lnTo>
                  <a:pt x="13634" y="30869"/>
                </a:lnTo>
                <a:lnTo>
                  <a:pt x="13754" y="29428"/>
                </a:lnTo>
                <a:lnTo>
                  <a:pt x="13814" y="27927"/>
                </a:lnTo>
                <a:lnTo>
                  <a:pt x="13874" y="26425"/>
                </a:lnTo>
                <a:lnTo>
                  <a:pt x="13814" y="24924"/>
                </a:lnTo>
                <a:lnTo>
                  <a:pt x="13754" y="23482"/>
                </a:lnTo>
                <a:lnTo>
                  <a:pt x="13634" y="21981"/>
                </a:lnTo>
                <a:lnTo>
                  <a:pt x="14234" y="21801"/>
                </a:lnTo>
                <a:lnTo>
                  <a:pt x="14835" y="21561"/>
                </a:lnTo>
                <a:lnTo>
                  <a:pt x="15375" y="21200"/>
                </a:lnTo>
                <a:lnTo>
                  <a:pt x="15916" y="20840"/>
                </a:lnTo>
                <a:lnTo>
                  <a:pt x="16456" y="20359"/>
                </a:lnTo>
                <a:lnTo>
                  <a:pt x="16937" y="19879"/>
                </a:lnTo>
                <a:lnTo>
                  <a:pt x="17718" y="18978"/>
                </a:lnTo>
                <a:lnTo>
                  <a:pt x="18378" y="18137"/>
                </a:lnTo>
                <a:lnTo>
                  <a:pt x="18979" y="17116"/>
                </a:lnTo>
                <a:lnTo>
                  <a:pt x="19459" y="17297"/>
                </a:lnTo>
                <a:lnTo>
                  <a:pt x="19880" y="17417"/>
                </a:lnTo>
                <a:lnTo>
                  <a:pt x="20360" y="17477"/>
                </a:lnTo>
                <a:lnTo>
                  <a:pt x="20901" y="17477"/>
                </a:lnTo>
                <a:lnTo>
                  <a:pt x="21381" y="17417"/>
                </a:lnTo>
                <a:lnTo>
                  <a:pt x="21861" y="17297"/>
                </a:lnTo>
                <a:lnTo>
                  <a:pt x="22342" y="17116"/>
                </a:lnTo>
                <a:lnTo>
                  <a:pt x="22762" y="16996"/>
                </a:lnTo>
                <a:lnTo>
                  <a:pt x="23243" y="16756"/>
                </a:lnTo>
                <a:lnTo>
                  <a:pt x="23723" y="16396"/>
                </a:lnTo>
                <a:lnTo>
                  <a:pt x="24204" y="16035"/>
                </a:lnTo>
                <a:lnTo>
                  <a:pt x="24624" y="15675"/>
                </a:lnTo>
                <a:lnTo>
                  <a:pt x="25045" y="15195"/>
                </a:lnTo>
                <a:lnTo>
                  <a:pt x="25345" y="14714"/>
                </a:lnTo>
                <a:lnTo>
                  <a:pt x="25525" y="14174"/>
                </a:lnTo>
                <a:lnTo>
                  <a:pt x="25525" y="13933"/>
                </a:lnTo>
                <a:lnTo>
                  <a:pt x="25585" y="13633"/>
                </a:lnTo>
                <a:lnTo>
                  <a:pt x="25465" y="13213"/>
                </a:lnTo>
                <a:lnTo>
                  <a:pt x="25345" y="12852"/>
                </a:lnTo>
                <a:lnTo>
                  <a:pt x="25105" y="12612"/>
                </a:lnTo>
                <a:lnTo>
                  <a:pt x="24804" y="12372"/>
                </a:lnTo>
                <a:lnTo>
                  <a:pt x="24444" y="12252"/>
                </a:lnTo>
                <a:lnTo>
                  <a:pt x="24084" y="12192"/>
                </a:lnTo>
                <a:lnTo>
                  <a:pt x="23723" y="12192"/>
                </a:lnTo>
                <a:lnTo>
                  <a:pt x="23363" y="12372"/>
                </a:lnTo>
                <a:lnTo>
                  <a:pt x="23063" y="12552"/>
                </a:lnTo>
                <a:lnTo>
                  <a:pt x="22762" y="12792"/>
                </a:lnTo>
                <a:lnTo>
                  <a:pt x="22282" y="13393"/>
                </a:lnTo>
                <a:lnTo>
                  <a:pt x="21801" y="13994"/>
                </a:lnTo>
                <a:lnTo>
                  <a:pt x="21561" y="14294"/>
                </a:lnTo>
                <a:lnTo>
                  <a:pt x="21261" y="14534"/>
                </a:lnTo>
                <a:lnTo>
                  <a:pt x="21081" y="14714"/>
                </a:lnTo>
                <a:lnTo>
                  <a:pt x="21141" y="14414"/>
                </a:lnTo>
                <a:lnTo>
                  <a:pt x="21141" y="14114"/>
                </a:lnTo>
                <a:lnTo>
                  <a:pt x="21081" y="13513"/>
                </a:lnTo>
                <a:lnTo>
                  <a:pt x="20961" y="13213"/>
                </a:lnTo>
                <a:lnTo>
                  <a:pt x="20841" y="12912"/>
                </a:lnTo>
                <a:lnTo>
                  <a:pt x="20660" y="12672"/>
                </a:lnTo>
                <a:lnTo>
                  <a:pt x="20480" y="12432"/>
                </a:lnTo>
                <a:lnTo>
                  <a:pt x="20120" y="12192"/>
                </a:lnTo>
                <a:lnTo>
                  <a:pt x="19699" y="11952"/>
                </a:lnTo>
                <a:lnTo>
                  <a:pt x="19279" y="11831"/>
                </a:lnTo>
                <a:lnTo>
                  <a:pt x="18799" y="11771"/>
                </a:lnTo>
                <a:lnTo>
                  <a:pt x="18318" y="11831"/>
                </a:lnTo>
                <a:lnTo>
                  <a:pt x="17898" y="11952"/>
                </a:lnTo>
                <a:lnTo>
                  <a:pt x="17718" y="12072"/>
                </a:lnTo>
                <a:lnTo>
                  <a:pt x="17718" y="11771"/>
                </a:lnTo>
                <a:lnTo>
                  <a:pt x="17658" y="11351"/>
                </a:lnTo>
                <a:lnTo>
                  <a:pt x="17718" y="10931"/>
                </a:lnTo>
                <a:lnTo>
                  <a:pt x="17718" y="10630"/>
                </a:lnTo>
                <a:lnTo>
                  <a:pt x="17718" y="10270"/>
                </a:lnTo>
                <a:lnTo>
                  <a:pt x="17658" y="9970"/>
                </a:lnTo>
                <a:lnTo>
                  <a:pt x="17537" y="9669"/>
                </a:lnTo>
                <a:lnTo>
                  <a:pt x="17357" y="9429"/>
                </a:lnTo>
                <a:lnTo>
                  <a:pt x="17117" y="9189"/>
                </a:lnTo>
                <a:lnTo>
                  <a:pt x="16877" y="9009"/>
                </a:lnTo>
                <a:lnTo>
                  <a:pt x="16516" y="8889"/>
                </a:lnTo>
                <a:lnTo>
                  <a:pt x="16156" y="8829"/>
                </a:lnTo>
                <a:lnTo>
                  <a:pt x="15856" y="8829"/>
                </a:lnTo>
                <a:lnTo>
                  <a:pt x="15556" y="8889"/>
                </a:lnTo>
                <a:lnTo>
                  <a:pt x="15255" y="9069"/>
                </a:lnTo>
                <a:lnTo>
                  <a:pt x="14955" y="9249"/>
                </a:lnTo>
                <a:lnTo>
                  <a:pt x="14775" y="9489"/>
                </a:lnTo>
                <a:lnTo>
                  <a:pt x="14595" y="9730"/>
                </a:lnTo>
                <a:lnTo>
                  <a:pt x="14414" y="10030"/>
                </a:lnTo>
                <a:lnTo>
                  <a:pt x="14294" y="10510"/>
                </a:lnTo>
                <a:lnTo>
                  <a:pt x="14234" y="10991"/>
                </a:lnTo>
                <a:lnTo>
                  <a:pt x="14174" y="11471"/>
                </a:lnTo>
                <a:lnTo>
                  <a:pt x="14234" y="11952"/>
                </a:lnTo>
                <a:lnTo>
                  <a:pt x="14294" y="12372"/>
                </a:lnTo>
                <a:lnTo>
                  <a:pt x="14414" y="12852"/>
                </a:lnTo>
                <a:lnTo>
                  <a:pt x="14655" y="13273"/>
                </a:lnTo>
                <a:lnTo>
                  <a:pt x="14895" y="13633"/>
                </a:lnTo>
                <a:lnTo>
                  <a:pt x="15315" y="14114"/>
                </a:lnTo>
                <a:lnTo>
                  <a:pt x="15736" y="14594"/>
                </a:lnTo>
                <a:lnTo>
                  <a:pt x="16156" y="14954"/>
                </a:lnTo>
                <a:lnTo>
                  <a:pt x="16456" y="15075"/>
                </a:lnTo>
                <a:lnTo>
                  <a:pt x="16697" y="15195"/>
                </a:lnTo>
                <a:lnTo>
                  <a:pt x="16877" y="15495"/>
                </a:lnTo>
                <a:lnTo>
                  <a:pt x="17117" y="15795"/>
                </a:lnTo>
                <a:lnTo>
                  <a:pt x="17537" y="16095"/>
                </a:lnTo>
                <a:lnTo>
                  <a:pt x="18018" y="16336"/>
                </a:lnTo>
                <a:lnTo>
                  <a:pt x="17417" y="17357"/>
                </a:lnTo>
                <a:lnTo>
                  <a:pt x="17057" y="17897"/>
                </a:lnTo>
                <a:lnTo>
                  <a:pt x="16697" y="18378"/>
                </a:lnTo>
                <a:lnTo>
                  <a:pt x="15916" y="19218"/>
                </a:lnTo>
                <a:lnTo>
                  <a:pt x="15015" y="19999"/>
                </a:lnTo>
                <a:lnTo>
                  <a:pt x="14294" y="20540"/>
                </a:lnTo>
                <a:lnTo>
                  <a:pt x="13514" y="21020"/>
                </a:lnTo>
                <a:lnTo>
                  <a:pt x="13454" y="20420"/>
                </a:lnTo>
                <a:lnTo>
                  <a:pt x="13213" y="18558"/>
                </a:lnTo>
                <a:lnTo>
                  <a:pt x="12853" y="16696"/>
                </a:lnTo>
                <a:lnTo>
                  <a:pt x="12433" y="14834"/>
                </a:lnTo>
                <a:lnTo>
                  <a:pt x="11952" y="13033"/>
                </a:lnTo>
                <a:lnTo>
                  <a:pt x="11352" y="11231"/>
                </a:lnTo>
                <a:lnTo>
                  <a:pt x="10691" y="9429"/>
                </a:lnTo>
                <a:lnTo>
                  <a:pt x="10331" y="8588"/>
                </a:lnTo>
                <a:lnTo>
                  <a:pt x="10811" y="8468"/>
                </a:lnTo>
                <a:lnTo>
                  <a:pt x="11292" y="8228"/>
                </a:lnTo>
                <a:lnTo>
                  <a:pt x="12252" y="7748"/>
                </a:lnTo>
                <a:lnTo>
                  <a:pt x="13093" y="7147"/>
                </a:lnTo>
                <a:lnTo>
                  <a:pt x="13874" y="6486"/>
                </a:lnTo>
                <a:lnTo>
                  <a:pt x="14294" y="6066"/>
                </a:lnTo>
                <a:lnTo>
                  <a:pt x="14655" y="5586"/>
                </a:lnTo>
                <a:lnTo>
                  <a:pt x="14955" y="5045"/>
                </a:lnTo>
                <a:lnTo>
                  <a:pt x="15195" y="4505"/>
                </a:lnTo>
                <a:lnTo>
                  <a:pt x="15435" y="3964"/>
                </a:lnTo>
                <a:lnTo>
                  <a:pt x="15616" y="3364"/>
                </a:lnTo>
                <a:lnTo>
                  <a:pt x="15916" y="2222"/>
                </a:lnTo>
                <a:lnTo>
                  <a:pt x="15916" y="1802"/>
                </a:lnTo>
                <a:lnTo>
                  <a:pt x="15916" y="1442"/>
                </a:lnTo>
                <a:lnTo>
                  <a:pt x="15796" y="1081"/>
                </a:lnTo>
                <a:lnTo>
                  <a:pt x="15616" y="781"/>
                </a:lnTo>
                <a:lnTo>
                  <a:pt x="15375" y="541"/>
                </a:lnTo>
                <a:lnTo>
                  <a:pt x="15135" y="361"/>
                </a:lnTo>
                <a:lnTo>
                  <a:pt x="14835" y="181"/>
                </a:lnTo>
                <a:lnTo>
                  <a:pt x="14475" y="60"/>
                </a:lnTo>
                <a:lnTo>
                  <a:pt x="14174" y="0"/>
                </a:lnTo>
                <a:close/>
              </a:path>
            </a:pathLst>
          </a:custGeom>
          <a:solidFill>
            <a:srgbClr val="5E9B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0"/>
          <p:cNvSpPr/>
          <p:nvPr/>
        </p:nvSpPr>
        <p:spPr>
          <a:xfrm flipH="1">
            <a:off x="640434" y="2898555"/>
            <a:ext cx="473641" cy="477217"/>
          </a:xfrm>
          <a:custGeom>
            <a:avLst/>
            <a:gdLst/>
            <a:ahLst/>
            <a:cxnLst/>
            <a:rect l="l" t="t" r="r" b="b"/>
            <a:pathLst>
              <a:path w="23843" h="24023" extrusionOk="0">
                <a:moveTo>
                  <a:pt x="2763" y="10690"/>
                </a:moveTo>
                <a:lnTo>
                  <a:pt x="2883" y="10751"/>
                </a:lnTo>
                <a:lnTo>
                  <a:pt x="3123" y="10931"/>
                </a:lnTo>
                <a:lnTo>
                  <a:pt x="3243" y="11231"/>
                </a:lnTo>
                <a:lnTo>
                  <a:pt x="3303" y="11531"/>
                </a:lnTo>
                <a:lnTo>
                  <a:pt x="3243" y="11832"/>
                </a:lnTo>
                <a:lnTo>
                  <a:pt x="3123" y="12072"/>
                </a:lnTo>
                <a:lnTo>
                  <a:pt x="2883" y="12312"/>
                </a:lnTo>
                <a:lnTo>
                  <a:pt x="2763" y="12372"/>
                </a:lnTo>
                <a:lnTo>
                  <a:pt x="2342" y="12372"/>
                </a:lnTo>
                <a:lnTo>
                  <a:pt x="2162" y="12312"/>
                </a:lnTo>
                <a:lnTo>
                  <a:pt x="2042" y="12192"/>
                </a:lnTo>
                <a:lnTo>
                  <a:pt x="1922" y="12072"/>
                </a:lnTo>
                <a:lnTo>
                  <a:pt x="1742" y="11832"/>
                </a:lnTo>
                <a:lnTo>
                  <a:pt x="1682" y="11531"/>
                </a:lnTo>
                <a:lnTo>
                  <a:pt x="1742" y="11231"/>
                </a:lnTo>
                <a:lnTo>
                  <a:pt x="1922" y="10931"/>
                </a:lnTo>
                <a:lnTo>
                  <a:pt x="2042" y="10811"/>
                </a:lnTo>
                <a:lnTo>
                  <a:pt x="2162" y="10751"/>
                </a:lnTo>
                <a:lnTo>
                  <a:pt x="2342" y="10690"/>
                </a:lnTo>
                <a:close/>
                <a:moveTo>
                  <a:pt x="17236" y="0"/>
                </a:moveTo>
                <a:lnTo>
                  <a:pt x="16816" y="60"/>
                </a:lnTo>
                <a:lnTo>
                  <a:pt x="16335" y="181"/>
                </a:lnTo>
                <a:lnTo>
                  <a:pt x="15915" y="301"/>
                </a:lnTo>
                <a:lnTo>
                  <a:pt x="15495" y="481"/>
                </a:lnTo>
                <a:lnTo>
                  <a:pt x="15074" y="721"/>
                </a:lnTo>
                <a:lnTo>
                  <a:pt x="14714" y="961"/>
                </a:lnTo>
                <a:lnTo>
                  <a:pt x="14294" y="1202"/>
                </a:lnTo>
                <a:lnTo>
                  <a:pt x="13633" y="1862"/>
                </a:lnTo>
                <a:lnTo>
                  <a:pt x="13032" y="2583"/>
                </a:lnTo>
                <a:lnTo>
                  <a:pt x="12552" y="3424"/>
                </a:lnTo>
                <a:lnTo>
                  <a:pt x="12312" y="3964"/>
                </a:lnTo>
                <a:lnTo>
                  <a:pt x="12131" y="4565"/>
                </a:lnTo>
                <a:lnTo>
                  <a:pt x="11951" y="5105"/>
                </a:lnTo>
                <a:lnTo>
                  <a:pt x="11831" y="5646"/>
                </a:lnTo>
                <a:lnTo>
                  <a:pt x="11651" y="6847"/>
                </a:lnTo>
                <a:lnTo>
                  <a:pt x="11591" y="7988"/>
                </a:lnTo>
                <a:lnTo>
                  <a:pt x="11591" y="9129"/>
                </a:lnTo>
                <a:lnTo>
                  <a:pt x="11651" y="10330"/>
                </a:lnTo>
                <a:lnTo>
                  <a:pt x="11831" y="12672"/>
                </a:lnTo>
                <a:lnTo>
                  <a:pt x="11891" y="14114"/>
                </a:lnTo>
                <a:lnTo>
                  <a:pt x="11891" y="15555"/>
                </a:lnTo>
                <a:lnTo>
                  <a:pt x="11831" y="16276"/>
                </a:lnTo>
                <a:lnTo>
                  <a:pt x="11711" y="16996"/>
                </a:lnTo>
                <a:lnTo>
                  <a:pt x="11531" y="17717"/>
                </a:lnTo>
                <a:lnTo>
                  <a:pt x="11291" y="18378"/>
                </a:lnTo>
                <a:lnTo>
                  <a:pt x="10990" y="18918"/>
                </a:lnTo>
                <a:lnTo>
                  <a:pt x="10690" y="19459"/>
                </a:lnTo>
                <a:lnTo>
                  <a:pt x="10330" y="19939"/>
                </a:lnTo>
                <a:lnTo>
                  <a:pt x="9909" y="20360"/>
                </a:lnTo>
                <a:lnTo>
                  <a:pt x="9849" y="20420"/>
                </a:lnTo>
                <a:lnTo>
                  <a:pt x="10330" y="19158"/>
                </a:lnTo>
                <a:lnTo>
                  <a:pt x="10690" y="17837"/>
                </a:lnTo>
                <a:lnTo>
                  <a:pt x="10810" y="17177"/>
                </a:lnTo>
                <a:lnTo>
                  <a:pt x="10870" y="16516"/>
                </a:lnTo>
                <a:lnTo>
                  <a:pt x="10930" y="15795"/>
                </a:lnTo>
                <a:lnTo>
                  <a:pt x="10930" y="15135"/>
                </a:lnTo>
                <a:lnTo>
                  <a:pt x="10870" y="14354"/>
                </a:lnTo>
                <a:lnTo>
                  <a:pt x="10750" y="13513"/>
                </a:lnTo>
                <a:lnTo>
                  <a:pt x="10570" y="12612"/>
                </a:lnTo>
                <a:lnTo>
                  <a:pt x="10270" y="11771"/>
                </a:lnTo>
                <a:lnTo>
                  <a:pt x="9969" y="10871"/>
                </a:lnTo>
                <a:lnTo>
                  <a:pt x="9549" y="10090"/>
                </a:lnTo>
                <a:lnTo>
                  <a:pt x="9069" y="9369"/>
                </a:lnTo>
                <a:lnTo>
                  <a:pt x="8528" y="8769"/>
                </a:lnTo>
                <a:lnTo>
                  <a:pt x="8648" y="8348"/>
                </a:lnTo>
                <a:lnTo>
                  <a:pt x="8768" y="7868"/>
                </a:lnTo>
                <a:lnTo>
                  <a:pt x="8888" y="7327"/>
                </a:lnTo>
                <a:lnTo>
                  <a:pt x="8948" y="6667"/>
                </a:lnTo>
                <a:lnTo>
                  <a:pt x="8888" y="6066"/>
                </a:lnTo>
                <a:lnTo>
                  <a:pt x="8888" y="5766"/>
                </a:lnTo>
                <a:lnTo>
                  <a:pt x="8768" y="5466"/>
                </a:lnTo>
                <a:lnTo>
                  <a:pt x="8648" y="5225"/>
                </a:lnTo>
                <a:lnTo>
                  <a:pt x="8528" y="4985"/>
                </a:lnTo>
                <a:lnTo>
                  <a:pt x="8528" y="4745"/>
                </a:lnTo>
                <a:lnTo>
                  <a:pt x="8468" y="4565"/>
                </a:lnTo>
                <a:lnTo>
                  <a:pt x="8408" y="4445"/>
                </a:lnTo>
                <a:lnTo>
                  <a:pt x="8288" y="4385"/>
                </a:lnTo>
                <a:lnTo>
                  <a:pt x="8048" y="4385"/>
                </a:lnTo>
                <a:lnTo>
                  <a:pt x="7327" y="4685"/>
                </a:lnTo>
                <a:lnTo>
                  <a:pt x="6666" y="5045"/>
                </a:lnTo>
                <a:lnTo>
                  <a:pt x="6066" y="5526"/>
                </a:lnTo>
                <a:lnTo>
                  <a:pt x="5525" y="6066"/>
                </a:lnTo>
                <a:lnTo>
                  <a:pt x="5105" y="6547"/>
                </a:lnTo>
                <a:lnTo>
                  <a:pt x="4624" y="7147"/>
                </a:lnTo>
                <a:lnTo>
                  <a:pt x="4024" y="7207"/>
                </a:lnTo>
                <a:lnTo>
                  <a:pt x="3423" y="7327"/>
                </a:lnTo>
                <a:lnTo>
                  <a:pt x="2943" y="7507"/>
                </a:lnTo>
                <a:lnTo>
                  <a:pt x="2462" y="7688"/>
                </a:lnTo>
                <a:lnTo>
                  <a:pt x="1982" y="7988"/>
                </a:lnTo>
                <a:lnTo>
                  <a:pt x="1622" y="8288"/>
                </a:lnTo>
                <a:lnTo>
                  <a:pt x="1261" y="8588"/>
                </a:lnTo>
                <a:lnTo>
                  <a:pt x="961" y="8949"/>
                </a:lnTo>
                <a:lnTo>
                  <a:pt x="721" y="9309"/>
                </a:lnTo>
                <a:lnTo>
                  <a:pt x="480" y="9730"/>
                </a:lnTo>
                <a:lnTo>
                  <a:pt x="360" y="10150"/>
                </a:lnTo>
                <a:lnTo>
                  <a:pt x="240" y="10570"/>
                </a:lnTo>
                <a:lnTo>
                  <a:pt x="180" y="11051"/>
                </a:lnTo>
                <a:lnTo>
                  <a:pt x="180" y="11471"/>
                </a:lnTo>
                <a:lnTo>
                  <a:pt x="240" y="11892"/>
                </a:lnTo>
                <a:lnTo>
                  <a:pt x="300" y="12312"/>
                </a:lnTo>
                <a:lnTo>
                  <a:pt x="420" y="12552"/>
                </a:lnTo>
                <a:lnTo>
                  <a:pt x="240" y="12732"/>
                </a:lnTo>
                <a:lnTo>
                  <a:pt x="60" y="12973"/>
                </a:lnTo>
                <a:lnTo>
                  <a:pt x="0" y="13093"/>
                </a:lnTo>
                <a:lnTo>
                  <a:pt x="0" y="13273"/>
                </a:lnTo>
                <a:lnTo>
                  <a:pt x="0" y="13453"/>
                </a:lnTo>
                <a:lnTo>
                  <a:pt x="120" y="13633"/>
                </a:lnTo>
                <a:lnTo>
                  <a:pt x="360" y="13994"/>
                </a:lnTo>
                <a:lnTo>
                  <a:pt x="781" y="14294"/>
                </a:lnTo>
                <a:lnTo>
                  <a:pt x="1261" y="14534"/>
                </a:lnTo>
                <a:lnTo>
                  <a:pt x="1802" y="14714"/>
                </a:lnTo>
                <a:lnTo>
                  <a:pt x="2402" y="14834"/>
                </a:lnTo>
                <a:lnTo>
                  <a:pt x="3003" y="14954"/>
                </a:lnTo>
                <a:lnTo>
                  <a:pt x="4144" y="15075"/>
                </a:lnTo>
                <a:lnTo>
                  <a:pt x="3844" y="15615"/>
                </a:lnTo>
                <a:lnTo>
                  <a:pt x="3603" y="16216"/>
                </a:lnTo>
                <a:lnTo>
                  <a:pt x="3603" y="16156"/>
                </a:lnTo>
                <a:lnTo>
                  <a:pt x="3363" y="16035"/>
                </a:lnTo>
                <a:lnTo>
                  <a:pt x="3123" y="15975"/>
                </a:lnTo>
                <a:lnTo>
                  <a:pt x="2943" y="15975"/>
                </a:lnTo>
                <a:lnTo>
                  <a:pt x="2703" y="16035"/>
                </a:lnTo>
                <a:lnTo>
                  <a:pt x="2462" y="16096"/>
                </a:lnTo>
                <a:lnTo>
                  <a:pt x="2282" y="16216"/>
                </a:lnTo>
                <a:lnTo>
                  <a:pt x="2102" y="16396"/>
                </a:lnTo>
                <a:lnTo>
                  <a:pt x="1922" y="16576"/>
                </a:lnTo>
                <a:lnTo>
                  <a:pt x="1862" y="16816"/>
                </a:lnTo>
                <a:lnTo>
                  <a:pt x="1802" y="17056"/>
                </a:lnTo>
                <a:lnTo>
                  <a:pt x="1802" y="17357"/>
                </a:lnTo>
                <a:lnTo>
                  <a:pt x="1862" y="17597"/>
                </a:lnTo>
                <a:lnTo>
                  <a:pt x="1982" y="17837"/>
                </a:lnTo>
                <a:lnTo>
                  <a:pt x="2162" y="18017"/>
                </a:lnTo>
                <a:lnTo>
                  <a:pt x="2402" y="18198"/>
                </a:lnTo>
                <a:lnTo>
                  <a:pt x="2643" y="18318"/>
                </a:lnTo>
                <a:lnTo>
                  <a:pt x="3183" y="18318"/>
                </a:lnTo>
                <a:lnTo>
                  <a:pt x="3183" y="19038"/>
                </a:lnTo>
                <a:lnTo>
                  <a:pt x="3243" y="19699"/>
                </a:lnTo>
                <a:lnTo>
                  <a:pt x="3303" y="20239"/>
                </a:lnTo>
                <a:lnTo>
                  <a:pt x="3423" y="20780"/>
                </a:lnTo>
                <a:lnTo>
                  <a:pt x="3603" y="21320"/>
                </a:lnTo>
                <a:lnTo>
                  <a:pt x="3844" y="21801"/>
                </a:lnTo>
                <a:lnTo>
                  <a:pt x="3303" y="21921"/>
                </a:lnTo>
                <a:lnTo>
                  <a:pt x="2763" y="22041"/>
                </a:lnTo>
                <a:lnTo>
                  <a:pt x="2522" y="22161"/>
                </a:lnTo>
                <a:lnTo>
                  <a:pt x="2342" y="22341"/>
                </a:lnTo>
                <a:lnTo>
                  <a:pt x="2222" y="22582"/>
                </a:lnTo>
                <a:lnTo>
                  <a:pt x="2162" y="22822"/>
                </a:lnTo>
                <a:lnTo>
                  <a:pt x="2222" y="23062"/>
                </a:lnTo>
                <a:lnTo>
                  <a:pt x="2342" y="23302"/>
                </a:lnTo>
                <a:lnTo>
                  <a:pt x="2522" y="23482"/>
                </a:lnTo>
                <a:lnTo>
                  <a:pt x="2763" y="23603"/>
                </a:lnTo>
                <a:lnTo>
                  <a:pt x="3243" y="23723"/>
                </a:lnTo>
                <a:lnTo>
                  <a:pt x="3784" y="23843"/>
                </a:lnTo>
                <a:lnTo>
                  <a:pt x="4925" y="23903"/>
                </a:lnTo>
                <a:lnTo>
                  <a:pt x="6066" y="23963"/>
                </a:lnTo>
                <a:lnTo>
                  <a:pt x="7207" y="23903"/>
                </a:lnTo>
                <a:lnTo>
                  <a:pt x="7807" y="23963"/>
                </a:lnTo>
                <a:lnTo>
                  <a:pt x="8348" y="24023"/>
                </a:lnTo>
                <a:lnTo>
                  <a:pt x="9549" y="24023"/>
                </a:lnTo>
                <a:lnTo>
                  <a:pt x="10690" y="23843"/>
                </a:lnTo>
                <a:lnTo>
                  <a:pt x="11711" y="23663"/>
                </a:lnTo>
                <a:lnTo>
                  <a:pt x="12492" y="23422"/>
                </a:lnTo>
                <a:lnTo>
                  <a:pt x="13212" y="23062"/>
                </a:lnTo>
                <a:lnTo>
                  <a:pt x="13873" y="22702"/>
                </a:lnTo>
                <a:lnTo>
                  <a:pt x="14474" y="22221"/>
                </a:lnTo>
                <a:lnTo>
                  <a:pt x="15014" y="21621"/>
                </a:lnTo>
                <a:lnTo>
                  <a:pt x="15495" y="21020"/>
                </a:lnTo>
                <a:lnTo>
                  <a:pt x="15915" y="20360"/>
                </a:lnTo>
                <a:lnTo>
                  <a:pt x="16275" y="19579"/>
                </a:lnTo>
                <a:lnTo>
                  <a:pt x="16516" y="18738"/>
                </a:lnTo>
                <a:lnTo>
                  <a:pt x="16756" y="17777"/>
                </a:lnTo>
                <a:lnTo>
                  <a:pt x="16876" y="16876"/>
                </a:lnTo>
                <a:lnTo>
                  <a:pt x="16936" y="15975"/>
                </a:lnTo>
                <a:lnTo>
                  <a:pt x="16936" y="14054"/>
                </a:lnTo>
                <a:lnTo>
                  <a:pt x="16996" y="12192"/>
                </a:lnTo>
                <a:lnTo>
                  <a:pt x="17056" y="11171"/>
                </a:lnTo>
                <a:lnTo>
                  <a:pt x="17116" y="10570"/>
                </a:lnTo>
                <a:lnTo>
                  <a:pt x="17236" y="9970"/>
                </a:lnTo>
                <a:lnTo>
                  <a:pt x="17416" y="9429"/>
                </a:lnTo>
                <a:lnTo>
                  <a:pt x="17657" y="8889"/>
                </a:lnTo>
                <a:lnTo>
                  <a:pt x="17957" y="8468"/>
                </a:lnTo>
                <a:lnTo>
                  <a:pt x="18137" y="8228"/>
                </a:lnTo>
                <a:lnTo>
                  <a:pt x="18377" y="8108"/>
                </a:lnTo>
                <a:lnTo>
                  <a:pt x="18678" y="7928"/>
                </a:lnTo>
                <a:lnTo>
                  <a:pt x="18978" y="7868"/>
                </a:lnTo>
                <a:lnTo>
                  <a:pt x="19218" y="7928"/>
                </a:lnTo>
                <a:lnTo>
                  <a:pt x="19458" y="8048"/>
                </a:lnTo>
                <a:lnTo>
                  <a:pt x="19639" y="8168"/>
                </a:lnTo>
                <a:lnTo>
                  <a:pt x="19819" y="8408"/>
                </a:lnTo>
                <a:lnTo>
                  <a:pt x="19939" y="8709"/>
                </a:lnTo>
                <a:lnTo>
                  <a:pt x="19999" y="8949"/>
                </a:lnTo>
                <a:lnTo>
                  <a:pt x="20059" y="9249"/>
                </a:lnTo>
                <a:lnTo>
                  <a:pt x="20059" y="9549"/>
                </a:lnTo>
                <a:lnTo>
                  <a:pt x="19939" y="10150"/>
                </a:lnTo>
                <a:lnTo>
                  <a:pt x="19819" y="10751"/>
                </a:lnTo>
                <a:lnTo>
                  <a:pt x="19699" y="11351"/>
                </a:lnTo>
                <a:lnTo>
                  <a:pt x="19699" y="11471"/>
                </a:lnTo>
                <a:lnTo>
                  <a:pt x="19699" y="11591"/>
                </a:lnTo>
                <a:lnTo>
                  <a:pt x="19819" y="11711"/>
                </a:lnTo>
                <a:lnTo>
                  <a:pt x="19879" y="11771"/>
                </a:lnTo>
                <a:lnTo>
                  <a:pt x="20119" y="11832"/>
                </a:lnTo>
                <a:lnTo>
                  <a:pt x="20479" y="11832"/>
                </a:lnTo>
                <a:lnTo>
                  <a:pt x="20780" y="11771"/>
                </a:lnTo>
                <a:lnTo>
                  <a:pt x="21080" y="11711"/>
                </a:lnTo>
                <a:lnTo>
                  <a:pt x="21260" y="11651"/>
                </a:lnTo>
                <a:lnTo>
                  <a:pt x="21380" y="11591"/>
                </a:lnTo>
                <a:lnTo>
                  <a:pt x="21741" y="11411"/>
                </a:lnTo>
                <a:lnTo>
                  <a:pt x="22101" y="11231"/>
                </a:lnTo>
                <a:lnTo>
                  <a:pt x="22461" y="10931"/>
                </a:lnTo>
                <a:lnTo>
                  <a:pt x="22701" y="10630"/>
                </a:lnTo>
                <a:lnTo>
                  <a:pt x="22942" y="10210"/>
                </a:lnTo>
                <a:lnTo>
                  <a:pt x="23182" y="9790"/>
                </a:lnTo>
                <a:lnTo>
                  <a:pt x="23362" y="9369"/>
                </a:lnTo>
                <a:lnTo>
                  <a:pt x="23542" y="8889"/>
                </a:lnTo>
                <a:lnTo>
                  <a:pt x="23722" y="7868"/>
                </a:lnTo>
                <a:lnTo>
                  <a:pt x="23843" y="6847"/>
                </a:lnTo>
                <a:lnTo>
                  <a:pt x="23843" y="5946"/>
                </a:lnTo>
                <a:lnTo>
                  <a:pt x="23722" y="5165"/>
                </a:lnTo>
                <a:lnTo>
                  <a:pt x="23662" y="4685"/>
                </a:lnTo>
                <a:lnTo>
                  <a:pt x="23482" y="4264"/>
                </a:lnTo>
                <a:lnTo>
                  <a:pt x="23122" y="3364"/>
                </a:lnTo>
                <a:lnTo>
                  <a:pt x="22641" y="2583"/>
                </a:lnTo>
                <a:lnTo>
                  <a:pt x="22041" y="1862"/>
                </a:lnTo>
                <a:lnTo>
                  <a:pt x="21320" y="1262"/>
                </a:lnTo>
                <a:lnTo>
                  <a:pt x="20900" y="961"/>
                </a:lnTo>
                <a:lnTo>
                  <a:pt x="20539" y="721"/>
                </a:lnTo>
                <a:lnTo>
                  <a:pt x="20059" y="481"/>
                </a:lnTo>
                <a:lnTo>
                  <a:pt x="19639" y="361"/>
                </a:lnTo>
                <a:lnTo>
                  <a:pt x="19158" y="181"/>
                </a:lnTo>
                <a:lnTo>
                  <a:pt x="18738" y="60"/>
                </a:lnTo>
                <a:lnTo>
                  <a:pt x="18197" y="0"/>
                </a:lnTo>
                <a:close/>
              </a:path>
            </a:pathLst>
          </a:custGeom>
          <a:solidFill>
            <a:srgbClr val="CE2F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0"/>
          <p:cNvSpPr/>
          <p:nvPr/>
        </p:nvSpPr>
        <p:spPr>
          <a:xfrm rot="2952398">
            <a:off x="9995" y="4294378"/>
            <a:ext cx="620191" cy="794870"/>
          </a:xfrm>
          <a:custGeom>
            <a:avLst/>
            <a:gdLst/>
            <a:ahLst/>
            <a:cxnLst/>
            <a:rect l="l" t="t" r="r" b="b"/>
            <a:pathLst>
              <a:path w="37957" h="48647" extrusionOk="0">
                <a:moveTo>
                  <a:pt x="20840" y="1"/>
                </a:moveTo>
                <a:lnTo>
                  <a:pt x="20600" y="61"/>
                </a:lnTo>
                <a:lnTo>
                  <a:pt x="20540" y="181"/>
                </a:lnTo>
                <a:lnTo>
                  <a:pt x="20480" y="241"/>
                </a:lnTo>
                <a:lnTo>
                  <a:pt x="20240" y="1322"/>
                </a:lnTo>
                <a:lnTo>
                  <a:pt x="20119" y="2403"/>
                </a:lnTo>
                <a:lnTo>
                  <a:pt x="19939" y="4625"/>
                </a:lnTo>
                <a:lnTo>
                  <a:pt x="19159" y="3905"/>
                </a:lnTo>
                <a:lnTo>
                  <a:pt x="18738" y="3424"/>
                </a:lnTo>
                <a:lnTo>
                  <a:pt x="18258" y="2884"/>
                </a:lnTo>
                <a:lnTo>
                  <a:pt x="17777" y="2463"/>
                </a:lnTo>
                <a:lnTo>
                  <a:pt x="17477" y="2343"/>
                </a:lnTo>
                <a:lnTo>
                  <a:pt x="17177" y="2223"/>
                </a:lnTo>
                <a:lnTo>
                  <a:pt x="17057" y="2223"/>
                </a:lnTo>
                <a:lnTo>
                  <a:pt x="16996" y="2283"/>
                </a:lnTo>
                <a:lnTo>
                  <a:pt x="16996" y="2343"/>
                </a:lnTo>
                <a:lnTo>
                  <a:pt x="16936" y="2403"/>
                </a:lnTo>
                <a:lnTo>
                  <a:pt x="17057" y="2704"/>
                </a:lnTo>
                <a:lnTo>
                  <a:pt x="17177" y="3004"/>
                </a:lnTo>
                <a:lnTo>
                  <a:pt x="17537" y="3544"/>
                </a:lnTo>
                <a:lnTo>
                  <a:pt x="17957" y="4025"/>
                </a:lnTo>
                <a:lnTo>
                  <a:pt x="18378" y="4505"/>
                </a:lnTo>
                <a:lnTo>
                  <a:pt x="19279" y="5586"/>
                </a:lnTo>
                <a:lnTo>
                  <a:pt x="19579" y="5887"/>
                </a:lnTo>
                <a:lnTo>
                  <a:pt x="19819" y="6127"/>
                </a:lnTo>
                <a:lnTo>
                  <a:pt x="19819" y="6307"/>
                </a:lnTo>
                <a:lnTo>
                  <a:pt x="19579" y="7868"/>
                </a:lnTo>
                <a:lnTo>
                  <a:pt x="19279" y="9370"/>
                </a:lnTo>
                <a:lnTo>
                  <a:pt x="18618" y="12373"/>
                </a:lnTo>
                <a:lnTo>
                  <a:pt x="18017" y="15556"/>
                </a:lnTo>
                <a:lnTo>
                  <a:pt x="17537" y="18739"/>
                </a:lnTo>
                <a:lnTo>
                  <a:pt x="16516" y="17838"/>
                </a:lnTo>
                <a:lnTo>
                  <a:pt x="14414" y="15796"/>
                </a:lnTo>
                <a:lnTo>
                  <a:pt x="13093" y="14415"/>
                </a:lnTo>
                <a:lnTo>
                  <a:pt x="11772" y="12913"/>
                </a:lnTo>
                <a:lnTo>
                  <a:pt x="11952" y="12493"/>
                </a:lnTo>
                <a:lnTo>
                  <a:pt x="12372" y="11171"/>
                </a:lnTo>
                <a:lnTo>
                  <a:pt x="12672" y="9790"/>
                </a:lnTo>
                <a:lnTo>
                  <a:pt x="12973" y="8529"/>
                </a:lnTo>
                <a:lnTo>
                  <a:pt x="13153" y="7208"/>
                </a:lnTo>
                <a:lnTo>
                  <a:pt x="13153" y="6547"/>
                </a:lnTo>
                <a:lnTo>
                  <a:pt x="13213" y="5887"/>
                </a:lnTo>
                <a:lnTo>
                  <a:pt x="13153" y="5226"/>
                </a:lnTo>
                <a:lnTo>
                  <a:pt x="13033" y="4625"/>
                </a:lnTo>
                <a:lnTo>
                  <a:pt x="12973" y="4505"/>
                </a:lnTo>
                <a:lnTo>
                  <a:pt x="12913" y="4385"/>
                </a:lnTo>
                <a:lnTo>
                  <a:pt x="12672" y="4325"/>
                </a:lnTo>
                <a:lnTo>
                  <a:pt x="12492" y="4445"/>
                </a:lnTo>
                <a:lnTo>
                  <a:pt x="12432" y="4505"/>
                </a:lnTo>
                <a:lnTo>
                  <a:pt x="12372" y="4625"/>
                </a:lnTo>
                <a:lnTo>
                  <a:pt x="12192" y="5226"/>
                </a:lnTo>
                <a:lnTo>
                  <a:pt x="12132" y="5826"/>
                </a:lnTo>
                <a:lnTo>
                  <a:pt x="11952" y="7148"/>
                </a:lnTo>
                <a:lnTo>
                  <a:pt x="11832" y="8409"/>
                </a:lnTo>
                <a:lnTo>
                  <a:pt x="11591" y="9670"/>
                </a:lnTo>
                <a:lnTo>
                  <a:pt x="11291" y="10811"/>
                </a:lnTo>
                <a:lnTo>
                  <a:pt x="10991" y="11892"/>
                </a:lnTo>
                <a:lnTo>
                  <a:pt x="10931" y="11772"/>
                </a:lnTo>
                <a:lnTo>
                  <a:pt x="10030" y="10511"/>
                </a:lnTo>
                <a:lnTo>
                  <a:pt x="9249" y="9190"/>
                </a:lnTo>
                <a:lnTo>
                  <a:pt x="8528" y="7868"/>
                </a:lnTo>
                <a:lnTo>
                  <a:pt x="7988" y="6427"/>
                </a:lnTo>
                <a:lnTo>
                  <a:pt x="7748" y="5706"/>
                </a:lnTo>
                <a:lnTo>
                  <a:pt x="7568" y="4926"/>
                </a:lnTo>
                <a:lnTo>
                  <a:pt x="7267" y="3424"/>
                </a:lnTo>
                <a:lnTo>
                  <a:pt x="7027" y="1863"/>
                </a:lnTo>
                <a:lnTo>
                  <a:pt x="6907" y="301"/>
                </a:lnTo>
                <a:lnTo>
                  <a:pt x="6847" y="241"/>
                </a:lnTo>
                <a:lnTo>
                  <a:pt x="6787" y="181"/>
                </a:lnTo>
                <a:lnTo>
                  <a:pt x="6727" y="181"/>
                </a:lnTo>
                <a:lnTo>
                  <a:pt x="6667" y="241"/>
                </a:lnTo>
                <a:lnTo>
                  <a:pt x="6426" y="782"/>
                </a:lnTo>
                <a:lnTo>
                  <a:pt x="6306" y="1322"/>
                </a:lnTo>
                <a:lnTo>
                  <a:pt x="6186" y="1923"/>
                </a:lnTo>
                <a:lnTo>
                  <a:pt x="6066" y="2463"/>
                </a:lnTo>
                <a:lnTo>
                  <a:pt x="6066" y="3064"/>
                </a:lnTo>
                <a:lnTo>
                  <a:pt x="6066" y="3664"/>
                </a:lnTo>
                <a:lnTo>
                  <a:pt x="6126" y="4805"/>
                </a:lnTo>
                <a:lnTo>
                  <a:pt x="6306" y="5947"/>
                </a:lnTo>
                <a:lnTo>
                  <a:pt x="6607" y="7148"/>
                </a:lnTo>
                <a:lnTo>
                  <a:pt x="6967" y="8229"/>
                </a:lnTo>
                <a:lnTo>
                  <a:pt x="7327" y="9310"/>
                </a:lnTo>
                <a:lnTo>
                  <a:pt x="7868" y="10511"/>
                </a:lnTo>
                <a:lnTo>
                  <a:pt x="8468" y="11712"/>
                </a:lnTo>
                <a:lnTo>
                  <a:pt x="9189" y="12793"/>
                </a:lnTo>
                <a:lnTo>
                  <a:pt x="9910" y="13874"/>
                </a:lnTo>
                <a:lnTo>
                  <a:pt x="10691" y="14895"/>
                </a:lnTo>
                <a:lnTo>
                  <a:pt x="11591" y="15856"/>
                </a:lnTo>
                <a:lnTo>
                  <a:pt x="12432" y="16817"/>
                </a:lnTo>
                <a:lnTo>
                  <a:pt x="13333" y="17778"/>
                </a:lnTo>
                <a:lnTo>
                  <a:pt x="13633" y="18018"/>
                </a:lnTo>
                <a:lnTo>
                  <a:pt x="13273" y="18018"/>
                </a:lnTo>
                <a:lnTo>
                  <a:pt x="12913" y="18078"/>
                </a:lnTo>
                <a:lnTo>
                  <a:pt x="12072" y="18198"/>
                </a:lnTo>
                <a:lnTo>
                  <a:pt x="10570" y="18378"/>
                </a:lnTo>
                <a:lnTo>
                  <a:pt x="9069" y="18498"/>
                </a:lnTo>
                <a:lnTo>
                  <a:pt x="8408" y="18498"/>
                </a:lnTo>
                <a:lnTo>
                  <a:pt x="7688" y="18438"/>
                </a:lnTo>
                <a:lnTo>
                  <a:pt x="6246" y="18378"/>
                </a:lnTo>
                <a:lnTo>
                  <a:pt x="5586" y="18318"/>
                </a:lnTo>
                <a:lnTo>
                  <a:pt x="4865" y="18318"/>
                </a:lnTo>
                <a:lnTo>
                  <a:pt x="4204" y="18378"/>
                </a:lnTo>
                <a:lnTo>
                  <a:pt x="3544" y="18498"/>
                </a:lnTo>
                <a:lnTo>
                  <a:pt x="3484" y="18558"/>
                </a:lnTo>
                <a:lnTo>
                  <a:pt x="3484" y="18679"/>
                </a:lnTo>
                <a:lnTo>
                  <a:pt x="4084" y="18979"/>
                </a:lnTo>
                <a:lnTo>
                  <a:pt x="4745" y="19219"/>
                </a:lnTo>
                <a:lnTo>
                  <a:pt x="5466" y="19399"/>
                </a:lnTo>
                <a:lnTo>
                  <a:pt x="6186" y="19519"/>
                </a:lnTo>
                <a:lnTo>
                  <a:pt x="7688" y="19639"/>
                </a:lnTo>
                <a:lnTo>
                  <a:pt x="9069" y="19699"/>
                </a:lnTo>
                <a:lnTo>
                  <a:pt x="9850" y="19760"/>
                </a:lnTo>
                <a:lnTo>
                  <a:pt x="10691" y="19760"/>
                </a:lnTo>
                <a:lnTo>
                  <a:pt x="12312" y="19699"/>
                </a:lnTo>
                <a:lnTo>
                  <a:pt x="12913" y="19639"/>
                </a:lnTo>
                <a:lnTo>
                  <a:pt x="13453" y="19579"/>
                </a:lnTo>
                <a:lnTo>
                  <a:pt x="13753" y="19519"/>
                </a:lnTo>
                <a:lnTo>
                  <a:pt x="13994" y="19399"/>
                </a:lnTo>
                <a:lnTo>
                  <a:pt x="14234" y="19219"/>
                </a:lnTo>
                <a:lnTo>
                  <a:pt x="14474" y="19039"/>
                </a:lnTo>
                <a:lnTo>
                  <a:pt x="14534" y="18919"/>
                </a:lnTo>
                <a:lnTo>
                  <a:pt x="15135" y="19519"/>
                </a:lnTo>
                <a:lnTo>
                  <a:pt x="16036" y="20360"/>
                </a:lnTo>
                <a:lnTo>
                  <a:pt x="16516" y="20720"/>
                </a:lnTo>
                <a:lnTo>
                  <a:pt x="16756" y="20901"/>
                </a:lnTo>
                <a:lnTo>
                  <a:pt x="17057" y="21021"/>
                </a:lnTo>
                <a:lnTo>
                  <a:pt x="17177" y="21021"/>
                </a:lnTo>
                <a:lnTo>
                  <a:pt x="16576" y="24384"/>
                </a:lnTo>
                <a:lnTo>
                  <a:pt x="15375" y="30329"/>
                </a:lnTo>
                <a:lnTo>
                  <a:pt x="14714" y="33272"/>
                </a:lnTo>
                <a:lnTo>
                  <a:pt x="14054" y="36215"/>
                </a:lnTo>
                <a:lnTo>
                  <a:pt x="13753" y="37416"/>
                </a:lnTo>
                <a:lnTo>
                  <a:pt x="13213" y="37056"/>
                </a:lnTo>
                <a:lnTo>
                  <a:pt x="12612" y="36695"/>
                </a:lnTo>
                <a:lnTo>
                  <a:pt x="11591" y="36035"/>
                </a:lnTo>
                <a:lnTo>
                  <a:pt x="9790" y="34714"/>
                </a:lnTo>
                <a:lnTo>
                  <a:pt x="9850" y="34654"/>
                </a:lnTo>
                <a:lnTo>
                  <a:pt x="9910" y="34173"/>
                </a:lnTo>
                <a:lnTo>
                  <a:pt x="9910" y="33753"/>
                </a:lnTo>
                <a:lnTo>
                  <a:pt x="9850" y="33272"/>
                </a:lnTo>
                <a:lnTo>
                  <a:pt x="9730" y="32792"/>
                </a:lnTo>
                <a:lnTo>
                  <a:pt x="9369" y="31891"/>
                </a:lnTo>
                <a:lnTo>
                  <a:pt x="9069" y="31050"/>
                </a:lnTo>
                <a:lnTo>
                  <a:pt x="8769" y="30149"/>
                </a:lnTo>
                <a:lnTo>
                  <a:pt x="8468" y="29248"/>
                </a:lnTo>
                <a:lnTo>
                  <a:pt x="8288" y="28828"/>
                </a:lnTo>
                <a:lnTo>
                  <a:pt x="8048" y="28408"/>
                </a:lnTo>
                <a:lnTo>
                  <a:pt x="7808" y="28047"/>
                </a:lnTo>
                <a:lnTo>
                  <a:pt x="7508" y="27687"/>
                </a:lnTo>
                <a:lnTo>
                  <a:pt x="7387" y="27627"/>
                </a:lnTo>
                <a:lnTo>
                  <a:pt x="7207" y="27627"/>
                </a:lnTo>
                <a:lnTo>
                  <a:pt x="7027" y="27687"/>
                </a:lnTo>
                <a:lnTo>
                  <a:pt x="6967" y="27867"/>
                </a:lnTo>
                <a:lnTo>
                  <a:pt x="6907" y="28348"/>
                </a:lnTo>
                <a:lnTo>
                  <a:pt x="6907" y="28828"/>
                </a:lnTo>
                <a:lnTo>
                  <a:pt x="6967" y="29309"/>
                </a:lnTo>
                <a:lnTo>
                  <a:pt x="7087" y="29789"/>
                </a:lnTo>
                <a:lnTo>
                  <a:pt x="7387" y="30750"/>
                </a:lnTo>
                <a:lnTo>
                  <a:pt x="7688" y="31651"/>
                </a:lnTo>
                <a:lnTo>
                  <a:pt x="7988" y="32612"/>
                </a:lnTo>
                <a:lnTo>
                  <a:pt x="8108" y="33152"/>
                </a:lnTo>
                <a:lnTo>
                  <a:pt x="8288" y="33633"/>
                </a:lnTo>
                <a:lnTo>
                  <a:pt x="7387" y="32972"/>
                </a:lnTo>
                <a:lnTo>
                  <a:pt x="5466" y="31531"/>
                </a:lnTo>
                <a:lnTo>
                  <a:pt x="4565" y="30810"/>
                </a:lnTo>
                <a:lnTo>
                  <a:pt x="3664" y="30029"/>
                </a:lnTo>
                <a:lnTo>
                  <a:pt x="2883" y="29188"/>
                </a:lnTo>
                <a:lnTo>
                  <a:pt x="2042" y="28408"/>
                </a:lnTo>
                <a:lnTo>
                  <a:pt x="1622" y="27987"/>
                </a:lnTo>
                <a:lnTo>
                  <a:pt x="1202" y="27627"/>
                </a:lnTo>
                <a:lnTo>
                  <a:pt x="721" y="27327"/>
                </a:lnTo>
                <a:lnTo>
                  <a:pt x="241" y="27086"/>
                </a:lnTo>
                <a:lnTo>
                  <a:pt x="60" y="27086"/>
                </a:lnTo>
                <a:lnTo>
                  <a:pt x="60" y="27147"/>
                </a:lnTo>
                <a:lnTo>
                  <a:pt x="0" y="27207"/>
                </a:lnTo>
                <a:lnTo>
                  <a:pt x="121" y="27687"/>
                </a:lnTo>
                <a:lnTo>
                  <a:pt x="241" y="28167"/>
                </a:lnTo>
                <a:lnTo>
                  <a:pt x="481" y="28588"/>
                </a:lnTo>
                <a:lnTo>
                  <a:pt x="721" y="29008"/>
                </a:lnTo>
                <a:lnTo>
                  <a:pt x="1322" y="29789"/>
                </a:lnTo>
                <a:lnTo>
                  <a:pt x="2042" y="30510"/>
                </a:lnTo>
                <a:lnTo>
                  <a:pt x="2943" y="31411"/>
                </a:lnTo>
                <a:lnTo>
                  <a:pt x="3904" y="32251"/>
                </a:lnTo>
                <a:lnTo>
                  <a:pt x="5886" y="33933"/>
                </a:lnTo>
                <a:lnTo>
                  <a:pt x="10090" y="37176"/>
                </a:lnTo>
                <a:lnTo>
                  <a:pt x="12312" y="38918"/>
                </a:lnTo>
                <a:lnTo>
                  <a:pt x="12793" y="39278"/>
                </a:lnTo>
                <a:lnTo>
                  <a:pt x="13213" y="39578"/>
                </a:lnTo>
                <a:lnTo>
                  <a:pt x="12552" y="42041"/>
                </a:lnTo>
                <a:lnTo>
                  <a:pt x="12132" y="43422"/>
                </a:lnTo>
                <a:lnTo>
                  <a:pt x="11711" y="44923"/>
                </a:lnTo>
                <a:lnTo>
                  <a:pt x="11531" y="45704"/>
                </a:lnTo>
                <a:lnTo>
                  <a:pt x="11411" y="46485"/>
                </a:lnTo>
                <a:lnTo>
                  <a:pt x="11351" y="47205"/>
                </a:lnTo>
                <a:lnTo>
                  <a:pt x="11411" y="47926"/>
                </a:lnTo>
                <a:lnTo>
                  <a:pt x="11531" y="48166"/>
                </a:lnTo>
                <a:lnTo>
                  <a:pt x="11651" y="48346"/>
                </a:lnTo>
                <a:lnTo>
                  <a:pt x="11892" y="48527"/>
                </a:lnTo>
                <a:lnTo>
                  <a:pt x="12132" y="48587"/>
                </a:lnTo>
                <a:lnTo>
                  <a:pt x="12372" y="48647"/>
                </a:lnTo>
                <a:lnTo>
                  <a:pt x="12612" y="48587"/>
                </a:lnTo>
                <a:lnTo>
                  <a:pt x="12853" y="48527"/>
                </a:lnTo>
                <a:lnTo>
                  <a:pt x="13033" y="48346"/>
                </a:lnTo>
                <a:lnTo>
                  <a:pt x="13453" y="47866"/>
                </a:lnTo>
                <a:lnTo>
                  <a:pt x="13753" y="47325"/>
                </a:lnTo>
                <a:lnTo>
                  <a:pt x="14054" y="46725"/>
                </a:lnTo>
                <a:lnTo>
                  <a:pt x="14294" y="46064"/>
                </a:lnTo>
                <a:lnTo>
                  <a:pt x="15315" y="45524"/>
                </a:lnTo>
                <a:lnTo>
                  <a:pt x="16336" y="44923"/>
                </a:lnTo>
                <a:lnTo>
                  <a:pt x="18318" y="43662"/>
                </a:lnTo>
                <a:lnTo>
                  <a:pt x="22762" y="40899"/>
                </a:lnTo>
                <a:lnTo>
                  <a:pt x="24263" y="39939"/>
                </a:lnTo>
                <a:lnTo>
                  <a:pt x="24323" y="39999"/>
                </a:lnTo>
                <a:lnTo>
                  <a:pt x="24383" y="40059"/>
                </a:lnTo>
                <a:lnTo>
                  <a:pt x="24864" y="40239"/>
                </a:lnTo>
                <a:lnTo>
                  <a:pt x="25344" y="40359"/>
                </a:lnTo>
                <a:lnTo>
                  <a:pt x="26906" y="40359"/>
                </a:lnTo>
                <a:lnTo>
                  <a:pt x="27446" y="40239"/>
                </a:lnTo>
                <a:lnTo>
                  <a:pt x="28467" y="39999"/>
                </a:lnTo>
                <a:lnTo>
                  <a:pt x="29368" y="39698"/>
                </a:lnTo>
                <a:lnTo>
                  <a:pt x="29849" y="39518"/>
                </a:lnTo>
                <a:lnTo>
                  <a:pt x="30389" y="39278"/>
                </a:lnTo>
                <a:lnTo>
                  <a:pt x="30810" y="39038"/>
                </a:lnTo>
                <a:lnTo>
                  <a:pt x="31230" y="38737"/>
                </a:lnTo>
                <a:lnTo>
                  <a:pt x="31530" y="38377"/>
                </a:lnTo>
                <a:lnTo>
                  <a:pt x="31650" y="38137"/>
                </a:lnTo>
                <a:lnTo>
                  <a:pt x="31710" y="37897"/>
                </a:lnTo>
                <a:lnTo>
                  <a:pt x="31650" y="37716"/>
                </a:lnTo>
                <a:lnTo>
                  <a:pt x="31590" y="37656"/>
                </a:lnTo>
                <a:lnTo>
                  <a:pt x="31470" y="37596"/>
                </a:lnTo>
                <a:lnTo>
                  <a:pt x="31110" y="37596"/>
                </a:lnTo>
                <a:lnTo>
                  <a:pt x="30689" y="37656"/>
                </a:lnTo>
                <a:lnTo>
                  <a:pt x="30269" y="37776"/>
                </a:lnTo>
                <a:lnTo>
                  <a:pt x="29909" y="37957"/>
                </a:lnTo>
                <a:lnTo>
                  <a:pt x="29068" y="38377"/>
                </a:lnTo>
                <a:lnTo>
                  <a:pt x="28708" y="38557"/>
                </a:lnTo>
                <a:lnTo>
                  <a:pt x="28347" y="38737"/>
                </a:lnTo>
                <a:lnTo>
                  <a:pt x="27446" y="38978"/>
                </a:lnTo>
                <a:lnTo>
                  <a:pt x="26546" y="39218"/>
                </a:lnTo>
                <a:lnTo>
                  <a:pt x="25645" y="39398"/>
                </a:lnTo>
                <a:lnTo>
                  <a:pt x="24804" y="39638"/>
                </a:lnTo>
                <a:lnTo>
                  <a:pt x="24804" y="39638"/>
                </a:lnTo>
                <a:lnTo>
                  <a:pt x="27146" y="38137"/>
                </a:lnTo>
                <a:lnTo>
                  <a:pt x="28047" y="37536"/>
                </a:lnTo>
                <a:lnTo>
                  <a:pt x="29008" y="36876"/>
                </a:lnTo>
                <a:lnTo>
                  <a:pt x="29428" y="36515"/>
                </a:lnTo>
                <a:lnTo>
                  <a:pt x="29789" y="36095"/>
                </a:lnTo>
                <a:lnTo>
                  <a:pt x="30149" y="35675"/>
                </a:lnTo>
                <a:lnTo>
                  <a:pt x="30389" y="35194"/>
                </a:lnTo>
                <a:lnTo>
                  <a:pt x="30389" y="35074"/>
                </a:lnTo>
                <a:lnTo>
                  <a:pt x="30329" y="35014"/>
                </a:lnTo>
                <a:lnTo>
                  <a:pt x="29789" y="35074"/>
                </a:lnTo>
                <a:lnTo>
                  <a:pt x="29248" y="35134"/>
                </a:lnTo>
                <a:lnTo>
                  <a:pt x="28708" y="35314"/>
                </a:lnTo>
                <a:lnTo>
                  <a:pt x="28167" y="35494"/>
                </a:lnTo>
                <a:lnTo>
                  <a:pt x="27206" y="36035"/>
                </a:lnTo>
                <a:lnTo>
                  <a:pt x="26245" y="36575"/>
                </a:lnTo>
                <a:lnTo>
                  <a:pt x="23903" y="37957"/>
                </a:lnTo>
                <a:lnTo>
                  <a:pt x="21561" y="39398"/>
                </a:lnTo>
                <a:lnTo>
                  <a:pt x="21501" y="39398"/>
                </a:lnTo>
                <a:lnTo>
                  <a:pt x="21561" y="39338"/>
                </a:lnTo>
                <a:lnTo>
                  <a:pt x="21921" y="38377"/>
                </a:lnTo>
                <a:lnTo>
                  <a:pt x="22342" y="37416"/>
                </a:lnTo>
                <a:lnTo>
                  <a:pt x="22762" y="36515"/>
                </a:lnTo>
                <a:lnTo>
                  <a:pt x="22942" y="36035"/>
                </a:lnTo>
                <a:lnTo>
                  <a:pt x="23122" y="35554"/>
                </a:lnTo>
                <a:lnTo>
                  <a:pt x="23062" y="35314"/>
                </a:lnTo>
                <a:lnTo>
                  <a:pt x="22942" y="35194"/>
                </a:lnTo>
                <a:lnTo>
                  <a:pt x="22822" y="35074"/>
                </a:lnTo>
                <a:lnTo>
                  <a:pt x="22702" y="35134"/>
                </a:lnTo>
                <a:lnTo>
                  <a:pt x="22582" y="35134"/>
                </a:lnTo>
                <a:lnTo>
                  <a:pt x="22281" y="35434"/>
                </a:lnTo>
                <a:lnTo>
                  <a:pt x="21981" y="35735"/>
                </a:lnTo>
                <a:lnTo>
                  <a:pt x="21681" y="36095"/>
                </a:lnTo>
                <a:lnTo>
                  <a:pt x="21441" y="36455"/>
                </a:lnTo>
                <a:lnTo>
                  <a:pt x="21080" y="37176"/>
                </a:lnTo>
                <a:lnTo>
                  <a:pt x="20720" y="38017"/>
                </a:lnTo>
                <a:lnTo>
                  <a:pt x="20480" y="38437"/>
                </a:lnTo>
                <a:lnTo>
                  <a:pt x="20240" y="39038"/>
                </a:lnTo>
                <a:lnTo>
                  <a:pt x="20059" y="39698"/>
                </a:lnTo>
                <a:lnTo>
                  <a:pt x="20059" y="39999"/>
                </a:lnTo>
                <a:lnTo>
                  <a:pt x="20059" y="40299"/>
                </a:lnTo>
                <a:lnTo>
                  <a:pt x="17117" y="42041"/>
                </a:lnTo>
                <a:lnTo>
                  <a:pt x="15075" y="43302"/>
                </a:lnTo>
                <a:lnTo>
                  <a:pt x="15195" y="42761"/>
                </a:lnTo>
                <a:lnTo>
                  <a:pt x="15976" y="39878"/>
                </a:lnTo>
                <a:lnTo>
                  <a:pt x="16696" y="36996"/>
                </a:lnTo>
                <a:lnTo>
                  <a:pt x="17597" y="33092"/>
                </a:lnTo>
                <a:lnTo>
                  <a:pt x="18438" y="29248"/>
                </a:lnTo>
                <a:lnTo>
                  <a:pt x="18738" y="29128"/>
                </a:lnTo>
                <a:lnTo>
                  <a:pt x="19038" y="28948"/>
                </a:lnTo>
                <a:lnTo>
                  <a:pt x="19639" y="28528"/>
                </a:lnTo>
                <a:lnTo>
                  <a:pt x="20720" y="27567"/>
                </a:lnTo>
                <a:lnTo>
                  <a:pt x="21981" y="26486"/>
                </a:lnTo>
                <a:lnTo>
                  <a:pt x="22101" y="26666"/>
                </a:lnTo>
                <a:lnTo>
                  <a:pt x="22342" y="26786"/>
                </a:lnTo>
                <a:lnTo>
                  <a:pt x="22762" y="26906"/>
                </a:lnTo>
                <a:lnTo>
                  <a:pt x="23242" y="26966"/>
                </a:lnTo>
                <a:lnTo>
                  <a:pt x="23723" y="26966"/>
                </a:lnTo>
                <a:lnTo>
                  <a:pt x="24744" y="27086"/>
                </a:lnTo>
                <a:lnTo>
                  <a:pt x="26786" y="27086"/>
                </a:lnTo>
                <a:lnTo>
                  <a:pt x="27807" y="26966"/>
                </a:lnTo>
                <a:lnTo>
                  <a:pt x="28708" y="26906"/>
                </a:lnTo>
                <a:lnTo>
                  <a:pt x="29608" y="26726"/>
                </a:lnTo>
                <a:lnTo>
                  <a:pt x="30509" y="26546"/>
                </a:lnTo>
                <a:lnTo>
                  <a:pt x="31410" y="26306"/>
                </a:lnTo>
                <a:lnTo>
                  <a:pt x="32311" y="26065"/>
                </a:lnTo>
                <a:lnTo>
                  <a:pt x="33212" y="25765"/>
                </a:lnTo>
                <a:lnTo>
                  <a:pt x="34953" y="25105"/>
                </a:lnTo>
                <a:lnTo>
                  <a:pt x="35074" y="24984"/>
                </a:lnTo>
                <a:lnTo>
                  <a:pt x="35194" y="24864"/>
                </a:lnTo>
                <a:lnTo>
                  <a:pt x="35314" y="24624"/>
                </a:lnTo>
                <a:lnTo>
                  <a:pt x="35314" y="24384"/>
                </a:lnTo>
                <a:lnTo>
                  <a:pt x="35194" y="24144"/>
                </a:lnTo>
                <a:lnTo>
                  <a:pt x="35014" y="23903"/>
                </a:lnTo>
                <a:lnTo>
                  <a:pt x="34773" y="23723"/>
                </a:lnTo>
                <a:lnTo>
                  <a:pt x="34473" y="23723"/>
                </a:lnTo>
                <a:lnTo>
                  <a:pt x="34173" y="23783"/>
                </a:lnTo>
                <a:lnTo>
                  <a:pt x="33272" y="24144"/>
                </a:lnTo>
                <a:lnTo>
                  <a:pt x="32311" y="24504"/>
                </a:lnTo>
                <a:lnTo>
                  <a:pt x="31350" y="24804"/>
                </a:lnTo>
                <a:lnTo>
                  <a:pt x="30449" y="25045"/>
                </a:lnTo>
                <a:lnTo>
                  <a:pt x="29428" y="25225"/>
                </a:lnTo>
                <a:lnTo>
                  <a:pt x="28467" y="25405"/>
                </a:lnTo>
                <a:lnTo>
                  <a:pt x="27506" y="25525"/>
                </a:lnTo>
                <a:lnTo>
                  <a:pt x="26485" y="25585"/>
                </a:lnTo>
                <a:lnTo>
                  <a:pt x="25645" y="25645"/>
                </a:lnTo>
                <a:lnTo>
                  <a:pt x="24744" y="25585"/>
                </a:lnTo>
                <a:lnTo>
                  <a:pt x="23062" y="25465"/>
                </a:lnTo>
                <a:lnTo>
                  <a:pt x="23663" y="24864"/>
                </a:lnTo>
                <a:lnTo>
                  <a:pt x="24984" y="23483"/>
                </a:lnTo>
                <a:lnTo>
                  <a:pt x="26305" y="21982"/>
                </a:lnTo>
                <a:lnTo>
                  <a:pt x="27506" y="20480"/>
                </a:lnTo>
                <a:lnTo>
                  <a:pt x="28647" y="18919"/>
                </a:lnTo>
                <a:lnTo>
                  <a:pt x="29729" y="17237"/>
                </a:lnTo>
                <a:lnTo>
                  <a:pt x="30749" y="15496"/>
                </a:lnTo>
                <a:lnTo>
                  <a:pt x="30990" y="15556"/>
                </a:lnTo>
                <a:lnTo>
                  <a:pt x="31170" y="15496"/>
                </a:lnTo>
                <a:lnTo>
                  <a:pt x="31290" y="15435"/>
                </a:lnTo>
                <a:lnTo>
                  <a:pt x="32371" y="14715"/>
                </a:lnTo>
                <a:lnTo>
                  <a:pt x="33392" y="13934"/>
                </a:lnTo>
                <a:lnTo>
                  <a:pt x="34353" y="13093"/>
                </a:lnTo>
                <a:lnTo>
                  <a:pt x="35254" y="12252"/>
                </a:lnTo>
                <a:lnTo>
                  <a:pt x="36095" y="11352"/>
                </a:lnTo>
                <a:lnTo>
                  <a:pt x="36875" y="10451"/>
                </a:lnTo>
                <a:lnTo>
                  <a:pt x="37176" y="9970"/>
                </a:lnTo>
                <a:lnTo>
                  <a:pt x="37476" y="9490"/>
                </a:lnTo>
                <a:lnTo>
                  <a:pt x="37776" y="8949"/>
                </a:lnTo>
                <a:lnTo>
                  <a:pt x="37956" y="8409"/>
                </a:lnTo>
                <a:lnTo>
                  <a:pt x="37956" y="8229"/>
                </a:lnTo>
                <a:lnTo>
                  <a:pt x="37836" y="8109"/>
                </a:lnTo>
                <a:lnTo>
                  <a:pt x="37716" y="8049"/>
                </a:lnTo>
                <a:lnTo>
                  <a:pt x="37596" y="8109"/>
                </a:lnTo>
                <a:lnTo>
                  <a:pt x="37115" y="8409"/>
                </a:lnTo>
                <a:lnTo>
                  <a:pt x="36695" y="8769"/>
                </a:lnTo>
                <a:lnTo>
                  <a:pt x="35914" y="9550"/>
                </a:lnTo>
                <a:lnTo>
                  <a:pt x="35194" y="10331"/>
                </a:lnTo>
                <a:lnTo>
                  <a:pt x="34413" y="11111"/>
                </a:lnTo>
                <a:lnTo>
                  <a:pt x="33212" y="12132"/>
                </a:lnTo>
                <a:lnTo>
                  <a:pt x="31951" y="13093"/>
                </a:lnTo>
                <a:lnTo>
                  <a:pt x="32371" y="12132"/>
                </a:lnTo>
                <a:lnTo>
                  <a:pt x="33092" y="10391"/>
                </a:lnTo>
                <a:lnTo>
                  <a:pt x="33752" y="8649"/>
                </a:lnTo>
                <a:lnTo>
                  <a:pt x="34053" y="7928"/>
                </a:lnTo>
                <a:lnTo>
                  <a:pt x="34293" y="7088"/>
                </a:lnTo>
                <a:lnTo>
                  <a:pt x="34353" y="6667"/>
                </a:lnTo>
                <a:lnTo>
                  <a:pt x="34353" y="6247"/>
                </a:lnTo>
                <a:lnTo>
                  <a:pt x="34353" y="5887"/>
                </a:lnTo>
                <a:lnTo>
                  <a:pt x="34233" y="5526"/>
                </a:lnTo>
                <a:lnTo>
                  <a:pt x="34113" y="5466"/>
                </a:lnTo>
                <a:lnTo>
                  <a:pt x="34053" y="5466"/>
                </a:lnTo>
                <a:lnTo>
                  <a:pt x="33752" y="5706"/>
                </a:lnTo>
                <a:lnTo>
                  <a:pt x="33512" y="5947"/>
                </a:lnTo>
                <a:lnTo>
                  <a:pt x="33332" y="6247"/>
                </a:lnTo>
                <a:lnTo>
                  <a:pt x="33152" y="6607"/>
                </a:lnTo>
                <a:lnTo>
                  <a:pt x="32912" y="7268"/>
                </a:lnTo>
                <a:lnTo>
                  <a:pt x="32671" y="7928"/>
                </a:lnTo>
                <a:lnTo>
                  <a:pt x="31951" y="9790"/>
                </a:lnTo>
                <a:lnTo>
                  <a:pt x="31110" y="11592"/>
                </a:lnTo>
                <a:lnTo>
                  <a:pt x="30269" y="13213"/>
                </a:lnTo>
                <a:lnTo>
                  <a:pt x="29308" y="14835"/>
                </a:lnTo>
                <a:lnTo>
                  <a:pt x="28347" y="16396"/>
                </a:lnTo>
                <a:lnTo>
                  <a:pt x="27266" y="17898"/>
                </a:lnTo>
                <a:lnTo>
                  <a:pt x="26365" y="19219"/>
                </a:lnTo>
                <a:lnTo>
                  <a:pt x="25344" y="20420"/>
                </a:lnTo>
                <a:lnTo>
                  <a:pt x="25224" y="19219"/>
                </a:lnTo>
                <a:lnTo>
                  <a:pt x="25104" y="17958"/>
                </a:lnTo>
                <a:lnTo>
                  <a:pt x="24924" y="16757"/>
                </a:lnTo>
                <a:lnTo>
                  <a:pt x="24744" y="16156"/>
                </a:lnTo>
                <a:lnTo>
                  <a:pt x="24564" y="15616"/>
                </a:lnTo>
                <a:lnTo>
                  <a:pt x="24504" y="15435"/>
                </a:lnTo>
                <a:lnTo>
                  <a:pt x="24383" y="15315"/>
                </a:lnTo>
                <a:lnTo>
                  <a:pt x="24203" y="15255"/>
                </a:lnTo>
                <a:lnTo>
                  <a:pt x="24023" y="15255"/>
                </a:lnTo>
                <a:lnTo>
                  <a:pt x="23903" y="15315"/>
                </a:lnTo>
                <a:lnTo>
                  <a:pt x="23783" y="15435"/>
                </a:lnTo>
                <a:lnTo>
                  <a:pt x="23663" y="15556"/>
                </a:lnTo>
                <a:lnTo>
                  <a:pt x="23603" y="15736"/>
                </a:lnTo>
                <a:lnTo>
                  <a:pt x="23543" y="16456"/>
                </a:lnTo>
                <a:lnTo>
                  <a:pt x="23543" y="17237"/>
                </a:lnTo>
                <a:lnTo>
                  <a:pt x="23603" y="18018"/>
                </a:lnTo>
                <a:lnTo>
                  <a:pt x="23663" y="18799"/>
                </a:lnTo>
                <a:lnTo>
                  <a:pt x="23903" y="20300"/>
                </a:lnTo>
                <a:lnTo>
                  <a:pt x="24143" y="21801"/>
                </a:lnTo>
                <a:lnTo>
                  <a:pt x="23302" y="22762"/>
                </a:lnTo>
                <a:lnTo>
                  <a:pt x="22402" y="23663"/>
                </a:lnTo>
                <a:lnTo>
                  <a:pt x="21020" y="24924"/>
                </a:lnTo>
                <a:lnTo>
                  <a:pt x="19639" y="26186"/>
                </a:lnTo>
                <a:lnTo>
                  <a:pt x="18918" y="26726"/>
                </a:lnTo>
                <a:lnTo>
                  <a:pt x="19279" y="24624"/>
                </a:lnTo>
                <a:lnTo>
                  <a:pt x="19819" y="21621"/>
                </a:lnTo>
                <a:lnTo>
                  <a:pt x="20240" y="18558"/>
                </a:lnTo>
                <a:lnTo>
                  <a:pt x="20660" y="15496"/>
                </a:lnTo>
                <a:lnTo>
                  <a:pt x="20780" y="13994"/>
                </a:lnTo>
                <a:lnTo>
                  <a:pt x="20900" y="12493"/>
                </a:lnTo>
                <a:lnTo>
                  <a:pt x="20900" y="10931"/>
                </a:lnTo>
                <a:lnTo>
                  <a:pt x="20900" y="9370"/>
                </a:lnTo>
                <a:lnTo>
                  <a:pt x="20960" y="7868"/>
                </a:lnTo>
                <a:lnTo>
                  <a:pt x="20960" y="6307"/>
                </a:lnTo>
                <a:lnTo>
                  <a:pt x="21200" y="3304"/>
                </a:lnTo>
                <a:lnTo>
                  <a:pt x="21261" y="1743"/>
                </a:lnTo>
                <a:lnTo>
                  <a:pt x="21261" y="1022"/>
                </a:lnTo>
                <a:lnTo>
                  <a:pt x="21200" y="241"/>
                </a:lnTo>
                <a:lnTo>
                  <a:pt x="21140" y="121"/>
                </a:lnTo>
                <a:lnTo>
                  <a:pt x="21080" y="61"/>
                </a:lnTo>
                <a:lnTo>
                  <a:pt x="20960" y="1"/>
                </a:lnTo>
                <a:close/>
              </a:path>
            </a:pathLst>
          </a:custGeom>
          <a:solidFill>
            <a:srgbClr val="B597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0"/>
          <p:cNvSpPr/>
          <p:nvPr/>
        </p:nvSpPr>
        <p:spPr>
          <a:xfrm flipH="1">
            <a:off x="-34016" y="3332081"/>
            <a:ext cx="1123547" cy="317807"/>
          </a:xfrm>
          <a:custGeom>
            <a:avLst/>
            <a:gdLst/>
            <a:ahLst/>
            <a:cxnLst/>
            <a:rect l="l" t="t" r="r" b="b"/>
            <a:pathLst>
              <a:path w="44803" h="12673" extrusionOk="0">
                <a:moveTo>
                  <a:pt x="25164" y="0"/>
                </a:moveTo>
                <a:lnTo>
                  <a:pt x="25104" y="60"/>
                </a:lnTo>
                <a:lnTo>
                  <a:pt x="25344" y="961"/>
                </a:lnTo>
                <a:lnTo>
                  <a:pt x="25705" y="1802"/>
                </a:lnTo>
                <a:lnTo>
                  <a:pt x="26185" y="2643"/>
                </a:lnTo>
                <a:lnTo>
                  <a:pt x="26666" y="3424"/>
                </a:lnTo>
                <a:lnTo>
                  <a:pt x="27086" y="4084"/>
                </a:lnTo>
                <a:lnTo>
                  <a:pt x="25044" y="3604"/>
                </a:lnTo>
                <a:lnTo>
                  <a:pt x="23062" y="3123"/>
                </a:lnTo>
                <a:lnTo>
                  <a:pt x="20240" y="2583"/>
                </a:lnTo>
                <a:lnTo>
                  <a:pt x="17417" y="2162"/>
                </a:lnTo>
                <a:lnTo>
                  <a:pt x="14594" y="1862"/>
                </a:lnTo>
                <a:lnTo>
                  <a:pt x="11772" y="1622"/>
                </a:lnTo>
                <a:lnTo>
                  <a:pt x="10270" y="1502"/>
                </a:lnTo>
                <a:lnTo>
                  <a:pt x="8769" y="1502"/>
                </a:lnTo>
                <a:lnTo>
                  <a:pt x="7267" y="1442"/>
                </a:lnTo>
                <a:lnTo>
                  <a:pt x="5766" y="1502"/>
                </a:lnTo>
                <a:lnTo>
                  <a:pt x="4385" y="1502"/>
                </a:lnTo>
                <a:lnTo>
                  <a:pt x="2943" y="1562"/>
                </a:lnTo>
                <a:lnTo>
                  <a:pt x="2223" y="1622"/>
                </a:lnTo>
                <a:lnTo>
                  <a:pt x="1502" y="1742"/>
                </a:lnTo>
                <a:lnTo>
                  <a:pt x="781" y="1922"/>
                </a:lnTo>
                <a:lnTo>
                  <a:pt x="181" y="2162"/>
                </a:lnTo>
                <a:lnTo>
                  <a:pt x="61" y="2222"/>
                </a:lnTo>
                <a:lnTo>
                  <a:pt x="1" y="2403"/>
                </a:lnTo>
                <a:lnTo>
                  <a:pt x="1" y="2523"/>
                </a:lnTo>
                <a:lnTo>
                  <a:pt x="181" y="2583"/>
                </a:lnTo>
                <a:lnTo>
                  <a:pt x="781" y="2763"/>
                </a:lnTo>
                <a:lnTo>
                  <a:pt x="1442" y="2823"/>
                </a:lnTo>
                <a:lnTo>
                  <a:pt x="2823" y="2883"/>
                </a:lnTo>
                <a:lnTo>
                  <a:pt x="5586" y="2883"/>
                </a:lnTo>
                <a:lnTo>
                  <a:pt x="8469" y="3063"/>
                </a:lnTo>
                <a:lnTo>
                  <a:pt x="11351" y="3243"/>
                </a:lnTo>
                <a:lnTo>
                  <a:pt x="14174" y="3544"/>
                </a:lnTo>
                <a:lnTo>
                  <a:pt x="16937" y="3904"/>
                </a:lnTo>
                <a:lnTo>
                  <a:pt x="19759" y="4384"/>
                </a:lnTo>
                <a:lnTo>
                  <a:pt x="22522" y="4985"/>
                </a:lnTo>
                <a:lnTo>
                  <a:pt x="24984" y="5586"/>
                </a:lnTo>
                <a:lnTo>
                  <a:pt x="27386" y="6246"/>
                </a:lnTo>
                <a:lnTo>
                  <a:pt x="29789" y="6967"/>
                </a:lnTo>
                <a:lnTo>
                  <a:pt x="32191" y="7808"/>
                </a:lnTo>
                <a:lnTo>
                  <a:pt x="29609" y="7808"/>
                </a:lnTo>
                <a:lnTo>
                  <a:pt x="28347" y="7928"/>
                </a:lnTo>
                <a:lnTo>
                  <a:pt x="27086" y="8048"/>
                </a:lnTo>
                <a:lnTo>
                  <a:pt x="25405" y="8288"/>
                </a:lnTo>
                <a:lnTo>
                  <a:pt x="25344" y="8168"/>
                </a:lnTo>
                <a:lnTo>
                  <a:pt x="25224" y="8108"/>
                </a:lnTo>
                <a:lnTo>
                  <a:pt x="24684" y="7808"/>
                </a:lnTo>
                <a:lnTo>
                  <a:pt x="24083" y="7627"/>
                </a:lnTo>
                <a:lnTo>
                  <a:pt x="23483" y="7447"/>
                </a:lnTo>
                <a:lnTo>
                  <a:pt x="22822" y="7267"/>
                </a:lnTo>
                <a:lnTo>
                  <a:pt x="21501" y="7087"/>
                </a:lnTo>
                <a:lnTo>
                  <a:pt x="20300" y="6847"/>
                </a:lnTo>
                <a:lnTo>
                  <a:pt x="19099" y="6667"/>
                </a:lnTo>
                <a:lnTo>
                  <a:pt x="17897" y="6426"/>
                </a:lnTo>
                <a:lnTo>
                  <a:pt x="17297" y="6366"/>
                </a:lnTo>
                <a:lnTo>
                  <a:pt x="16696" y="6306"/>
                </a:lnTo>
                <a:lnTo>
                  <a:pt x="16156" y="6306"/>
                </a:lnTo>
                <a:lnTo>
                  <a:pt x="15555" y="6366"/>
                </a:lnTo>
                <a:lnTo>
                  <a:pt x="15375" y="6486"/>
                </a:lnTo>
                <a:lnTo>
                  <a:pt x="15315" y="6667"/>
                </a:lnTo>
                <a:lnTo>
                  <a:pt x="15375" y="6787"/>
                </a:lnTo>
                <a:lnTo>
                  <a:pt x="15495" y="6967"/>
                </a:lnTo>
                <a:lnTo>
                  <a:pt x="16036" y="7267"/>
                </a:lnTo>
                <a:lnTo>
                  <a:pt x="16576" y="7507"/>
                </a:lnTo>
                <a:lnTo>
                  <a:pt x="17237" y="7688"/>
                </a:lnTo>
                <a:lnTo>
                  <a:pt x="17837" y="7868"/>
                </a:lnTo>
                <a:lnTo>
                  <a:pt x="19099" y="8108"/>
                </a:lnTo>
                <a:lnTo>
                  <a:pt x="20360" y="8348"/>
                </a:lnTo>
                <a:lnTo>
                  <a:pt x="21501" y="8588"/>
                </a:lnTo>
                <a:lnTo>
                  <a:pt x="22702" y="8829"/>
                </a:lnTo>
                <a:lnTo>
                  <a:pt x="22282" y="8949"/>
                </a:lnTo>
                <a:lnTo>
                  <a:pt x="21141" y="9249"/>
                </a:lnTo>
                <a:lnTo>
                  <a:pt x="19999" y="9609"/>
                </a:lnTo>
                <a:lnTo>
                  <a:pt x="19459" y="9850"/>
                </a:lnTo>
                <a:lnTo>
                  <a:pt x="18918" y="10090"/>
                </a:lnTo>
                <a:lnTo>
                  <a:pt x="18438" y="10390"/>
                </a:lnTo>
                <a:lnTo>
                  <a:pt x="17958" y="10750"/>
                </a:lnTo>
                <a:lnTo>
                  <a:pt x="17897" y="10871"/>
                </a:lnTo>
                <a:lnTo>
                  <a:pt x="17837" y="10991"/>
                </a:lnTo>
                <a:lnTo>
                  <a:pt x="17897" y="11231"/>
                </a:lnTo>
                <a:lnTo>
                  <a:pt x="18018" y="11411"/>
                </a:lnTo>
                <a:lnTo>
                  <a:pt x="18138" y="11471"/>
                </a:lnTo>
                <a:lnTo>
                  <a:pt x="18798" y="11471"/>
                </a:lnTo>
                <a:lnTo>
                  <a:pt x="19399" y="11411"/>
                </a:lnTo>
                <a:lnTo>
                  <a:pt x="20540" y="11231"/>
                </a:lnTo>
                <a:lnTo>
                  <a:pt x="21621" y="10931"/>
                </a:lnTo>
                <a:lnTo>
                  <a:pt x="22762" y="10630"/>
                </a:lnTo>
                <a:lnTo>
                  <a:pt x="25104" y="10210"/>
                </a:lnTo>
                <a:lnTo>
                  <a:pt x="27507" y="9910"/>
                </a:lnTo>
                <a:lnTo>
                  <a:pt x="29849" y="9729"/>
                </a:lnTo>
                <a:lnTo>
                  <a:pt x="32131" y="9669"/>
                </a:lnTo>
                <a:lnTo>
                  <a:pt x="33392" y="9729"/>
                </a:lnTo>
                <a:lnTo>
                  <a:pt x="34593" y="9790"/>
                </a:lnTo>
                <a:lnTo>
                  <a:pt x="35794" y="9850"/>
                </a:lnTo>
                <a:lnTo>
                  <a:pt x="36996" y="9790"/>
                </a:lnTo>
                <a:lnTo>
                  <a:pt x="37176" y="9729"/>
                </a:lnTo>
                <a:lnTo>
                  <a:pt x="38497" y="10330"/>
                </a:lnTo>
                <a:lnTo>
                  <a:pt x="41079" y="11591"/>
                </a:lnTo>
                <a:lnTo>
                  <a:pt x="42461" y="12192"/>
                </a:lnTo>
                <a:lnTo>
                  <a:pt x="43782" y="12672"/>
                </a:lnTo>
                <a:lnTo>
                  <a:pt x="44082" y="12672"/>
                </a:lnTo>
                <a:lnTo>
                  <a:pt x="44262" y="12612"/>
                </a:lnTo>
                <a:lnTo>
                  <a:pt x="44503" y="12492"/>
                </a:lnTo>
                <a:lnTo>
                  <a:pt x="44683" y="12252"/>
                </a:lnTo>
                <a:lnTo>
                  <a:pt x="44743" y="12072"/>
                </a:lnTo>
                <a:lnTo>
                  <a:pt x="44803" y="11831"/>
                </a:lnTo>
                <a:lnTo>
                  <a:pt x="44743" y="11591"/>
                </a:lnTo>
                <a:lnTo>
                  <a:pt x="44563" y="11351"/>
                </a:lnTo>
                <a:lnTo>
                  <a:pt x="43422" y="10510"/>
                </a:lnTo>
                <a:lnTo>
                  <a:pt x="42160" y="9729"/>
                </a:lnTo>
                <a:lnTo>
                  <a:pt x="40899" y="9069"/>
                </a:lnTo>
                <a:lnTo>
                  <a:pt x="39578" y="8408"/>
                </a:lnTo>
                <a:lnTo>
                  <a:pt x="38197" y="7868"/>
                </a:lnTo>
                <a:lnTo>
                  <a:pt x="36815" y="7327"/>
                </a:lnTo>
                <a:lnTo>
                  <a:pt x="34113" y="6306"/>
                </a:lnTo>
                <a:lnTo>
                  <a:pt x="31771" y="5526"/>
                </a:lnTo>
                <a:lnTo>
                  <a:pt x="29428" y="4745"/>
                </a:lnTo>
                <a:lnTo>
                  <a:pt x="29248" y="4444"/>
                </a:lnTo>
                <a:lnTo>
                  <a:pt x="29068" y="4084"/>
                </a:lnTo>
                <a:lnTo>
                  <a:pt x="28648" y="3484"/>
                </a:lnTo>
                <a:lnTo>
                  <a:pt x="27687" y="2343"/>
                </a:lnTo>
                <a:lnTo>
                  <a:pt x="27146" y="1682"/>
                </a:lnTo>
                <a:lnTo>
                  <a:pt x="26546" y="1021"/>
                </a:lnTo>
                <a:lnTo>
                  <a:pt x="25945" y="481"/>
                </a:lnTo>
                <a:lnTo>
                  <a:pt x="25224" y="0"/>
                </a:lnTo>
                <a:close/>
              </a:path>
            </a:pathLst>
          </a:custGeom>
          <a:solidFill>
            <a:srgbClr val="B597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0941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"/>
          <p:cNvSpPr/>
          <p:nvPr/>
        </p:nvSpPr>
        <p:spPr>
          <a:xfrm rot="2852827">
            <a:off x="169597" y="2310035"/>
            <a:ext cx="327168" cy="1117788"/>
          </a:xfrm>
          <a:custGeom>
            <a:avLst/>
            <a:gdLst/>
            <a:ahLst/>
            <a:cxnLst/>
            <a:rect l="l" t="t" r="r" b="b"/>
            <a:pathLst>
              <a:path w="12973" h="44323" extrusionOk="0">
                <a:moveTo>
                  <a:pt x="5645" y="1"/>
                </a:moveTo>
                <a:lnTo>
                  <a:pt x="5465" y="61"/>
                </a:lnTo>
                <a:lnTo>
                  <a:pt x="5465" y="181"/>
                </a:lnTo>
                <a:lnTo>
                  <a:pt x="5405" y="241"/>
                </a:lnTo>
                <a:lnTo>
                  <a:pt x="5525" y="1803"/>
                </a:lnTo>
                <a:lnTo>
                  <a:pt x="5585" y="2403"/>
                </a:lnTo>
                <a:lnTo>
                  <a:pt x="5345" y="2223"/>
                </a:lnTo>
                <a:lnTo>
                  <a:pt x="4685" y="1803"/>
                </a:lnTo>
                <a:lnTo>
                  <a:pt x="4084" y="1322"/>
                </a:lnTo>
                <a:lnTo>
                  <a:pt x="3363" y="962"/>
                </a:lnTo>
                <a:lnTo>
                  <a:pt x="3003" y="842"/>
                </a:lnTo>
                <a:lnTo>
                  <a:pt x="2643" y="722"/>
                </a:lnTo>
                <a:lnTo>
                  <a:pt x="2462" y="782"/>
                </a:lnTo>
                <a:lnTo>
                  <a:pt x="2282" y="902"/>
                </a:lnTo>
                <a:lnTo>
                  <a:pt x="2222" y="1082"/>
                </a:lnTo>
                <a:lnTo>
                  <a:pt x="2222" y="1262"/>
                </a:lnTo>
                <a:lnTo>
                  <a:pt x="2402" y="1562"/>
                </a:lnTo>
                <a:lnTo>
                  <a:pt x="2643" y="1923"/>
                </a:lnTo>
                <a:lnTo>
                  <a:pt x="3123" y="2523"/>
                </a:lnTo>
                <a:lnTo>
                  <a:pt x="3784" y="3004"/>
                </a:lnTo>
                <a:lnTo>
                  <a:pt x="4384" y="3484"/>
                </a:lnTo>
                <a:lnTo>
                  <a:pt x="5345" y="4325"/>
                </a:lnTo>
                <a:lnTo>
                  <a:pt x="5285" y="4565"/>
                </a:lnTo>
                <a:lnTo>
                  <a:pt x="4925" y="4265"/>
                </a:lnTo>
                <a:lnTo>
                  <a:pt x="3423" y="3004"/>
                </a:lnTo>
                <a:lnTo>
                  <a:pt x="2643" y="2403"/>
                </a:lnTo>
                <a:lnTo>
                  <a:pt x="1862" y="1803"/>
                </a:lnTo>
                <a:lnTo>
                  <a:pt x="1682" y="1803"/>
                </a:lnTo>
                <a:lnTo>
                  <a:pt x="1502" y="1863"/>
                </a:lnTo>
                <a:lnTo>
                  <a:pt x="1441" y="2043"/>
                </a:lnTo>
                <a:lnTo>
                  <a:pt x="1441" y="2103"/>
                </a:lnTo>
                <a:lnTo>
                  <a:pt x="1441" y="2223"/>
                </a:lnTo>
                <a:lnTo>
                  <a:pt x="2042" y="3004"/>
                </a:lnTo>
                <a:lnTo>
                  <a:pt x="2643" y="3784"/>
                </a:lnTo>
                <a:lnTo>
                  <a:pt x="3964" y="5286"/>
                </a:lnTo>
                <a:lnTo>
                  <a:pt x="4624" y="6007"/>
                </a:lnTo>
                <a:lnTo>
                  <a:pt x="5285" y="6787"/>
                </a:lnTo>
                <a:lnTo>
                  <a:pt x="5285" y="6907"/>
                </a:lnTo>
                <a:lnTo>
                  <a:pt x="4624" y="6067"/>
                </a:lnTo>
                <a:lnTo>
                  <a:pt x="3844" y="5286"/>
                </a:lnTo>
                <a:lnTo>
                  <a:pt x="3423" y="4926"/>
                </a:lnTo>
                <a:lnTo>
                  <a:pt x="2943" y="4565"/>
                </a:lnTo>
                <a:lnTo>
                  <a:pt x="2523" y="4325"/>
                </a:lnTo>
                <a:lnTo>
                  <a:pt x="1982" y="4145"/>
                </a:lnTo>
                <a:lnTo>
                  <a:pt x="1802" y="4145"/>
                </a:lnTo>
                <a:lnTo>
                  <a:pt x="1622" y="4265"/>
                </a:lnTo>
                <a:lnTo>
                  <a:pt x="1562" y="4445"/>
                </a:lnTo>
                <a:lnTo>
                  <a:pt x="1562" y="4565"/>
                </a:lnTo>
                <a:lnTo>
                  <a:pt x="1622" y="4685"/>
                </a:lnTo>
                <a:lnTo>
                  <a:pt x="1862" y="5106"/>
                </a:lnTo>
                <a:lnTo>
                  <a:pt x="2162" y="5466"/>
                </a:lnTo>
                <a:lnTo>
                  <a:pt x="2883" y="6187"/>
                </a:lnTo>
                <a:lnTo>
                  <a:pt x="3604" y="6907"/>
                </a:lnTo>
                <a:lnTo>
                  <a:pt x="4264" y="7688"/>
                </a:lnTo>
                <a:lnTo>
                  <a:pt x="4624" y="8289"/>
                </a:lnTo>
                <a:lnTo>
                  <a:pt x="3243" y="6847"/>
                </a:lnTo>
                <a:lnTo>
                  <a:pt x="1862" y="5526"/>
                </a:lnTo>
                <a:lnTo>
                  <a:pt x="1742" y="5406"/>
                </a:lnTo>
                <a:lnTo>
                  <a:pt x="1502" y="5406"/>
                </a:lnTo>
                <a:lnTo>
                  <a:pt x="1381" y="5466"/>
                </a:lnTo>
                <a:lnTo>
                  <a:pt x="1261" y="5586"/>
                </a:lnTo>
                <a:lnTo>
                  <a:pt x="1201" y="5706"/>
                </a:lnTo>
                <a:lnTo>
                  <a:pt x="1201" y="5826"/>
                </a:lnTo>
                <a:lnTo>
                  <a:pt x="1261" y="6007"/>
                </a:lnTo>
                <a:lnTo>
                  <a:pt x="2342" y="7448"/>
                </a:lnTo>
                <a:lnTo>
                  <a:pt x="3423" y="8889"/>
                </a:lnTo>
                <a:lnTo>
                  <a:pt x="4324" y="10030"/>
                </a:lnTo>
                <a:lnTo>
                  <a:pt x="4745" y="10571"/>
                </a:lnTo>
                <a:lnTo>
                  <a:pt x="5285" y="11111"/>
                </a:lnTo>
                <a:lnTo>
                  <a:pt x="5285" y="11652"/>
                </a:lnTo>
                <a:lnTo>
                  <a:pt x="5105" y="11472"/>
                </a:lnTo>
                <a:lnTo>
                  <a:pt x="4564" y="10811"/>
                </a:lnTo>
                <a:lnTo>
                  <a:pt x="4024" y="10150"/>
                </a:lnTo>
                <a:lnTo>
                  <a:pt x="3423" y="9610"/>
                </a:lnTo>
                <a:lnTo>
                  <a:pt x="2763" y="9069"/>
                </a:lnTo>
                <a:lnTo>
                  <a:pt x="2703" y="9009"/>
                </a:lnTo>
                <a:lnTo>
                  <a:pt x="2583" y="9009"/>
                </a:lnTo>
                <a:lnTo>
                  <a:pt x="2402" y="9129"/>
                </a:lnTo>
                <a:lnTo>
                  <a:pt x="2282" y="9310"/>
                </a:lnTo>
                <a:lnTo>
                  <a:pt x="2282" y="9370"/>
                </a:lnTo>
                <a:lnTo>
                  <a:pt x="2342" y="9490"/>
                </a:lnTo>
                <a:lnTo>
                  <a:pt x="2763" y="10271"/>
                </a:lnTo>
                <a:lnTo>
                  <a:pt x="3243" y="10991"/>
                </a:lnTo>
                <a:lnTo>
                  <a:pt x="4204" y="12433"/>
                </a:lnTo>
                <a:lnTo>
                  <a:pt x="4685" y="13273"/>
                </a:lnTo>
                <a:lnTo>
                  <a:pt x="4985" y="13694"/>
                </a:lnTo>
                <a:lnTo>
                  <a:pt x="5285" y="14114"/>
                </a:lnTo>
                <a:lnTo>
                  <a:pt x="5225" y="14835"/>
                </a:lnTo>
                <a:lnTo>
                  <a:pt x="4564" y="13874"/>
                </a:lnTo>
                <a:lnTo>
                  <a:pt x="3904" y="13033"/>
                </a:lnTo>
                <a:lnTo>
                  <a:pt x="2763" y="11472"/>
                </a:lnTo>
                <a:lnTo>
                  <a:pt x="2162" y="10691"/>
                </a:lnTo>
                <a:lnTo>
                  <a:pt x="1502" y="9910"/>
                </a:lnTo>
                <a:lnTo>
                  <a:pt x="1381" y="9850"/>
                </a:lnTo>
                <a:lnTo>
                  <a:pt x="1261" y="9790"/>
                </a:lnTo>
                <a:lnTo>
                  <a:pt x="1141" y="9850"/>
                </a:lnTo>
                <a:lnTo>
                  <a:pt x="1081" y="9910"/>
                </a:lnTo>
                <a:lnTo>
                  <a:pt x="961" y="9970"/>
                </a:lnTo>
                <a:lnTo>
                  <a:pt x="961" y="10090"/>
                </a:lnTo>
                <a:lnTo>
                  <a:pt x="901" y="10210"/>
                </a:lnTo>
                <a:lnTo>
                  <a:pt x="961" y="10331"/>
                </a:lnTo>
                <a:lnTo>
                  <a:pt x="1441" y="11352"/>
                </a:lnTo>
                <a:lnTo>
                  <a:pt x="1922" y="12252"/>
                </a:lnTo>
                <a:lnTo>
                  <a:pt x="1742" y="12072"/>
                </a:lnTo>
                <a:lnTo>
                  <a:pt x="1682" y="12012"/>
                </a:lnTo>
                <a:lnTo>
                  <a:pt x="1502" y="12012"/>
                </a:lnTo>
                <a:lnTo>
                  <a:pt x="1381" y="12072"/>
                </a:lnTo>
                <a:lnTo>
                  <a:pt x="1261" y="12252"/>
                </a:lnTo>
                <a:lnTo>
                  <a:pt x="1261" y="12312"/>
                </a:lnTo>
                <a:lnTo>
                  <a:pt x="1321" y="12433"/>
                </a:lnTo>
                <a:lnTo>
                  <a:pt x="1862" y="13514"/>
                </a:lnTo>
                <a:lnTo>
                  <a:pt x="2402" y="14595"/>
                </a:lnTo>
                <a:lnTo>
                  <a:pt x="3063" y="15616"/>
                </a:lnTo>
                <a:lnTo>
                  <a:pt x="3724" y="16637"/>
                </a:lnTo>
                <a:lnTo>
                  <a:pt x="4504" y="17958"/>
                </a:lnTo>
                <a:lnTo>
                  <a:pt x="4504" y="18078"/>
                </a:lnTo>
                <a:lnTo>
                  <a:pt x="4564" y="18198"/>
                </a:lnTo>
                <a:lnTo>
                  <a:pt x="4745" y="18318"/>
                </a:lnTo>
                <a:lnTo>
                  <a:pt x="4925" y="18678"/>
                </a:lnTo>
                <a:lnTo>
                  <a:pt x="5045" y="18859"/>
                </a:lnTo>
                <a:lnTo>
                  <a:pt x="5225" y="19039"/>
                </a:lnTo>
                <a:lnTo>
                  <a:pt x="5225" y="19099"/>
                </a:lnTo>
                <a:lnTo>
                  <a:pt x="5105" y="19039"/>
                </a:lnTo>
                <a:lnTo>
                  <a:pt x="4985" y="18919"/>
                </a:lnTo>
                <a:lnTo>
                  <a:pt x="4865" y="18739"/>
                </a:lnTo>
                <a:lnTo>
                  <a:pt x="4504" y="18318"/>
                </a:lnTo>
                <a:lnTo>
                  <a:pt x="4204" y="17838"/>
                </a:lnTo>
                <a:lnTo>
                  <a:pt x="3664" y="16937"/>
                </a:lnTo>
                <a:lnTo>
                  <a:pt x="3183" y="15976"/>
                </a:lnTo>
                <a:lnTo>
                  <a:pt x="2583" y="15075"/>
                </a:lnTo>
                <a:lnTo>
                  <a:pt x="2462" y="14955"/>
                </a:lnTo>
                <a:lnTo>
                  <a:pt x="2282" y="14895"/>
                </a:lnTo>
                <a:lnTo>
                  <a:pt x="2102" y="14835"/>
                </a:lnTo>
                <a:lnTo>
                  <a:pt x="1982" y="14835"/>
                </a:lnTo>
                <a:lnTo>
                  <a:pt x="1802" y="14895"/>
                </a:lnTo>
                <a:lnTo>
                  <a:pt x="1682" y="15015"/>
                </a:lnTo>
                <a:lnTo>
                  <a:pt x="1562" y="15195"/>
                </a:lnTo>
                <a:lnTo>
                  <a:pt x="1562" y="15375"/>
                </a:lnTo>
                <a:lnTo>
                  <a:pt x="1622" y="15916"/>
                </a:lnTo>
                <a:lnTo>
                  <a:pt x="1802" y="16456"/>
                </a:lnTo>
                <a:lnTo>
                  <a:pt x="1982" y="17057"/>
                </a:lnTo>
                <a:lnTo>
                  <a:pt x="2282" y="17537"/>
                </a:lnTo>
                <a:lnTo>
                  <a:pt x="2883" y="18618"/>
                </a:lnTo>
                <a:lnTo>
                  <a:pt x="3483" y="19519"/>
                </a:lnTo>
                <a:lnTo>
                  <a:pt x="4264" y="20480"/>
                </a:lnTo>
                <a:lnTo>
                  <a:pt x="4745" y="21021"/>
                </a:lnTo>
                <a:lnTo>
                  <a:pt x="5225" y="21441"/>
                </a:lnTo>
                <a:lnTo>
                  <a:pt x="5225" y="22822"/>
                </a:lnTo>
                <a:lnTo>
                  <a:pt x="5225" y="23603"/>
                </a:lnTo>
                <a:lnTo>
                  <a:pt x="4564" y="22522"/>
                </a:lnTo>
                <a:lnTo>
                  <a:pt x="3904" y="21441"/>
                </a:lnTo>
                <a:lnTo>
                  <a:pt x="3303" y="20420"/>
                </a:lnTo>
                <a:lnTo>
                  <a:pt x="2643" y="19339"/>
                </a:lnTo>
                <a:lnTo>
                  <a:pt x="2342" y="18859"/>
                </a:lnTo>
                <a:lnTo>
                  <a:pt x="1982" y="18378"/>
                </a:lnTo>
                <a:lnTo>
                  <a:pt x="1562" y="17898"/>
                </a:lnTo>
                <a:lnTo>
                  <a:pt x="1081" y="17477"/>
                </a:lnTo>
                <a:lnTo>
                  <a:pt x="901" y="17477"/>
                </a:lnTo>
                <a:lnTo>
                  <a:pt x="841" y="17537"/>
                </a:lnTo>
                <a:lnTo>
                  <a:pt x="841" y="17657"/>
                </a:lnTo>
                <a:lnTo>
                  <a:pt x="961" y="18258"/>
                </a:lnTo>
                <a:lnTo>
                  <a:pt x="1141" y="18859"/>
                </a:lnTo>
                <a:lnTo>
                  <a:pt x="1321" y="19399"/>
                </a:lnTo>
                <a:lnTo>
                  <a:pt x="1622" y="19940"/>
                </a:lnTo>
                <a:lnTo>
                  <a:pt x="2222" y="21081"/>
                </a:lnTo>
                <a:lnTo>
                  <a:pt x="2823" y="22102"/>
                </a:lnTo>
                <a:lnTo>
                  <a:pt x="3604" y="23663"/>
                </a:lnTo>
                <a:lnTo>
                  <a:pt x="4024" y="24444"/>
                </a:lnTo>
                <a:lnTo>
                  <a:pt x="4504" y="25225"/>
                </a:lnTo>
                <a:lnTo>
                  <a:pt x="4504" y="25345"/>
                </a:lnTo>
                <a:lnTo>
                  <a:pt x="4024" y="24744"/>
                </a:lnTo>
                <a:lnTo>
                  <a:pt x="3123" y="23723"/>
                </a:lnTo>
                <a:lnTo>
                  <a:pt x="2222" y="22702"/>
                </a:lnTo>
                <a:lnTo>
                  <a:pt x="1862" y="22282"/>
                </a:lnTo>
                <a:lnTo>
                  <a:pt x="1502" y="21982"/>
                </a:lnTo>
                <a:lnTo>
                  <a:pt x="1141" y="21741"/>
                </a:lnTo>
                <a:lnTo>
                  <a:pt x="901" y="21621"/>
                </a:lnTo>
                <a:lnTo>
                  <a:pt x="601" y="21621"/>
                </a:lnTo>
                <a:lnTo>
                  <a:pt x="601" y="21861"/>
                </a:lnTo>
                <a:lnTo>
                  <a:pt x="661" y="22102"/>
                </a:lnTo>
                <a:lnTo>
                  <a:pt x="781" y="22522"/>
                </a:lnTo>
                <a:lnTo>
                  <a:pt x="1021" y="22942"/>
                </a:lnTo>
                <a:lnTo>
                  <a:pt x="1321" y="23363"/>
                </a:lnTo>
                <a:lnTo>
                  <a:pt x="2222" y="24564"/>
                </a:lnTo>
                <a:lnTo>
                  <a:pt x="3123" y="25765"/>
                </a:lnTo>
                <a:lnTo>
                  <a:pt x="4084" y="27146"/>
                </a:lnTo>
                <a:lnTo>
                  <a:pt x="4624" y="27927"/>
                </a:lnTo>
                <a:lnTo>
                  <a:pt x="4925" y="28287"/>
                </a:lnTo>
                <a:lnTo>
                  <a:pt x="5225" y="28588"/>
                </a:lnTo>
                <a:lnTo>
                  <a:pt x="5225" y="30209"/>
                </a:lnTo>
                <a:lnTo>
                  <a:pt x="4564" y="29308"/>
                </a:lnTo>
                <a:lnTo>
                  <a:pt x="3904" y="28408"/>
                </a:lnTo>
                <a:lnTo>
                  <a:pt x="2703" y="26306"/>
                </a:lnTo>
                <a:lnTo>
                  <a:pt x="2222" y="25285"/>
                </a:lnTo>
                <a:lnTo>
                  <a:pt x="1922" y="24864"/>
                </a:lnTo>
                <a:lnTo>
                  <a:pt x="1682" y="24684"/>
                </a:lnTo>
                <a:lnTo>
                  <a:pt x="1502" y="24504"/>
                </a:lnTo>
                <a:lnTo>
                  <a:pt x="1381" y="24444"/>
                </a:lnTo>
                <a:lnTo>
                  <a:pt x="1261" y="24504"/>
                </a:lnTo>
                <a:lnTo>
                  <a:pt x="1141" y="24564"/>
                </a:lnTo>
                <a:lnTo>
                  <a:pt x="1081" y="24684"/>
                </a:lnTo>
                <a:lnTo>
                  <a:pt x="1021" y="24924"/>
                </a:lnTo>
                <a:lnTo>
                  <a:pt x="961" y="25225"/>
                </a:lnTo>
                <a:lnTo>
                  <a:pt x="1021" y="25825"/>
                </a:lnTo>
                <a:lnTo>
                  <a:pt x="1201" y="26486"/>
                </a:lnTo>
                <a:lnTo>
                  <a:pt x="1441" y="27146"/>
                </a:lnTo>
                <a:lnTo>
                  <a:pt x="1742" y="27747"/>
                </a:lnTo>
                <a:lnTo>
                  <a:pt x="2042" y="28348"/>
                </a:lnTo>
                <a:lnTo>
                  <a:pt x="2643" y="29369"/>
                </a:lnTo>
                <a:lnTo>
                  <a:pt x="3183" y="30269"/>
                </a:lnTo>
                <a:lnTo>
                  <a:pt x="3784" y="31170"/>
                </a:lnTo>
                <a:lnTo>
                  <a:pt x="4084" y="31591"/>
                </a:lnTo>
                <a:lnTo>
                  <a:pt x="4444" y="32011"/>
                </a:lnTo>
                <a:lnTo>
                  <a:pt x="4805" y="32371"/>
                </a:lnTo>
                <a:lnTo>
                  <a:pt x="5225" y="32672"/>
                </a:lnTo>
                <a:lnTo>
                  <a:pt x="5225" y="34053"/>
                </a:lnTo>
                <a:lnTo>
                  <a:pt x="4144" y="32792"/>
                </a:lnTo>
                <a:lnTo>
                  <a:pt x="3604" y="32191"/>
                </a:lnTo>
                <a:lnTo>
                  <a:pt x="3123" y="31591"/>
                </a:lnTo>
                <a:lnTo>
                  <a:pt x="2462" y="30570"/>
                </a:lnTo>
                <a:lnTo>
                  <a:pt x="1862" y="29489"/>
                </a:lnTo>
                <a:lnTo>
                  <a:pt x="1261" y="28408"/>
                </a:lnTo>
                <a:lnTo>
                  <a:pt x="901" y="27927"/>
                </a:lnTo>
                <a:lnTo>
                  <a:pt x="541" y="27447"/>
                </a:lnTo>
                <a:lnTo>
                  <a:pt x="481" y="27387"/>
                </a:lnTo>
                <a:lnTo>
                  <a:pt x="360" y="27327"/>
                </a:lnTo>
                <a:lnTo>
                  <a:pt x="240" y="27387"/>
                </a:lnTo>
                <a:lnTo>
                  <a:pt x="60" y="27507"/>
                </a:lnTo>
                <a:lnTo>
                  <a:pt x="0" y="27687"/>
                </a:lnTo>
                <a:lnTo>
                  <a:pt x="60" y="28287"/>
                </a:lnTo>
                <a:lnTo>
                  <a:pt x="180" y="28948"/>
                </a:lnTo>
                <a:lnTo>
                  <a:pt x="360" y="29549"/>
                </a:lnTo>
                <a:lnTo>
                  <a:pt x="601" y="30209"/>
                </a:lnTo>
                <a:lnTo>
                  <a:pt x="901" y="30810"/>
                </a:lnTo>
                <a:lnTo>
                  <a:pt x="1201" y="31410"/>
                </a:lnTo>
                <a:lnTo>
                  <a:pt x="1862" y="32552"/>
                </a:lnTo>
                <a:lnTo>
                  <a:pt x="1922" y="33092"/>
                </a:lnTo>
                <a:lnTo>
                  <a:pt x="2102" y="33633"/>
                </a:lnTo>
                <a:lnTo>
                  <a:pt x="2342" y="34173"/>
                </a:lnTo>
                <a:lnTo>
                  <a:pt x="2583" y="34714"/>
                </a:lnTo>
                <a:lnTo>
                  <a:pt x="3664" y="36755"/>
                </a:lnTo>
                <a:lnTo>
                  <a:pt x="4084" y="37656"/>
                </a:lnTo>
                <a:lnTo>
                  <a:pt x="4564" y="38677"/>
                </a:lnTo>
                <a:lnTo>
                  <a:pt x="4264" y="38377"/>
                </a:lnTo>
                <a:lnTo>
                  <a:pt x="3664" y="37656"/>
                </a:lnTo>
                <a:lnTo>
                  <a:pt x="2943" y="36996"/>
                </a:lnTo>
                <a:lnTo>
                  <a:pt x="2222" y="36335"/>
                </a:lnTo>
                <a:lnTo>
                  <a:pt x="1502" y="35795"/>
                </a:lnTo>
                <a:lnTo>
                  <a:pt x="1141" y="35795"/>
                </a:lnTo>
                <a:lnTo>
                  <a:pt x="1021" y="35855"/>
                </a:lnTo>
                <a:lnTo>
                  <a:pt x="961" y="36095"/>
                </a:lnTo>
                <a:lnTo>
                  <a:pt x="961" y="36215"/>
                </a:lnTo>
                <a:lnTo>
                  <a:pt x="961" y="36335"/>
                </a:lnTo>
                <a:lnTo>
                  <a:pt x="1381" y="37116"/>
                </a:lnTo>
                <a:lnTo>
                  <a:pt x="1862" y="37897"/>
                </a:lnTo>
                <a:lnTo>
                  <a:pt x="2462" y="38617"/>
                </a:lnTo>
                <a:lnTo>
                  <a:pt x="3003" y="39338"/>
                </a:lnTo>
                <a:lnTo>
                  <a:pt x="4024" y="40659"/>
                </a:lnTo>
                <a:lnTo>
                  <a:pt x="4564" y="41260"/>
                </a:lnTo>
                <a:lnTo>
                  <a:pt x="4925" y="41500"/>
                </a:lnTo>
                <a:lnTo>
                  <a:pt x="5225" y="41740"/>
                </a:lnTo>
                <a:lnTo>
                  <a:pt x="5225" y="41980"/>
                </a:lnTo>
                <a:lnTo>
                  <a:pt x="4624" y="41500"/>
                </a:lnTo>
                <a:lnTo>
                  <a:pt x="4084" y="41019"/>
                </a:lnTo>
                <a:lnTo>
                  <a:pt x="3543" y="40539"/>
                </a:lnTo>
                <a:lnTo>
                  <a:pt x="2943" y="40179"/>
                </a:lnTo>
                <a:lnTo>
                  <a:pt x="2763" y="40119"/>
                </a:lnTo>
                <a:lnTo>
                  <a:pt x="2643" y="40059"/>
                </a:lnTo>
                <a:lnTo>
                  <a:pt x="2462" y="40059"/>
                </a:lnTo>
                <a:lnTo>
                  <a:pt x="2342" y="40179"/>
                </a:lnTo>
                <a:lnTo>
                  <a:pt x="2222" y="40239"/>
                </a:lnTo>
                <a:lnTo>
                  <a:pt x="2102" y="40359"/>
                </a:lnTo>
                <a:lnTo>
                  <a:pt x="2042" y="40479"/>
                </a:lnTo>
                <a:lnTo>
                  <a:pt x="2042" y="40659"/>
                </a:lnTo>
                <a:lnTo>
                  <a:pt x="2042" y="40839"/>
                </a:lnTo>
                <a:lnTo>
                  <a:pt x="2222" y="41200"/>
                </a:lnTo>
                <a:lnTo>
                  <a:pt x="2402" y="41500"/>
                </a:lnTo>
                <a:lnTo>
                  <a:pt x="2943" y="42161"/>
                </a:lnTo>
                <a:lnTo>
                  <a:pt x="3543" y="42761"/>
                </a:lnTo>
                <a:lnTo>
                  <a:pt x="4144" y="43242"/>
                </a:lnTo>
                <a:lnTo>
                  <a:pt x="4745" y="43722"/>
                </a:lnTo>
                <a:lnTo>
                  <a:pt x="5045" y="43962"/>
                </a:lnTo>
                <a:lnTo>
                  <a:pt x="5405" y="44142"/>
                </a:lnTo>
                <a:lnTo>
                  <a:pt x="5766" y="44263"/>
                </a:lnTo>
                <a:lnTo>
                  <a:pt x="6126" y="44323"/>
                </a:lnTo>
                <a:lnTo>
                  <a:pt x="6486" y="44323"/>
                </a:lnTo>
                <a:lnTo>
                  <a:pt x="6847" y="44202"/>
                </a:lnTo>
                <a:lnTo>
                  <a:pt x="6967" y="44082"/>
                </a:lnTo>
                <a:lnTo>
                  <a:pt x="7027" y="43962"/>
                </a:lnTo>
                <a:lnTo>
                  <a:pt x="7027" y="43842"/>
                </a:lnTo>
                <a:lnTo>
                  <a:pt x="7027" y="43722"/>
                </a:lnTo>
                <a:lnTo>
                  <a:pt x="6967" y="43422"/>
                </a:lnTo>
                <a:lnTo>
                  <a:pt x="6847" y="43242"/>
                </a:lnTo>
                <a:lnTo>
                  <a:pt x="6666" y="43001"/>
                </a:lnTo>
                <a:lnTo>
                  <a:pt x="6486" y="42821"/>
                </a:lnTo>
                <a:lnTo>
                  <a:pt x="7147" y="41920"/>
                </a:lnTo>
                <a:lnTo>
                  <a:pt x="7928" y="40839"/>
                </a:lnTo>
                <a:lnTo>
                  <a:pt x="8648" y="39758"/>
                </a:lnTo>
                <a:lnTo>
                  <a:pt x="9309" y="38677"/>
                </a:lnTo>
                <a:lnTo>
                  <a:pt x="10030" y="37536"/>
                </a:lnTo>
                <a:lnTo>
                  <a:pt x="10330" y="36936"/>
                </a:lnTo>
                <a:lnTo>
                  <a:pt x="10630" y="36275"/>
                </a:lnTo>
                <a:lnTo>
                  <a:pt x="10810" y="35674"/>
                </a:lnTo>
                <a:lnTo>
                  <a:pt x="10930" y="35014"/>
                </a:lnTo>
                <a:lnTo>
                  <a:pt x="10930" y="34954"/>
                </a:lnTo>
                <a:lnTo>
                  <a:pt x="10870" y="34954"/>
                </a:lnTo>
                <a:lnTo>
                  <a:pt x="10330" y="35314"/>
                </a:lnTo>
                <a:lnTo>
                  <a:pt x="9849" y="35734"/>
                </a:lnTo>
                <a:lnTo>
                  <a:pt x="9429" y="36215"/>
                </a:lnTo>
                <a:lnTo>
                  <a:pt x="8949" y="36695"/>
                </a:lnTo>
                <a:lnTo>
                  <a:pt x="8168" y="37776"/>
                </a:lnTo>
                <a:lnTo>
                  <a:pt x="7507" y="38857"/>
                </a:lnTo>
                <a:lnTo>
                  <a:pt x="6907" y="39698"/>
                </a:lnTo>
                <a:lnTo>
                  <a:pt x="6847" y="39578"/>
                </a:lnTo>
                <a:lnTo>
                  <a:pt x="7447" y="38797"/>
                </a:lnTo>
                <a:lnTo>
                  <a:pt x="7988" y="37957"/>
                </a:lnTo>
                <a:lnTo>
                  <a:pt x="9009" y="36335"/>
                </a:lnTo>
                <a:lnTo>
                  <a:pt x="9669" y="35254"/>
                </a:lnTo>
                <a:lnTo>
                  <a:pt x="10270" y="34233"/>
                </a:lnTo>
                <a:lnTo>
                  <a:pt x="11471" y="32071"/>
                </a:lnTo>
                <a:lnTo>
                  <a:pt x="11531" y="31951"/>
                </a:lnTo>
                <a:lnTo>
                  <a:pt x="11531" y="31891"/>
                </a:lnTo>
                <a:lnTo>
                  <a:pt x="11351" y="31651"/>
                </a:lnTo>
                <a:lnTo>
                  <a:pt x="11291" y="31591"/>
                </a:lnTo>
                <a:lnTo>
                  <a:pt x="11171" y="31591"/>
                </a:lnTo>
                <a:lnTo>
                  <a:pt x="11051" y="31651"/>
                </a:lnTo>
                <a:lnTo>
                  <a:pt x="10991" y="31711"/>
                </a:lnTo>
                <a:lnTo>
                  <a:pt x="9549" y="33452"/>
                </a:lnTo>
                <a:lnTo>
                  <a:pt x="8168" y="35194"/>
                </a:lnTo>
                <a:lnTo>
                  <a:pt x="8828" y="33873"/>
                </a:lnTo>
                <a:lnTo>
                  <a:pt x="9429" y="32612"/>
                </a:lnTo>
                <a:lnTo>
                  <a:pt x="10030" y="31410"/>
                </a:lnTo>
                <a:lnTo>
                  <a:pt x="10630" y="30209"/>
                </a:lnTo>
                <a:lnTo>
                  <a:pt x="11711" y="27747"/>
                </a:lnTo>
                <a:lnTo>
                  <a:pt x="11711" y="27627"/>
                </a:lnTo>
                <a:lnTo>
                  <a:pt x="11711" y="27507"/>
                </a:lnTo>
                <a:lnTo>
                  <a:pt x="11651" y="27447"/>
                </a:lnTo>
                <a:lnTo>
                  <a:pt x="11591" y="27387"/>
                </a:lnTo>
                <a:lnTo>
                  <a:pt x="11471" y="27327"/>
                </a:lnTo>
                <a:lnTo>
                  <a:pt x="11411" y="27327"/>
                </a:lnTo>
                <a:lnTo>
                  <a:pt x="11291" y="27387"/>
                </a:lnTo>
                <a:lnTo>
                  <a:pt x="11231" y="27447"/>
                </a:lnTo>
                <a:lnTo>
                  <a:pt x="9669" y="29669"/>
                </a:lnTo>
                <a:lnTo>
                  <a:pt x="8889" y="30750"/>
                </a:lnTo>
                <a:lnTo>
                  <a:pt x="8168" y="31891"/>
                </a:lnTo>
                <a:lnTo>
                  <a:pt x="7147" y="33512"/>
                </a:lnTo>
                <a:lnTo>
                  <a:pt x="6606" y="34353"/>
                </a:lnTo>
                <a:lnTo>
                  <a:pt x="6186" y="35194"/>
                </a:lnTo>
                <a:lnTo>
                  <a:pt x="6186" y="33993"/>
                </a:lnTo>
                <a:lnTo>
                  <a:pt x="6426" y="33933"/>
                </a:lnTo>
                <a:lnTo>
                  <a:pt x="6606" y="33813"/>
                </a:lnTo>
                <a:lnTo>
                  <a:pt x="6967" y="33452"/>
                </a:lnTo>
                <a:lnTo>
                  <a:pt x="7327" y="33032"/>
                </a:lnTo>
                <a:lnTo>
                  <a:pt x="7928" y="32131"/>
                </a:lnTo>
                <a:lnTo>
                  <a:pt x="9069" y="30329"/>
                </a:lnTo>
                <a:lnTo>
                  <a:pt x="10270" y="28408"/>
                </a:lnTo>
                <a:lnTo>
                  <a:pt x="11411" y="26426"/>
                </a:lnTo>
                <a:lnTo>
                  <a:pt x="11411" y="26246"/>
                </a:lnTo>
                <a:lnTo>
                  <a:pt x="11411" y="26065"/>
                </a:lnTo>
                <a:lnTo>
                  <a:pt x="11351" y="25885"/>
                </a:lnTo>
                <a:lnTo>
                  <a:pt x="11231" y="25765"/>
                </a:lnTo>
                <a:lnTo>
                  <a:pt x="11111" y="25705"/>
                </a:lnTo>
                <a:lnTo>
                  <a:pt x="10930" y="25645"/>
                </a:lnTo>
                <a:lnTo>
                  <a:pt x="10750" y="25705"/>
                </a:lnTo>
                <a:lnTo>
                  <a:pt x="10630" y="25825"/>
                </a:lnTo>
                <a:lnTo>
                  <a:pt x="9309" y="27567"/>
                </a:lnTo>
                <a:lnTo>
                  <a:pt x="7988" y="29369"/>
                </a:lnTo>
                <a:lnTo>
                  <a:pt x="8108" y="29188"/>
                </a:lnTo>
                <a:lnTo>
                  <a:pt x="9429" y="26846"/>
                </a:lnTo>
                <a:lnTo>
                  <a:pt x="10270" y="25645"/>
                </a:lnTo>
                <a:lnTo>
                  <a:pt x="11111" y="24384"/>
                </a:lnTo>
                <a:lnTo>
                  <a:pt x="11951" y="23243"/>
                </a:lnTo>
                <a:lnTo>
                  <a:pt x="12912" y="22102"/>
                </a:lnTo>
                <a:lnTo>
                  <a:pt x="12972" y="21982"/>
                </a:lnTo>
                <a:lnTo>
                  <a:pt x="12972" y="21861"/>
                </a:lnTo>
                <a:lnTo>
                  <a:pt x="12972" y="21741"/>
                </a:lnTo>
                <a:lnTo>
                  <a:pt x="12912" y="21681"/>
                </a:lnTo>
                <a:lnTo>
                  <a:pt x="12792" y="21561"/>
                </a:lnTo>
                <a:lnTo>
                  <a:pt x="12552" y="21561"/>
                </a:lnTo>
                <a:lnTo>
                  <a:pt x="12432" y="21621"/>
                </a:lnTo>
                <a:lnTo>
                  <a:pt x="11471" y="22522"/>
                </a:lnTo>
                <a:lnTo>
                  <a:pt x="10570" y="23423"/>
                </a:lnTo>
                <a:lnTo>
                  <a:pt x="9729" y="24324"/>
                </a:lnTo>
                <a:lnTo>
                  <a:pt x="8889" y="25345"/>
                </a:lnTo>
                <a:lnTo>
                  <a:pt x="9129" y="24864"/>
                </a:lnTo>
                <a:lnTo>
                  <a:pt x="11351" y="21081"/>
                </a:lnTo>
                <a:lnTo>
                  <a:pt x="11411" y="20901"/>
                </a:lnTo>
                <a:lnTo>
                  <a:pt x="11351" y="20720"/>
                </a:lnTo>
                <a:lnTo>
                  <a:pt x="11291" y="20600"/>
                </a:lnTo>
                <a:lnTo>
                  <a:pt x="11171" y="20540"/>
                </a:lnTo>
                <a:lnTo>
                  <a:pt x="11051" y="20480"/>
                </a:lnTo>
                <a:lnTo>
                  <a:pt x="10870" y="20480"/>
                </a:lnTo>
                <a:lnTo>
                  <a:pt x="10690" y="20540"/>
                </a:lnTo>
                <a:lnTo>
                  <a:pt x="10570" y="20660"/>
                </a:lnTo>
                <a:lnTo>
                  <a:pt x="7988" y="24204"/>
                </a:lnTo>
                <a:lnTo>
                  <a:pt x="7087" y="25465"/>
                </a:lnTo>
                <a:lnTo>
                  <a:pt x="6606" y="26065"/>
                </a:lnTo>
                <a:lnTo>
                  <a:pt x="6186" y="26726"/>
                </a:lnTo>
                <a:lnTo>
                  <a:pt x="6186" y="25345"/>
                </a:lnTo>
                <a:lnTo>
                  <a:pt x="6606" y="24984"/>
                </a:lnTo>
                <a:lnTo>
                  <a:pt x="6967" y="24624"/>
                </a:lnTo>
                <a:lnTo>
                  <a:pt x="7627" y="23723"/>
                </a:lnTo>
                <a:lnTo>
                  <a:pt x="8889" y="22042"/>
                </a:lnTo>
                <a:lnTo>
                  <a:pt x="10450" y="20000"/>
                </a:lnTo>
                <a:lnTo>
                  <a:pt x="12011" y="17898"/>
                </a:lnTo>
                <a:lnTo>
                  <a:pt x="12072" y="17778"/>
                </a:lnTo>
                <a:lnTo>
                  <a:pt x="12072" y="17657"/>
                </a:lnTo>
                <a:lnTo>
                  <a:pt x="12011" y="17537"/>
                </a:lnTo>
                <a:lnTo>
                  <a:pt x="11891" y="17417"/>
                </a:lnTo>
                <a:lnTo>
                  <a:pt x="11771" y="17357"/>
                </a:lnTo>
                <a:lnTo>
                  <a:pt x="11651" y="17297"/>
                </a:lnTo>
                <a:lnTo>
                  <a:pt x="11471" y="17357"/>
                </a:lnTo>
                <a:lnTo>
                  <a:pt x="11351" y="17417"/>
                </a:lnTo>
                <a:lnTo>
                  <a:pt x="8949" y="19940"/>
                </a:lnTo>
                <a:lnTo>
                  <a:pt x="9309" y="19219"/>
                </a:lnTo>
                <a:lnTo>
                  <a:pt x="10270" y="17357"/>
                </a:lnTo>
                <a:lnTo>
                  <a:pt x="11231" y="15495"/>
                </a:lnTo>
                <a:lnTo>
                  <a:pt x="11291" y="15435"/>
                </a:lnTo>
                <a:lnTo>
                  <a:pt x="11231" y="15315"/>
                </a:lnTo>
                <a:lnTo>
                  <a:pt x="11111" y="15135"/>
                </a:lnTo>
                <a:lnTo>
                  <a:pt x="10930" y="15135"/>
                </a:lnTo>
                <a:lnTo>
                  <a:pt x="10870" y="15195"/>
                </a:lnTo>
                <a:lnTo>
                  <a:pt x="10750" y="15255"/>
                </a:lnTo>
                <a:lnTo>
                  <a:pt x="9549" y="16937"/>
                </a:lnTo>
                <a:lnTo>
                  <a:pt x="8348" y="18678"/>
                </a:lnTo>
                <a:lnTo>
                  <a:pt x="7567" y="19820"/>
                </a:lnTo>
                <a:lnTo>
                  <a:pt x="7147" y="20420"/>
                </a:lnTo>
                <a:lnTo>
                  <a:pt x="6787" y="21021"/>
                </a:lnTo>
                <a:lnTo>
                  <a:pt x="6666" y="20660"/>
                </a:lnTo>
                <a:lnTo>
                  <a:pt x="7027" y="20300"/>
                </a:lnTo>
                <a:lnTo>
                  <a:pt x="7327" y="19880"/>
                </a:lnTo>
                <a:lnTo>
                  <a:pt x="7928" y="18919"/>
                </a:lnTo>
                <a:lnTo>
                  <a:pt x="8949" y="17057"/>
                </a:lnTo>
                <a:lnTo>
                  <a:pt x="10270" y="14835"/>
                </a:lnTo>
                <a:lnTo>
                  <a:pt x="10930" y="13694"/>
                </a:lnTo>
                <a:lnTo>
                  <a:pt x="11411" y="12493"/>
                </a:lnTo>
                <a:lnTo>
                  <a:pt x="11411" y="12373"/>
                </a:lnTo>
                <a:lnTo>
                  <a:pt x="11411" y="12312"/>
                </a:lnTo>
                <a:lnTo>
                  <a:pt x="11291" y="12192"/>
                </a:lnTo>
                <a:lnTo>
                  <a:pt x="11111" y="12132"/>
                </a:lnTo>
                <a:lnTo>
                  <a:pt x="10991" y="12132"/>
                </a:lnTo>
                <a:lnTo>
                  <a:pt x="10930" y="12192"/>
                </a:lnTo>
                <a:lnTo>
                  <a:pt x="10090" y="13153"/>
                </a:lnTo>
                <a:lnTo>
                  <a:pt x="9309" y="14114"/>
                </a:lnTo>
                <a:lnTo>
                  <a:pt x="7868" y="16156"/>
                </a:lnTo>
                <a:lnTo>
                  <a:pt x="7207" y="17117"/>
                </a:lnTo>
                <a:lnTo>
                  <a:pt x="6426" y="18138"/>
                </a:lnTo>
                <a:lnTo>
                  <a:pt x="6246" y="17838"/>
                </a:lnTo>
                <a:lnTo>
                  <a:pt x="6246" y="17297"/>
                </a:lnTo>
                <a:lnTo>
                  <a:pt x="6726" y="16637"/>
                </a:lnTo>
                <a:lnTo>
                  <a:pt x="7087" y="15976"/>
                </a:lnTo>
                <a:lnTo>
                  <a:pt x="7868" y="14715"/>
                </a:lnTo>
                <a:lnTo>
                  <a:pt x="9189" y="12433"/>
                </a:lnTo>
                <a:lnTo>
                  <a:pt x="10450" y="10090"/>
                </a:lnTo>
                <a:lnTo>
                  <a:pt x="10510" y="9970"/>
                </a:lnTo>
                <a:lnTo>
                  <a:pt x="10510" y="9790"/>
                </a:lnTo>
                <a:lnTo>
                  <a:pt x="10450" y="9670"/>
                </a:lnTo>
                <a:lnTo>
                  <a:pt x="10330" y="9610"/>
                </a:lnTo>
                <a:lnTo>
                  <a:pt x="10210" y="9490"/>
                </a:lnTo>
                <a:lnTo>
                  <a:pt x="9970" y="9490"/>
                </a:lnTo>
                <a:lnTo>
                  <a:pt x="9849" y="9610"/>
                </a:lnTo>
                <a:lnTo>
                  <a:pt x="8288" y="11712"/>
                </a:lnTo>
                <a:lnTo>
                  <a:pt x="6847" y="13814"/>
                </a:lnTo>
                <a:lnTo>
                  <a:pt x="6546" y="14234"/>
                </a:lnTo>
                <a:lnTo>
                  <a:pt x="6486" y="13994"/>
                </a:lnTo>
                <a:lnTo>
                  <a:pt x="6847" y="13634"/>
                </a:lnTo>
                <a:lnTo>
                  <a:pt x="7207" y="13213"/>
                </a:lnTo>
                <a:lnTo>
                  <a:pt x="7747" y="12312"/>
                </a:lnTo>
                <a:lnTo>
                  <a:pt x="8228" y="11352"/>
                </a:lnTo>
                <a:lnTo>
                  <a:pt x="8708" y="10451"/>
                </a:lnTo>
                <a:lnTo>
                  <a:pt x="9669" y="8409"/>
                </a:lnTo>
                <a:lnTo>
                  <a:pt x="10570" y="6307"/>
                </a:lnTo>
                <a:lnTo>
                  <a:pt x="10570" y="6247"/>
                </a:lnTo>
                <a:lnTo>
                  <a:pt x="10570" y="6127"/>
                </a:lnTo>
                <a:lnTo>
                  <a:pt x="10390" y="6007"/>
                </a:lnTo>
                <a:lnTo>
                  <a:pt x="10210" y="6007"/>
                </a:lnTo>
                <a:lnTo>
                  <a:pt x="10150" y="6067"/>
                </a:lnTo>
                <a:lnTo>
                  <a:pt x="10090" y="6127"/>
                </a:lnTo>
                <a:lnTo>
                  <a:pt x="8949" y="8169"/>
                </a:lnTo>
                <a:lnTo>
                  <a:pt x="7687" y="10150"/>
                </a:lnTo>
                <a:lnTo>
                  <a:pt x="6967" y="11171"/>
                </a:lnTo>
                <a:lnTo>
                  <a:pt x="6186" y="12192"/>
                </a:lnTo>
                <a:lnTo>
                  <a:pt x="6186" y="11592"/>
                </a:lnTo>
                <a:lnTo>
                  <a:pt x="6366" y="11532"/>
                </a:lnTo>
                <a:lnTo>
                  <a:pt x="6486" y="11412"/>
                </a:lnTo>
                <a:lnTo>
                  <a:pt x="6606" y="11292"/>
                </a:lnTo>
                <a:lnTo>
                  <a:pt x="6666" y="11111"/>
                </a:lnTo>
                <a:lnTo>
                  <a:pt x="6847" y="11051"/>
                </a:lnTo>
                <a:lnTo>
                  <a:pt x="7027" y="10931"/>
                </a:lnTo>
                <a:lnTo>
                  <a:pt x="7147" y="10751"/>
                </a:lnTo>
                <a:lnTo>
                  <a:pt x="7207" y="10571"/>
                </a:lnTo>
                <a:lnTo>
                  <a:pt x="7147" y="10271"/>
                </a:lnTo>
                <a:lnTo>
                  <a:pt x="7087" y="9910"/>
                </a:lnTo>
                <a:lnTo>
                  <a:pt x="7507" y="9310"/>
                </a:lnTo>
                <a:lnTo>
                  <a:pt x="7868" y="8649"/>
                </a:lnTo>
                <a:lnTo>
                  <a:pt x="8528" y="7388"/>
                </a:lnTo>
                <a:lnTo>
                  <a:pt x="9129" y="6367"/>
                </a:lnTo>
                <a:lnTo>
                  <a:pt x="9669" y="5346"/>
                </a:lnTo>
                <a:lnTo>
                  <a:pt x="10630" y="3184"/>
                </a:lnTo>
                <a:lnTo>
                  <a:pt x="10630" y="3124"/>
                </a:lnTo>
                <a:lnTo>
                  <a:pt x="10570" y="3004"/>
                </a:lnTo>
                <a:lnTo>
                  <a:pt x="10510" y="3004"/>
                </a:lnTo>
                <a:lnTo>
                  <a:pt x="10450" y="3064"/>
                </a:lnTo>
                <a:lnTo>
                  <a:pt x="9009" y="4805"/>
                </a:lnTo>
                <a:lnTo>
                  <a:pt x="8348" y="5706"/>
                </a:lnTo>
                <a:lnTo>
                  <a:pt x="7687" y="6607"/>
                </a:lnTo>
                <a:lnTo>
                  <a:pt x="7447" y="6967"/>
                </a:lnTo>
                <a:lnTo>
                  <a:pt x="7327" y="6727"/>
                </a:lnTo>
                <a:lnTo>
                  <a:pt x="7627" y="6307"/>
                </a:lnTo>
                <a:lnTo>
                  <a:pt x="7807" y="5766"/>
                </a:lnTo>
                <a:lnTo>
                  <a:pt x="8228" y="4805"/>
                </a:lnTo>
                <a:lnTo>
                  <a:pt x="8468" y="4025"/>
                </a:lnTo>
                <a:lnTo>
                  <a:pt x="8708" y="3244"/>
                </a:lnTo>
                <a:lnTo>
                  <a:pt x="9129" y="1682"/>
                </a:lnTo>
                <a:lnTo>
                  <a:pt x="9129" y="1622"/>
                </a:lnTo>
                <a:lnTo>
                  <a:pt x="9009" y="1622"/>
                </a:lnTo>
                <a:lnTo>
                  <a:pt x="8168" y="2944"/>
                </a:lnTo>
                <a:lnTo>
                  <a:pt x="7387" y="4265"/>
                </a:lnTo>
                <a:lnTo>
                  <a:pt x="7267" y="3965"/>
                </a:lnTo>
                <a:lnTo>
                  <a:pt x="7087" y="3724"/>
                </a:lnTo>
                <a:lnTo>
                  <a:pt x="7267" y="2944"/>
                </a:lnTo>
                <a:lnTo>
                  <a:pt x="7447" y="1743"/>
                </a:lnTo>
                <a:lnTo>
                  <a:pt x="7567" y="481"/>
                </a:lnTo>
                <a:lnTo>
                  <a:pt x="7567" y="421"/>
                </a:lnTo>
                <a:lnTo>
                  <a:pt x="7447" y="361"/>
                </a:lnTo>
                <a:lnTo>
                  <a:pt x="7387" y="361"/>
                </a:lnTo>
                <a:lnTo>
                  <a:pt x="7327" y="421"/>
                </a:lnTo>
                <a:lnTo>
                  <a:pt x="6847" y="1562"/>
                </a:lnTo>
                <a:lnTo>
                  <a:pt x="6426" y="2703"/>
                </a:lnTo>
                <a:lnTo>
                  <a:pt x="6366" y="3004"/>
                </a:lnTo>
                <a:lnTo>
                  <a:pt x="6126" y="2824"/>
                </a:lnTo>
                <a:lnTo>
                  <a:pt x="6186" y="2163"/>
                </a:lnTo>
                <a:lnTo>
                  <a:pt x="6066" y="1502"/>
                </a:lnTo>
                <a:lnTo>
                  <a:pt x="5886" y="181"/>
                </a:lnTo>
                <a:lnTo>
                  <a:pt x="5886" y="121"/>
                </a:lnTo>
                <a:lnTo>
                  <a:pt x="5826" y="61"/>
                </a:lnTo>
                <a:lnTo>
                  <a:pt x="5645" y="1"/>
                </a:lnTo>
                <a:close/>
              </a:path>
            </a:pathLst>
          </a:custGeom>
          <a:solidFill>
            <a:srgbClr val="1877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0"/>
          <p:cNvSpPr/>
          <p:nvPr/>
        </p:nvSpPr>
        <p:spPr>
          <a:xfrm rot="1632989">
            <a:off x="-20989" y="2378026"/>
            <a:ext cx="220712" cy="790976"/>
          </a:xfrm>
          <a:custGeom>
            <a:avLst/>
            <a:gdLst/>
            <a:ahLst/>
            <a:cxnLst/>
            <a:rect l="l" t="t" r="r" b="b"/>
            <a:pathLst>
              <a:path w="11111" h="39819" extrusionOk="0">
                <a:moveTo>
                  <a:pt x="4625" y="1"/>
                </a:moveTo>
                <a:lnTo>
                  <a:pt x="4564" y="61"/>
                </a:lnTo>
                <a:lnTo>
                  <a:pt x="4504" y="481"/>
                </a:lnTo>
                <a:lnTo>
                  <a:pt x="4504" y="962"/>
                </a:lnTo>
                <a:lnTo>
                  <a:pt x="4564" y="1382"/>
                </a:lnTo>
                <a:lnTo>
                  <a:pt x="4625" y="1803"/>
                </a:lnTo>
                <a:lnTo>
                  <a:pt x="4925" y="2643"/>
                </a:lnTo>
                <a:lnTo>
                  <a:pt x="5105" y="3484"/>
                </a:lnTo>
                <a:lnTo>
                  <a:pt x="5285" y="4865"/>
                </a:lnTo>
                <a:lnTo>
                  <a:pt x="5465" y="6187"/>
                </a:lnTo>
                <a:lnTo>
                  <a:pt x="5345" y="7448"/>
                </a:lnTo>
                <a:lnTo>
                  <a:pt x="5285" y="8769"/>
                </a:lnTo>
                <a:lnTo>
                  <a:pt x="5225" y="11292"/>
                </a:lnTo>
                <a:lnTo>
                  <a:pt x="5045" y="11171"/>
                </a:lnTo>
                <a:lnTo>
                  <a:pt x="4625" y="10811"/>
                </a:lnTo>
                <a:lnTo>
                  <a:pt x="4264" y="10451"/>
                </a:lnTo>
                <a:lnTo>
                  <a:pt x="3904" y="9970"/>
                </a:lnTo>
                <a:lnTo>
                  <a:pt x="3604" y="9490"/>
                </a:lnTo>
                <a:lnTo>
                  <a:pt x="3303" y="8949"/>
                </a:lnTo>
                <a:lnTo>
                  <a:pt x="3123" y="8409"/>
                </a:lnTo>
                <a:lnTo>
                  <a:pt x="3003" y="7868"/>
                </a:lnTo>
                <a:lnTo>
                  <a:pt x="2883" y="7268"/>
                </a:lnTo>
                <a:lnTo>
                  <a:pt x="2883" y="6787"/>
                </a:lnTo>
                <a:lnTo>
                  <a:pt x="2883" y="6307"/>
                </a:lnTo>
                <a:lnTo>
                  <a:pt x="2883" y="5886"/>
                </a:lnTo>
                <a:lnTo>
                  <a:pt x="2883" y="5406"/>
                </a:lnTo>
                <a:lnTo>
                  <a:pt x="2823" y="5286"/>
                </a:lnTo>
                <a:lnTo>
                  <a:pt x="2703" y="5226"/>
                </a:lnTo>
                <a:lnTo>
                  <a:pt x="2583" y="5226"/>
                </a:lnTo>
                <a:lnTo>
                  <a:pt x="2463" y="5286"/>
                </a:lnTo>
                <a:lnTo>
                  <a:pt x="2222" y="5526"/>
                </a:lnTo>
                <a:lnTo>
                  <a:pt x="2042" y="5766"/>
                </a:lnTo>
                <a:lnTo>
                  <a:pt x="1922" y="6067"/>
                </a:lnTo>
                <a:lnTo>
                  <a:pt x="1802" y="6367"/>
                </a:lnTo>
                <a:lnTo>
                  <a:pt x="1682" y="6967"/>
                </a:lnTo>
                <a:lnTo>
                  <a:pt x="1682" y="7688"/>
                </a:lnTo>
                <a:lnTo>
                  <a:pt x="1742" y="8349"/>
                </a:lnTo>
                <a:lnTo>
                  <a:pt x="1922" y="9069"/>
                </a:lnTo>
                <a:lnTo>
                  <a:pt x="2102" y="9670"/>
                </a:lnTo>
                <a:lnTo>
                  <a:pt x="2342" y="10211"/>
                </a:lnTo>
                <a:lnTo>
                  <a:pt x="2823" y="11051"/>
                </a:lnTo>
                <a:lnTo>
                  <a:pt x="3123" y="11472"/>
                </a:lnTo>
                <a:lnTo>
                  <a:pt x="3483" y="11892"/>
                </a:lnTo>
                <a:lnTo>
                  <a:pt x="3844" y="12312"/>
                </a:lnTo>
                <a:lnTo>
                  <a:pt x="4264" y="12673"/>
                </a:lnTo>
                <a:lnTo>
                  <a:pt x="4745" y="12973"/>
                </a:lnTo>
                <a:lnTo>
                  <a:pt x="5165" y="13153"/>
                </a:lnTo>
                <a:lnTo>
                  <a:pt x="5165" y="13994"/>
                </a:lnTo>
                <a:lnTo>
                  <a:pt x="4324" y="13874"/>
                </a:lnTo>
                <a:lnTo>
                  <a:pt x="3904" y="13754"/>
                </a:lnTo>
                <a:lnTo>
                  <a:pt x="3483" y="13634"/>
                </a:lnTo>
                <a:lnTo>
                  <a:pt x="2703" y="13273"/>
                </a:lnTo>
                <a:lnTo>
                  <a:pt x="1982" y="12853"/>
                </a:lnTo>
                <a:lnTo>
                  <a:pt x="1321" y="12312"/>
                </a:lnTo>
                <a:lnTo>
                  <a:pt x="721" y="11712"/>
                </a:lnTo>
                <a:lnTo>
                  <a:pt x="601" y="11652"/>
                </a:lnTo>
                <a:lnTo>
                  <a:pt x="481" y="11712"/>
                </a:lnTo>
                <a:lnTo>
                  <a:pt x="361" y="11832"/>
                </a:lnTo>
                <a:lnTo>
                  <a:pt x="361" y="11952"/>
                </a:lnTo>
                <a:lnTo>
                  <a:pt x="541" y="12433"/>
                </a:lnTo>
                <a:lnTo>
                  <a:pt x="781" y="12853"/>
                </a:lnTo>
                <a:lnTo>
                  <a:pt x="1021" y="13273"/>
                </a:lnTo>
                <a:lnTo>
                  <a:pt x="1321" y="13634"/>
                </a:lnTo>
                <a:lnTo>
                  <a:pt x="1682" y="13994"/>
                </a:lnTo>
                <a:lnTo>
                  <a:pt x="2042" y="14354"/>
                </a:lnTo>
                <a:lnTo>
                  <a:pt x="2402" y="14595"/>
                </a:lnTo>
                <a:lnTo>
                  <a:pt x="2823" y="14895"/>
                </a:lnTo>
                <a:lnTo>
                  <a:pt x="3363" y="15075"/>
                </a:lnTo>
                <a:lnTo>
                  <a:pt x="3904" y="15315"/>
                </a:lnTo>
                <a:lnTo>
                  <a:pt x="4504" y="15495"/>
                </a:lnTo>
                <a:lnTo>
                  <a:pt x="5105" y="15556"/>
                </a:lnTo>
                <a:lnTo>
                  <a:pt x="5105" y="17778"/>
                </a:lnTo>
                <a:lnTo>
                  <a:pt x="4084" y="17537"/>
                </a:lnTo>
                <a:lnTo>
                  <a:pt x="3063" y="17117"/>
                </a:lnTo>
                <a:lnTo>
                  <a:pt x="2162" y="16576"/>
                </a:lnTo>
                <a:lnTo>
                  <a:pt x="1201" y="16036"/>
                </a:lnTo>
                <a:lnTo>
                  <a:pt x="1081" y="15976"/>
                </a:lnTo>
                <a:lnTo>
                  <a:pt x="961" y="16036"/>
                </a:lnTo>
                <a:lnTo>
                  <a:pt x="901" y="16156"/>
                </a:lnTo>
                <a:lnTo>
                  <a:pt x="961" y="16276"/>
                </a:lnTo>
                <a:lnTo>
                  <a:pt x="1321" y="16817"/>
                </a:lnTo>
                <a:lnTo>
                  <a:pt x="1742" y="17297"/>
                </a:lnTo>
                <a:lnTo>
                  <a:pt x="2222" y="17778"/>
                </a:lnTo>
                <a:lnTo>
                  <a:pt x="2703" y="18138"/>
                </a:lnTo>
                <a:lnTo>
                  <a:pt x="3243" y="18438"/>
                </a:lnTo>
                <a:lnTo>
                  <a:pt x="3844" y="18739"/>
                </a:lnTo>
                <a:lnTo>
                  <a:pt x="4444" y="18979"/>
                </a:lnTo>
                <a:lnTo>
                  <a:pt x="5045" y="19099"/>
                </a:lnTo>
                <a:lnTo>
                  <a:pt x="5045" y="21741"/>
                </a:lnTo>
                <a:lnTo>
                  <a:pt x="5045" y="22042"/>
                </a:lnTo>
                <a:lnTo>
                  <a:pt x="4324" y="21741"/>
                </a:lnTo>
                <a:lnTo>
                  <a:pt x="4024" y="21561"/>
                </a:lnTo>
                <a:lnTo>
                  <a:pt x="3664" y="21321"/>
                </a:lnTo>
                <a:lnTo>
                  <a:pt x="3423" y="21081"/>
                </a:lnTo>
                <a:lnTo>
                  <a:pt x="3183" y="20841"/>
                </a:lnTo>
                <a:lnTo>
                  <a:pt x="2823" y="20240"/>
                </a:lnTo>
                <a:lnTo>
                  <a:pt x="2402" y="19639"/>
                </a:lnTo>
                <a:lnTo>
                  <a:pt x="2222" y="19339"/>
                </a:lnTo>
                <a:lnTo>
                  <a:pt x="1982" y="19099"/>
                </a:lnTo>
                <a:lnTo>
                  <a:pt x="1862" y="18979"/>
                </a:lnTo>
                <a:lnTo>
                  <a:pt x="1682" y="18979"/>
                </a:lnTo>
                <a:lnTo>
                  <a:pt x="1502" y="19039"/>
                </a:lnTo>
                <a:lnTo>
                  <a:pt x="1381" y="19159"/>
                </a:lnTo>
                <a:lnTo>
                  <a:pt x="1261" y="19459"/>
                </a:lnTo>
                <a:lnTo>
                  <a:pt x="1201" y="19820"/>
                </a:lnTo>
                <a:lnTo>
                  <a:pt x="1141" y="20180"/>
                </a:lnTo>
                <a:lnTo>
                  <a:pt x="1261" y="20540"/>
                </a:lnTo>
                <a:lnTo>
                  <a:pt x="1381" y="20961"/>
                </a:lnTo>
                <a:lnTo>
                  <a:pt x="1562" y="21321"/>
                </a:lnTo>
                <a:lnTo>
                  <a:pt x="1742" y="21681"/>
                </a:lnTo>
                <a:lnTo>
                  <a:pt x="2042" y="21982"/>
                </a:lnTo>
                <a:lnTo>
                  <a:pt x="2342" y="22342"/>
                </a:lnTo>
                <a:lnTo>
                  <a:pt x="2643" y="22642"/>
                </a:lnTo>
                <a:lnTo>
                  <a:pt x="3003" y="22882"/>
                </a:lnTo>
                <a:lnTo>
                  <a:pt x="3363" y="23123"/>
                </a:lnTo>
                <a:lnTo>
                  <a:pt x="3784" y="23303"/>
                </a:lnTo>
                <a:lnTo>
                  <a:pt x="4144" y="23483"/>
                </a:lnTo>
                <a:lnTo>
                  <a:pt x="4504" y="23543"/>
                </a:lnTo>
                <a:lnTo>
                  <a:pt x="4865" y="23603"/>
                </a:lnTo>
                <a:lnTo>
                  <a:pt x="4925" y="23663"/>
                </a:lnTo>
                <a:lnTo>
                  <a:pt x="5045" y="23783"/>
                </a:lnTo>
                <a:lnTo>
                  <a:pt x="4985" y="26786"/>
                </a:lnTo>
                <a:lnTo>
                  <a:pt x="4444" y="26426"/>
                </a:lnTo>
                <a:lnTo>
                  <a:pt x="3964" y="26005"/>
                </a:lnTo>
                <a:lnTo>
                  <a:pt x="3724" y="25705"/>
                </a:lnTo>
                <a:lnTo>
                  <a:pt x="3483" y="25405"/>
                </a:lnTo>
                <a:lnTo>
                  <a:pt x="3123" y="24684"/>
                </a:lnTo>
                <a:lnTo>
                  <a:pt x="2703" y="24084"/>
                </a:lnTo>
                <a:lnTo>
                  <a:pt x="2402" y="23783"/>
                </a:lnTo>
                <a:lnTo>
                  <a:pt x="2162" y="23603"/>
                </a:lnTo>
                <a:lnTo>
                  <a:pt x="1982" y="23543"/>
                </a:lnTo>
                <a:lnTo>
                  <a:pt x="1862" y="23543"/>
                </a:lnTo>
                <a:lnTo>
                  <a:pt x="1742" y="23603"/>
                </a:lnTo>
                <a:lnTo>
                  <a:pt x="1622" y="23723"/>
                </a:lnTo>
                <a:lnTo>
                  <a:pt x="1502" y="23903"/>
                </a:lnTo>
                <a:lnTo>
                  <a:pt x="1442" y="24144"/>
                </a:lnTo>
                <a:lnTo>
                  <a:pt x="1381" y="24564"/>
                </a:lnTo>
                <a:lnTo>
                  <a:pt x="1442" y="25044"/>
                </a:lnTo>
                <a:lnTo>
                  <a:pt x="1622" y="25525"/>
                </a:lnTo>
                <a:lnTo>
                  <a:pt x="1862" y="26005"/>
                </a:lnTo>
                <a:lnTo>
                  <a:pt x="2102" y="26426"/>
                </a:lnTo>
                <a:lnTo>
                  <a:pt x="2643" y="27146"/>
                </a:lnTo>
                <a:lnTo>
                  <a:pt x="3123" y="27627"/>
                </a:lnTo>
                <a:lnTo>
                  <a:pt x="3664" y="28107"/>
                </a:lnTo>
                <a:lnTo>
                  <a:pt x="4324" y="28528"/>
                </a:lnTo>
                <a:lnTo>
                  <a:pt x="4625" y="28708"/>
                </a:lnTo>
                <a:lnTo>
                  <a:pt x="4985" y="28828"/>
                </a:lnTo>
                <a:lnTo>
                  <a:pt x="4985" y="30510"/>
                </a:lnTo>
                <a:lnTo>
                  <a:pt x="4925" y="30870"/>
                </a:lnTo>
                <a:lnTo>
                  <a:pt x="4504" y="30510"/>
                </a:lnTo>
                <a:lnTo>
                  <a:pt x="4084" y="30149"/>
                </a:lnTo>
                <a:lnTo>
                  <a:pt x="3303" y="29248"/>
                </a:lnTo>
                <a:lnTo>
                  <a:pt x="2583" y="28288"/>
                </a:lnTo>
                <a:lnTo>
                  <a:pt x="2463" y="28167"/>
                </a:lnTo>
                <a:lnTo>
                  <a:pt x="2342" y="28107"/>
                </a:lnTo>
                <a:lnTo>
                  <a:pt x="2042" y="28107"/>
                </a:lnTo>
                <a:lnTo>
                  <a:pt x="1922" y="28167"/>
                </a:lnTo>
                <a:lnTo>
                  <a:pt x="1802" y="28288"/>
                </a:lnTo>
                <a:lnTo>
                  <a:pt x="1802" y="28468"/>
                </a:lnTo>
                <a:lnTo>
                  <a:pt x="1802" y="28588"/>
                </a:lnTo>
                <a:lnTo>
                  <a:pt x="1982" y="29308"/>
                </a:lnTo>
                <a:lnTo>
                  <a:pt x="2222" y="29909"/>
                </a:lnTo>
                <a:lnTo>
                  <a:pt x="2583" y="30510"/>
                </a:lnTo>
                <a:lnTo>
                  <a:pt x="3063" y="31050"/>
                </a:lnTo>
                <a:lnTo>
                  <a:pt x="3423" y="31471"/>
                </a:lnTo>
                <a:lnTo>
                  <a:pt x="3904" y="31831"/>
                </a:lnTo>
                <a:lnTo>
                  <a:pt x="4144" y="31951"/>
                </a:lnTo>
                <a:lnTo>
                  <a:pt x="4384" y="32071"/>
                </a:lnTo>
                <a:lnTo>
                  <a:pt x="4625" y="32131"/>
                </a:lnTo>
                <a:lnTo>
                  <a:pt x="4925" y="32191"/>
                </a:lnTo>
                <a:lnTo>
                  <a:pt x="4865" y="34113"/>
                </a:lnTo>
                <a:lnTo>
                  <a:pt x="4805" y="36095"/>
                </a:lnTo>
                <a:lnTo>
                  <a:pt x="3844" y="35134"/>
                </a:lnTo>
                <a:lnTo>
                  <a:pt x="3363" y="34593"/>
                </a:lnTo>
                <a:lnTo>
                  <a:pt x="2883" y="34113"/>
                </a:lnTo>
                <a:lnTo>
                  <a:pt x="2282" y="33272"/>
                </a:lnTo>
                <a:lnTo>
                  <a:pt x="1682" y="32491"/>
                </a:lnTo>
                <a:lnTo>
                  <a:pt x="1381" y="32071"/>
                </a:lnTo>
                <a:lnTo>
                  <a:pt x="1021" y="31711"/>
                </a:lnTo>
                <a:lnTo>
                  <a:pt x="661" y="31350"/>
                </a:lnTo>
                <a:lnTo>
                  <a:pt x="240" y="31110"/>
                </a:lnTo>
                <a:lnTo>
                  <a:pt x="120" y="31050"/>
                </a:lnTo>
                <a:lnTo>
                  <a:pt x="60" y="31110"/>
                </a:lnTo>
                <a:lnTo>
                  <a:pt x="0" y="31170"/>
                </a:lnTo>
                <a:lnTo>
                  <a:pt x="0" y="31230"/>
                </a:lnTo>
                <a:lnTo>
                  <a:pt x="0" y="31771"/>
                </a:lnTo>
                <a:lnTo>
                  <a:pt x="60" y="32251"/>
                </a:lnTo>
                <a:lnTo>
                  <a:pt x="240" y="32792"/>
                </a:lnTo>
                <a:lnTo>
                  <a:pt x="481" y="33272"/>
                </a:lnTo>
                <a:lnTo>
                  <a:pt x="781" y="33693"/>
                </a:lnTo>
                <a:lnTo>
                  <a:pt x="1081" y="34173"/>
                </a:lnTo>
                <a:lnTo>
                  <a:pt x="1742" y="35014"/>
                </a:lnTo>
                <a:lnTo>
                  <a:pt x="2402" y="35795"/>
                </a:lnTo>
                <a:lnTo>
                  <a:pt x="3123" y="36575"/>
                </a:lnTo>
                <a:lnTo>
                  <a:pt x="3544" y="36936"/>
                </a:lnTo>
                <a:lnTo>
                  <a:pt x="3964" y="37236"/>
                </a:lnTo>
                <a:lnTo>
                  <a:pt x="4384" y="37536"/>
                </a:lnTo>
                <a:lnTo>
                  <a:pt x="4865" y="37776"/>
                </a:lnTo>
                <a:lnTo>
                  <a:pt x="4985" y="39518"/>
                </a:lnTo>
                <a:lnTo>
                  <a:pt x="5045" y="39638"/>
                </a:lnTo>
                <a:lnTo>
                  <a:pt x="5105" y="39698"/>
                </a:lnTo>
                <a:lnTo>
                  <a:pt x="5285" y="39818"/>
                </a:lnTo>
                <a:lnTo>
                  <a:pt x="5405" y="39818"/>
                </a:lnTo>
                <a:lnTo>
                  <a:pt x="5465" y="39758"/>
                </a:lnTo>
                <a:lnTo>
                  <a:pt x="5585" y="39698"/>
                </a:lnTo>
                <a:lnTo>
                  <a:pt x="5585" y="39578"/>
                </a:lnTo>
                <a:lnTo>
                  <a:pt x="5766" y="38317"/>
                </a:lnTo>
                <a:lnTo>
                  <a:pt x="5826" y="36996"/>
                </a:lnTo>
                <a:lnTo>
                  <a:pt x="6426" y="36335"/>
                </a:lnTo>
                <a:lnTo>
                  <a:pt x="6967" y="35674"/>
                </a:lnTo>
                <a:lnTo>
                  <a:pt x="8048" y="34413"/>
                </a:lnTo>
                <a:lnTo>
                  <a:pt x="8648" y="33633"/>
                </a:lnTo>
                <a:lnTo>
                  <a:pt x="9249" y="32912"/>
                </a:lnTo>
                <a:lnTo>
                  <a:pt x="9729" y="32131"/>
                </a:lnTo>
                <a:lnTo>
                  <a:pt x="10210" y="31290"/>
                </a:lnTo>
                <a:lnTo>
                  <a:pt x="10210" y="31170"/>
                </a:lnTo>
                <a:lnTo>
                  <a:pt x="10210" y="31050"/>
                </a:lnTo>
                <a:lnTo>
                  <a:pt x="10090" y="30990"/>
                </a:lnTo>
                <a:lnTo>
                  <a:pt x="9970" y="31050"/>
                </a:lnTo>
                <a:lnTo>
                  <a:pt x="9189" y="31651"/>
                </a:lnTo>
                <a:lnTo>
                  <a:pt x="8408" y="32311"/>
                </a:lnTo>
                <a:lnTo>
                  <a:pt x="7747" y="32972"/>
                </a:lnTo>
                <a:lnTo>
                  <a:pt x="7027" y="33693"/>
                </a:lnTo>
                <a:lnTo>
                  <a:pt x="5886" y="34954"/>
                </a:lnTo>
                <a:lnTo>
                  <a:pt x="5946" y="32431"/>
                </a:lnTo>
                <a:lnTo>
                  <a:pt x="6366" y="32431"/>
                </a:lnTo>
                <a:lnTo>
                  <a:pt x="6787" y="32311"/>
                </a:lnTo>
                <a:lnTo>
                  <a:pt x="7207" y="32011"/>
                </a:lnTo>
                <a:lnTo>
                  <a:pt x="7627" y="31711"/>
                </a:lnTo>
                <a:lnTo>
                  <a:pt x="7988" y="31350"/>
                </a:lnTo>
                <a:lnTo>
                  <a:pt x="8348" y="30930"/>
                </a:lnTo>
                <a:lnTo>
                  <a:pt x="8949" y="30269"/>
                </a:lnTo>
                <a:lnTo>
                  <a:pt x="9489" y="29609"/>
                </a:lnTo>
                <a:lnTo>
                  <a:pt x="10090" y="28768"/>
                </a:lnTo>
                <a:lnTo>
                  <a:pt x="10330" y="28348"/>
                </a:lnTo>
                <a:lnTo>
                  <a:pt x="10510" y="27867"/>
                </a:lnTo>
                <a:lnTo>
                  <a:pt x="10570" y="27447"/>
                </a:lnTo>
                <a:lnTo>
                  <a:pt x="10570" y="26966"/>
                </a:lnTo>
                <a:lnTo>
                  <a:pt x="10510" y="26906"/>
                </a:lnTo>
                <a:lnTo>
                  <a:pt x="10390" y="26906"/>
                </a:lnTo>
                <a:lnTo>
                  <a:pt x="10030" y="27146"/>
                </a:lnTo>
                <a:lnTo>
                  <a:pt x="9729" y="27387"/>
                </a:lnTo>
                <a:lnTo>
                  <a:pt x="9189" y="28047"/>
                </a:lnTo>
                <a:lnTo>
                  <a:pt x="8528" y="28828"/>
                </a:lnTo>
                <a:lnTo>
                  <a:pt x="7808" y="29609"/>
                </a:lnTo>
                <a:lnTo>
                  <a:pt x="7387" y="30029"/>
                </a:lnTo>
                <a:lnTo>
                  <a:pt x="6907" y="30389"/>
                </a:lnTo>
                <a:lnTo>
                  <a:pt x="6366" y="30810"/>
                </a:lnTo>
                <a:lnTo>
                  <a:pt x="5946" y="31290"/>
                </a:lnTo>
                <a:lnTo>
                  <a:pt x="5946" y="31230"/>
                </a:lnTo>
                <a:lnTo>
                  <a:pt x="6006" y="28828"/>
                </a:lnTo>
                <a:lnTo>
                  <a:pt x="6066" y="28768"/>
                </a:lnTo>
                <a:lnTo>
                  <a:pt x="6186" y="28708"/>
                </a:lnTo>
                <a:lnTo>
                  <a:pt x="6366" y="28588"/>
                </a:lnTo>
                <a:lnTo>
                  <a:pt x="6426" y="28408"/>
                </a:lnTo>
                <a:lnTo>
                  <a:pt x="6486" y="28227"/>
                </a:lnTo>
                <a:lnTo>
                  <a:pt x="7027" y="27687"/>
                </a:lnTo>
                <a:lnTo>
                  <a:pt x="7507" y="27086"/>
                </a:lnTo>
                <a:lnTo>
                  <a:pt x="8408" y="25885"/>
                </a:lnTo>
                <a:lnTo>
                  <a:pt x="9789" y="24024"/>
                </a:lnTo>
                <a:lnTo>
                  <a:pt x="11111" y="22102"/>
                </a:lnTo>
                <a:lnTo>
                  <a:pt x="11111" y="21922"/>
                </a:lnTo>
                <a:lnTo>
                  <a:pt x="11051" y="21861"/>
                </a:lnTo>
                <a:lnTo>
                  <a:pt x="10931" y="21801"/>
                </a:lnTo>
                <a:lnTo>
                  <a:pt x="10810" y="21861"/>
                </a:lnTo>
                <a:lnTo>
                  <a:pt x="9069" y="23483"/>
                </a:lnTo>
                <a:lnTo>
                  <a:pt x="7447" y="25165"/>
                </a:lnTo>
                <a:lnTo>
                  <a:pt x="6727" y="25825"/>
                </a:lnTo>
                <a:lnTo>
                  <a:pt x="6066" y="26606"/>
                </a:lnTo>
                <a:lnTo>
                  <a:pt x="6126" y="23423"/>
                </a:lnTo>
                <a:lnTo>
                  <a:pt x="6426" y="23183"/>
                </a:lnTo>
                <a:lnTo>
                  <a:pt x="6727" y="22882"/>
                </a:lnTo>
                <a:lnTo>
                  <a:pt x="7267" y="22222"/>
                </a:lnTo>
                <a:lnTo>
                  <a:pt x="7808" y="21561"/>
                </a:lnTo>
                <a:lnTo>
                  <a:pt x="8288" y="20961"/>
                </a:lnTo>
                <a:lnTo>
                  <a:pt x="9009" y="20120"/>
                </a:lnTo>
                <a:lnTo>
                  <a:pt x="9729" y="19219"/>
                </a:lnTo>
                <a:lnTo>
                  <a:pt x="10330" y="18318"/>
                </a:lnTo>
                <a:lnTo>
                  <a:pt x="10931" y="17297"/>
                </a:lnTo>
                <a:lnTo>
                  <a:pt x="10931" y="17237"/>
                </a:lnTo>
                <a:lnTo>
                  <a:pt x="10870" y="17117"/>
                </a:lnTo>
                <a:lnTo>
                  <a:pt x="10810" y="17057"/>
                </a:lnTo>
                <a:lnTo>
                  <a:pt x="10690" y="17117"/>
                </a:lnTo>
                <a:lnTo>
                  <a:pt x="9729" y="17778"/>
                </a:lnTo>
                <a:lnTo>
                  <a:pt x="8889" y="18558"/>
                </a:lnTo>
                <a:lnTo>
                  <a:pt x="8048" y="19399"/>
                </a:lnTo>
                <a:lnTo>
                  <a:pt x="7267" y="20240"/>
                </a:lnTo>
                <a:lnTo>
                  <a:pt x="6186" y="21381"/>
                </a:lnTo>
                <a:lnTo>
                  <a:pt x="6186" y="19279"/>
                </a:lnTo>
                <a:lnTo>
                  <a:pt x="6366" y="19219"/>
                </a:lnTo>
                <a:lnTo>
                  <a:pt x="6486" y="19099"/>
                </a:lnTo>
                <a:lnTo>
                  <a:pt x="6666" y="18859"/>
                </a:lnTo>
                <a:lnTo>
                  <a:pt x="7207" y="18378"/>
                </a:lnTo>
                <a:lnTo>
                  <a:pt x="7747" y="17778"/>
                </a:lnTo>
                <a:lnTo>
                  <a:pt x="8588" y="16697"/>
                </a:lnTo>
                <a:lnTo>
                  <a:pt x="9249" y="15796"/>
                </a:lnTo>
                <a:lnTo>
                  <a:pt x="9849" y="14835"/>
                </a:lnTo>
                <a:lnTo>
                  <a:pt x="10090" y="14294"/>
                </a:lnTo>
                <a:lnTo>
                  <a:pt x="10330" y="13754"/>
                </a:lnTo>
                <a:lnTo>
                  <a:pt x="10510" y="13213"/>
                </a:lnTo>
                <a:lnTo>
                  <a:pt x="10630" y="12673"/>
                </a:lnTo>
                <a:lnTo>
                  <a:pt x="10570" y="12613"/>
                </a:lnTo>
                <a:lnTo>
                  <a:pt x="10570" y="12553"/>
                </a:lnTo>
                <a:lnTo>
                  <a:pt x="10450" y="12553"/>
                </a:lnTo>
                <a:lnTo>
                  <a:pt x="9609" y="13394"/>
                </a:lnTo>
                <a:lnTo>
                  <a:pt x="8889" y="14294"/>
                </a:lnTo>
                <a:lnTo>
                  <a:pt x="8168" y="15195"/>
                </a:lnTo>
                <a:lnTo>
                  <a:pt x="7447" y="16096"/>
                </a:lnTo>
                <a:lnTo>
                  <a:pt x="6907" y="16697"/>
                </a:lnTo>
                <a:lnTo>
                  <a:pt x="6246" y="17297"/>
                </a:lnTo>
                <a:lnTo>
                  <a:pt x="6306" y="15435"/>
                </a:lnTo>
                <a:lnTo>
                  <a:pt x="6666" y="15255"/>
                </a:lnTo>
                <a:lnTo>
                  <a:pt x="6847" y="15135"/>
                </a:lnTo>
                <a:lnTo>
                  <a:pt x="6907" y="14955"/>
                </a:lnTo>
                <a:lnTo>
                  <a:pt x="6967" y="14775"/>
                </a:lnTo>
                <a:lnTo>
                  <a:pt x="6907" y="14535"/>
                </a:lnTo>
                <a:lnTo>
                  <a:pt x="7447" y="13934"/>
                </a:lnTo>
                <a:lnTo>
                  <a:pt x="7988" y="13213"/>
                </a:lnTo>
                <a:lnTo>
                  <a:pt x="8408" y="12493"/>
                </a:lnTo>
                <a:lnTo>
                  <a:pt x="8768" y="11832"/>
                </a:lnTo>
                <a:lnTo>
                  <a:pt x="9429" y="10631"/>
                </a:lnTo>
                <a:lnTo>
                  <a:pt x="9669" y="9970"/>
                </a:lnTo>
                <a:lnTo>
                  <a:pt x="9910" y="9310"/>
                </a:lnTo>
                <a:lnTo>
                  <a:pt x="10090" y="8649"/>
                </a:lnTo>
                <a:lnTo>
                  <a:pt x="10210" y="7988"/>
                </a:lnTo>
                <a:lnTo>
                  <a:pt x="10270" y="7328"/>
                </a:lnTo>
                <a:lnTo>
                  <a:pt x="10270" y="6607"/>
                </a:lnTo>
                <a:lnTo>
                  <a:pt x="10210" y="6487"/>
                </a:lnTo>
                <a:lnTo>
                  <a:pt x="10090" y="6367"/>
                </a:lnTo>
                <a:lnTo>
                  <a:pt x="9970" y="6367"/>
                </a:lnTo>
                <a:lnTo>
                  <a:pt x="9849" y="6487"/>
                </a:lnTo>
                <a:lnTo>
                  <a:pt x="9309" y="7688"/>
                </a:lnTo>
                <a:lnTo>
                  <a:pt x="8768" y="8889"/>
                </a:lnTo>
                <a:lnTo>
                  <a:pt x="8288" y="10030"/>
                </a:lnTo>
                <a:lnTo>
                  <a:pt x="7988" y="10631"/>
                </a:lnTo>
                <a:lnTo>
                  <a:pt x="7687" y="11171"/>
                </a:lnTo>
                <a:lnTo>
                  <a:pt x="7147" y="12012"/>
                </a:lnTo>
                <a:lnTo>
                  <a:pt x="6606" y="12733"/>
                </a:lnTo>
                <a:lnTo>
                  <a:pt x="6606" y="12493"/>
                </a:lnTo>
                <a:lnTo>
                  <a:pt x="6546" y="12312"/>
                </a:lnTo>
                <a:lnTo>
                  <a:pt x="6426" y="12132"/>
                </a:lnTo>
                <a:lnTo>
                  <a:pt x="6306" y="11952"/>
                </a:lnTo>
                <a:lnTo>
                  <a:pt x="6306" y="11352"/>
                </a:lnTo>
                <a:lnTo>
                  <a:pt x="6426" y="11352"/>
                </a:lnTo>
                <a:lnTo>
                  <a:pt x="6486" y="11292"/>
                </a:lnTo>
                <a:lnTo>
                  <a:pt x="6847" y="10811"/>
                </a:lnTo>
                <a:lnTo>
                  <a:pt x="7207" y="10331"/>
                </a:lnTo>
                <a:lnTo>
                  <a:pt x="7447" y="9730"/>
                </a:lnTo>
                <a:lnTo>
                  <a:pt x="7687" y="9129"/>
                </a:lnTo>
                <a:lnTo>
                  <a:pt x="7868" y="8529"/>
                </a:lnTo>
                <a:lnTo>
                  <a:pt x="7988" y="7928"/>
                </a:lnTo>
                <a:lnTo>
                  <a:pt x="8228" y="6727"/>
                </a:lnTo>
                <a:lnTo>
                  <a:pt x="8348" y="5466"/>
                </a:lnTo>
                <a:lnTo>
                  <a:pt x="8408" y="4265"/>
                </a:lnTo>
                <a:lnTo>
                  <a:pt x="8288" y="3004"/>
                </a:lnTo>
                <a:lnTo>
                  <a:pt x="8108" y="1803"/>
                </a:lnTo>
                <a:lnTo>
                  <a:pt x="8108" y="1743"/>
                </a:lnTo>
                <a:lnTo>
                  <a:pt x="7988" y="1743"/>
                </a:lnTo>
                <a:lnTo>
                  <a:pt x="7928" y="1803"/>
                </a:lnTo>
                <a:lnTo>
                  <a:pt x="7928" y="3064"/>
                </a:lnTo>
                <a:lnTo>
                  <a:pt x="7868" y="4265"/>
                </a:lnTo>
                <a:lnTo>
                  <a:pt x="7687" y="5526"/>
                </a:lnTo>
                <a:lnTo>
                  <a:pt x="7507" y="6727"/>
                </a:lnTo>
                <a:lnTo>
                  <a:pt x="7207" y="7688"/>
                </a:lnTo>
                <a:lnTo>
                  <a:pt x="6907" y="8649"/>
                </a:lnTo>
                <a:lnTo>
                  <a:pt x="6606" y="9550"/>
                </a:lnTo>
                <a:lnTo>
                  <a:pt x="6306" y="10511"/>
                </a:lnTo>
                <a:lnTo>
                  <a:pt x="6306" y="8709"/>
                </a:lnTo>
                <a:lnTo>
                  <a:pt x="6306" y="6847"/>
                </a:lnTo>
                <a:lnTo>
                  <a:pt x="6366" y="6007"/>
                </a:lnTo>
                <a:lnTo>
                  <a:pt x="6366" y="5166"/>
                </a:lnTo>
                <a:lnTo>
                  <a:pt x="6306" y="4265"/>
                </a:lnTo>
                <a:lnTo>
                  <a:pt x="6186" y="3424"/>
                </a:lnTo>
                <a:lnTo>
                  <a:pt x="6006" y="2523"/>
                </a:lnTo>
                <a:lnTo>
                  <a:pt x="5766" y="1562"/>
                </a:lnTo>
                <a:lnTo>
                  <a:pt x="5585" y="1082"/>
                </a:lnTo>
                <a:lnTo>
                  <a:pt x="5405" y="662"/>
                </a:lnTo>
                <a:lnTo>
                  <a:pt x="5105" y="301"/>
                </a:lnTo>
                <a:lnTo>
                  <a:pt x="4745" y="1"/>
                </a:lnTo>
                <a:close/>
              </a:path>
            </a:pathLst>
          </a:custGeom>
          <a:solidFill>
            <a:srgbClr val="79C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0"/>
          <p:cNvSpPr/>
          <p:nvPr/>
        </p:nvSpPr>
        <p:spPr>
          <a:xfrm rot="3309944">
            <a:off x="1327" y="3732445"/>
            <a:ext cx="508157" cy="715710"/>
          </a:xfrm>
          <a:custGeom>
            <a:avLst/>
            <a:gdLst/>
            <a:ahLst/>
            <a:cxnLst/>
            <a:rect l="l" t="t" r="r" b="b"/>
            <a:pathLst>
              <a:path w="25585" h="36035" extrusionOk="0">
                <a:moveTo>
                  <a:pt x="13874" y="0"/>
                </a:moveTo>
                <a:lnTo>
                  <a:pt x="13514" y="60"/>
                </a:lnTo>
                <a:lnTo>
                  <a:pt x="13213" y="120"/>
                </a:lnTo>
                <a:lnTo>
                  <a:pt x="12973" y="301"/>
                </a:lnTo>
                <a:lnTo>
                  <a:pt x="12733" y="541"/>
                </a:lnTo>
                <a:lnTo>
                  <a:pt x="12553" y="901"/>
                </a:lnTo>
                <a:lnTo>
                  <a:pt x="12493" y="1262"/>
                </a:lnTo>
                <a:lnTo>
                  <a:pt x="12252" y="2162"/>
                </a:lnTo>
                <a:lnTo>
                  <a:pt x="11952" y="3063"/>
                </a:lnTo>
                <a:lnTo>
                  <a:pt x="11292" y="4805"/>
                </a:lnTo>
                <a:lnTo>
                  <a:pt x="10991" y="5526"/>
                </a:lnTo>
                <a:lnTo>
                  <a:pt x="10631" y="6186"/>
                </a:lnTo>
                <a:lnTo>
                  <a:pt x="10271" y="6787"/>
                </a:lnTo>
                <a:lnTo>
                  <a:pt x="9790" y="7387"/>
                </a:lnTo>
                <a:lnTo>
                  <a:pt x="9550" y="6967"/>
                </a:lnTo>
                <a:lnTo>
                  <a:pt x="9310" y="6547"/>
                </a:lnTo>
                <a:lnTo>
                  <a:pt x="9490" y="6366"/>
                </a:lnTo>
                <a:lnTo>
                  <a:pt x="9610" y="6126"/>
                </a:lnTo>
                <a:lnTo>
                  <a:pt x="9610" y="5886"/>
                </a:lnTo>
                <a:lnTo>
                  <a:pt x="9550" y="5586"/>
                </a:lnTo>
                <a:lnTo>
                  <a:pt x="9730" y="5405"/>
                </a:lnTo>
                <a:lnTo>
                  <a:pt x="9910" y="5225"/>
                </a:lnTo>
                <a:lnTo>
                  <a:pt x="9910" y="5165"/>
                </a:lnTo>
                <a:lnTo>
                  <a:pt x="10030" y="5045"/>
                </a:lnTo>
                <a:lnTo>
                  <a:pt x="10150" y="4685"/>
                </a:lnTo>
                <a:lnTo>
                  <a:pt x="10210" y="4384"/>
                </a:lnTo>
                <a:lnTo>
                  <a:pt x="10210" y="4084"/>
                </a:lnTo>
                <a:lnTo>
                  <a:pt x="10150" y="3844"/>
                </a:lnTo>
                <a:lnTo>
                  <a:pt x="10090" y="3664"/>
                </a:lnTo>
                <a:lnTo>
                  <a:pt x="9970" y="3424"/>
                </a:lnTo>
                <a:lnTo>
                  <a:pt x="9790" y="3183"/>
                </a:lnTo>
                <a:lnTo>
                  <a:pt x="9730" y="3123"/>
                </a:lnTo>
                <a:lnTo>
                  <a:pt x="9550" y="2943"/>
                </a:lnTo>
                <a:lnTo>
                  <a:pt x="9250" y="2823"/>
                </a:lnTo>
                <a:lnTo>
                  <a:pt x="9009" y="2763"/>
                </a:lnTo>
                <a:lnTo>
                  <a:pt x="8709" y="2703"/>
                </a:lnTo>
                <a:lnTo>
                  <a:pt x="8409" y="2763"/>
                </a:lnTo>
                <a:lnTo>
                  <a:pt x="8169" y="2823"/>
                </a:lnTo>
                <a:lnTo>
                  <a:pt x="7868" y="2943"/>
                </a:lnTo>
                <a:lnTo>
                  <a:pt x="7688" y="3123"/>
                </a:lnTo>
                <a:lnTo>
                  <a:pt x="7628" y="3183"/>
                </a:lnTo>
                <a:lnTo>
                  <a:pt x="7388" y="3484"/>
                </a:lnTo>
                <a:lnTo>
                  <a:pt x="7268" y="3784"/>
                </a:lnTo>
                <a:lnTo>
                  <a:pt x="7208" y="4084"/>
                </a:lnTo>
                <a:lnTo>
                  <a:pt x="7208" y="4144"/>
                </a:lnTo>
                <a:lnTo>
                  <a:pt x="6847" y="4324"/>
                </a:lnTo>
                <a:lnTo>
                  <a:pt x="6547" y="4505"/>
                </a:lnTo>
                <a:lnTo>
                  <a:pt x="6427" y="4745"/>
                </a:lnTo>
                <a:lnTo>
                  <a:pt x="6307" y="4985"/>
                </a:lnTo>
                <a:lnTo>
                  <a:pt x="6187" y="5225"/>
                </a:lnTo>
                <a:lnTo>
                  <a:pt x="6187" y="5465"/>
                </a:lnTo>
                <a:lnTo>
                  <a:pt x="6187" y="5706"/>
                </a:lnTo>
                <a:lnTo>
                  <a:pt x="6307" y="5946"/>
                </a:lnTo>
                <a:lnTo>
                  <a:pt x="6367" y="6186"/>
                </a:lnTo>
                <a:lnTo>
                  <a:pt x="6547" y="6426"/>
                </a:lnTo>
                <a:lnTo>
                  <a:pt x="6787" y="6547"/>
                </a:lnTo>
                <a:lnTo>
                  <a:pt x="7027" y="6667"/>
                </a:lnTo>
                <a:lnTo>
                  <a:pt x="7268" y="6787"/>
                </a:lnTo>
                <a:lnTo>
                  <a:pt x="7748" y="6787"/>
                </a:lnTo>
                <a:lnTo>
                  <a:pt x="7988" y="6727"/>
                </a:lnTo>
                <a:lnTo>
                  <a:pt x="8229" y="6607"/>
                </a:lnTo>
                <a:lnTo>
                  <a:pt x="8409" y="6426"/>
                </a:lnTo>
                <a:lnTo>
                  <a:pt x="8589" y="6547"/>
                </a:lnTo>
                <a:lnTo>
                  <a:pt x="8769" y="7327"/>
                </a:lnTo>
                <a:lnTo>
                  <a:pt x="8469" y="7207"/>
                </a:lnTo>
                <a:lnTo>
                  <a:pt x="8169" y="7207"/>
                </a:lnTo>
                <a:lnTo>
                  <a:pt x="7808" y="7147"/>
                </a:lnTo>
                <a:lnTo>
                  <a:pt x="7508" y="7087"/>
                </a:lnTo>
                <a:lnTo>
                  <a:pt x="6787" y="6847"/>
                </a:lnTo>
                <a:lnTo>
                  <a:pt x="6007" y="6667"/>
                </a:lnTo>
                <a:lnTo>
                  <a:pt x="5226" y="6486"/>
                </a:lnTo>
                <a:lnTo>
                  <a:pt x="4565" y="6186"/>
                </a:lnTo>
                <a:lnTo>
                  <a:pt x="3844" y="5886"/>
                </a:lnTo>
                <a:lnTo>
                  <a:pt x="3184" y="5526"/>
                </a:lnTo>
                <a:lnTo>
                  <a:pt x="2463" y="5225"/>
                </a:lnTo>
                <a:lnTo>
                  <a:pt x="1983" y="5165"/>
                </a:lnTo>
                <a:lnTo>
                  <a:pt x="1622" y="5225"/>
                </a:lnTo>
                <a:lnTo>
                  <a:pt x="1262" y="5405"/>
                </a:lnTo>
                <a:lnTo>
                  <a:pt x="962" y="5646"/>
                </a:lnTo>
                <a:lnTo>
                  <a:pt x="722" y="5946"/>
                </a:lnTo>
                <a:lnTo>
                  <a:pt x="541" y="6366"/>
                </a:lnTo>
                <a:lnTo>
                  <a:pt x="481" y="6787"/>
                </a:lnTo>
                <a:lnTo>
                  <a:pt x="481" y="7207"/>
                </a:lnTo>
                <a:lnTo>
                  <a:pt x="722" y="7808"/>
                </a:lnTo>
                <a:lnTo>
                  <a:pt x="962" y="8408"/>
                </a:lnTo>
                <a:lnTo>
                  <a:pt x="1382" y="8889"/>
                </a:lnTo>
                <a:lnTo>
                  <a:pt x="1803" y="9309"/>
                </a:lnTo>
                <a:lnTo>
                  <a:pt x="2343" y="9730"/>
                </a:lnTo>
                <a:lnTo>
                  <a:pt x="2944" y="10030"/>
                </a:lnTo>
                <a:lnTo>
                  <a:pt x="3544" y="10330"/>
                </a:lnTo>
                <a:lnTo>
                  <a:pt x="4145" y="10510"/>
                </a:lnTo>
                <a:lnTo>
                  <a:pt x="4805" y="10690"/>
                </a:lnTo>
                <a:lnTo>
                  <a:pt x="5466" y="10811"/>
                </a:lnTo>
                <a:lnTo>
                  <a:pt x="6007" y="10750"/>
                </a:lnTo>
                <a:lnTo>
                  <a:pt x="6607" y="10690"/>
                </a:lnTo>
                <a:lnTo>
                  <a:pt x="7148" y="10510"/>
                </a:lnTo>
                <a:lnTo>
                  <a:pt x="7688" y="10270"/>
                </a:lnTo>
                <a:lnTo>
                  <a:pt x="8829" y="9609"/>
                </a:lnTo>
                <a:lnTo>
                  <a:pt x="9009" y="9489"/>
                </a:lnTo>
                <a:lnTo>
                  <a:pt x="9190" y="9309"/>
                </a:lnTo>
                <a:lnTo>
                  <a:pt x="9310" y="9129"/>
                </a:lnTo>
                <a:lnTo>
                  <a:pt x="9370" y="8949"/>
                </a:lnTo>
                <a:lnTo>
                  <a:pt x="9670" y="9730"/>
                </a:lnTo>
                <a:lnTo>
                  <a:pt x="10271" y="11411"/>
                </a:lnTo>
                <a:lnTo>
                  <a:pt x="10811" y="13093"/>
                </a:lnTo>
                <a:lnTo>
                  <a:pt x="11472" y="15495"/>
                </a:lnTo>
                <a:lnTo>
                  <a:pt x="12012" y="17957"/>
                </a:lnTo>
                <a:lnTo>
                  <a:pt x="12012" y="17957"/>
                </a:lnTo>
                <a:lnTo>
                  <a:pt x="11832" y="17897"/>
                </a:lnTo>
                <a:lnTo>
                  <a:pt x="11712" y="17957"/>
                </a:lnTo>
                <a:lnTo>
                  <a:pt x="11111" y="18137"/>
                </a:lnTo>
                <a:lnTo>
                  <a:pt x="10511" y="18258"/>
                </a:lnTo>
                <a:lnTo>
                  <a:pt x="9970" y="18258"/>
                </a:lnTo>
                <a:lnTo>
                  <a:pt x="9310" y="18077"/>
                </a:lnTo>
                <a:lnTo>
                  <a:pt x="8769" y="17957"/>
                </a:lnTo>
                <a:lnTo>
                  <a:pt x="8229" y="17837"/>
                </a:lnTo>
                <a:lnTo>
                  <a:pt x="7628" y="17777"/>
                </a:lnTo>
                <a:lnTo>
                  <a:pt x="7088" y="17597"/>
                </a:lnTo>
                <a:lnTo>
                  <a:pt x="6067" y="17177"/>
                </a:lnTo>
                <a:lnTo>
                  <a:pt x="5046" y="16756"/>
                </a:lnTo>
                <a:lnTo>
                  <a:pt x="4025" y="16216"/>
                </a:lnTo>
                <a:lnTo>
                  <a:pt x="3064" y="15675"/>
                </a:lnTo>
                <a:lnTo>
                  <a:pt x="2643" y="15435"/>
                </a:lnTo>
                <a:lnTo>
                  <a:pt x="2283" y="15315"/>
                </a:lnTo>
                <a:lnTo>
                  <a:pt x="1863" y="15315"/>
                </a:lnTo>
                <a:lnTo>
                  <a:pt x="1502" y="15375"/>
                </a:lnTo>
                <a:lnTo>
                  <a:pt x="1142" y="15495"/>
                </a:lnTo>
                <a:lnTo>
                  <a:pt x="842" y="15735"/>
                </a:lnTo>
                <a:lnTo>
                  <a:pt x="601" y="16035"/>
                </a:lnTo>
                <a:lnTo>
                  <a:pt x="361" y="16336"/>
                </a:lnTo>
                <a:lnTo>
                  <a:pt x="181" y="16696"/>
                </a:lnTo>
                <a:lnTo>
                  <a:pt x="61" y="17056"/>
                </a:lnTo>
                <a:lnTo>
                  <a:pt x="1" y="17477"/>
                </a:lnTo>
                <a:lnTo>
                  <a:pt x="61" y="17837"/>
                </a:lnTo>
                <a:lnTo>
                  <a:pt x="181" y="18258"/>
                </a:lnTo>
                <a:lnTo>
                  <a:pt x="361" y="18618"/>
                </a:lnTo>
                <a:lnTo>
                  <a:pt x="601" y="18978"/>
                </a:lnTo>
                <a:lnTo>
                  <a:pt x="962" y="19278"/>
                </a:lnTo>
                <a:lnTo>
                  <a:pt x="1622" y="19699"/>
                </a:lnTo>
                <a:lnTo>
                  <a:pt x="2343" y="19999"/>
                </a:lnTo>
                <a:lnTo>
                  <a:pt x="3064" y="20299"/>
                </a:lnTo>
                <a:lnTo>
                  <a:pt x="3784" y="20540"/>
                </a:lnTo>
                <a:lnTo>
                  <a:pt x="4505" y="20720"/>
                </a:lnTo>
                <a:lnTo>
                  <a:pt x="5286" y="20840"/>
                </a:lnTo>
                <a:lnTo>
                  <a:pt x="6787" y="20840"/>
                </a:lnTo>
                <a:lnTo>
                  <a:pt x="7868" y="20720"/>
                </a:lnTo>
                <a:lnTo>
                  <a:pt x="8409" y="20600"/>
                </a:lnTo>
                <a:lnTo>
                  <a:pt x="8949" y="20480"/>
                </a:lnTo>
                <a:lnTo>
                  <a:pt x="9009" y="20840"/>
                </a:lnTo>
                <a:lnTo>
                  <a:pt x="9129" y="21140"/>
                </a:lnTo>
                <a:lnTo>
                  <a:pt x="9250" y="21441"/>
                </a:lnTo>
                <a:lnTo>
                  <a:pt x="9490" y="21741"/>
                </a:lnTo>
                <a:lnTo>
                  <a:pt x="9790" y="21981"/>
                </a:lnTo>
                <a:lnTo>
                  <a:pt x="10150" y="22161"/>
                </a:lnTo>
                <a:lnTo>
                  <a:pt x="10511" y="22281"/>
                </a:lnTo>
                <a:lnTo>
                  <a:pt x="11231" y="22281"/>
                </a:lnTo>
                <a:lnTo>
                  <a:pt x="11592" y="22161"/>
                </a:lnTo>
                <a:lnTo>
                  <a:pt x="11952" y="21981"/>
                </a:lnTo>
                <a:lnTo>
                  <a:pt x="12252" y="21741"/>
                </a:lnTo>
                <a:lnTo>
                  <a:pt x="12493" y="21380"/>
                </a:lnTo>
                <a:lnTo>
                  <a:pt x="12673" y="23122"/>
                </a:lnTo>
                <a:lnTo>
                  <a:pt x="12733" y="24804"/>
                </a:lnTo>
                <a:lnTo>
                  <a:pt x="12793" y="26485"/>
                </a:lnTo>
                <a:lnTo>
                  <a:pt x="12733" y="28167"/>
                </a:lnTo>
                <a:lnTo>
                  <a:pt x="12613" y="29908"/>
                </a:lnTo>
                <a:lnTo>
                  <a:pt x="12553" y="29908"/>
                </a:lnTo>
                <a:lnTo>
                  <a:pt x="11772" y="29788"/>
                </a:lnTo>
                <a:lnTo>
                  <a:pt x="10991" y="29668"/>
                </a:lnTo>
                <a:lnTo>
                  <a:pt x="10271" y="29428"/>
                </a:lnTo>
                <a:lnTo>
                  <a:pt x="9610" y="29188"/>
                </a:lnTo>
                <a:lnTo>
                  <a:pt x="8949" y="28888"/>
                </a:lnTo>
                <a:lnTo>
                  <a:pt x="8289" y="28527"/>
                </a:lnTo>
                <a:lnTo>
                  <a:pt x="7688" y="28047"/>
                </a:lnTo>
                <a:lnTo>
                  <a:pt x="7088" y="27506"/>
                </a:lnTo>
                <a:lnTo>
                  <a:pt x="7027" y="27506"/>
                </a:lnTo>
                <a:lnTo>
                  <a:pt x="7027" y="27566"/>
                </a:lnTo>
                <a:lnTo>
                  <a:pt x="7508" y="28167"/>
                </a:lnTo>
                <a:lnTo>
                  <a:pt x="8109" y="28767"/>
                </a:lnTo>
                <a:lnTo>
                  <a:pt x="8709" y="29308"/>
                </a:lnTo>
                <a:lnTo>
                  <a:pt x="9430" y="29728"/>
                </a:lnTo>
                <a:lnTo>
                  <a:pt x="10150" y="30089"/>
                </a:lnTo>
                <a:lnTo>
                  <a:pt x="10931" y="30389"/>
                </a:lnTo>
                <a:lnTo>
                  <a:pt x="11712" y="30569"/>
                </a:lnTo>
                <a:lnTo>
                  <a:pt x="12553" y="30629"/>
                </a:lnTo>
                <a:lnTo>
                  <a:pt x="12192" y="33212"/>
                </a:lnTo>
                <a:lnTo>
                  <a:pt x="11892" y="35734"/>
                </a:lnTo>
                <a:lnTo>
                  <a:pt x="11892" y="35854"/>
                </a:lnTo>
                <a:lnTo>
                  <a:pt x="11952" y="35914"/>
                </a:lnTo>
                <a:lnTo>
                  <a:pt x="12072" y="35974"/>
                </a:lnTo>
                <a:lnTo>
                  <a:pt x="12192" y="36034"/>
                </a:lnTo>
                <a:lnTo>
                  <a:pt x="12373" y="35974"/>
                </a:lnTo>
                <a:lnTo>
                  <a:pt x="12493" y="35914"/>
                </a:lnTo>
                <a:lnTo>
                  <a:pt x="12553" y="35794"/>
                </a:lnTo>
                <a:lnTo>
                  <a:pt x="12733" y="35193"/>
                </a:lnTo>
                <a:lnTo>
                  <a:pt x="13153" y="35013"/>
                </a:lnTo>
                <a:lnTo>
                  <a:pt x="13574" y="34833"/>
                </a:lnTo>
                <a:lnTo>
                  <a:pt x="14354" y="34353"/>
                </a:lnTo>
                <a:lnTo>
                  <a:pt x="15075" y="33752"/>
                </a:lnTo>
                <a:lnTo>
                  <a:pt x="15796" y="33152"/>
                </a:lnTo>
                <a:lnTo>
                  <a:pt x="16637" y="32431"/>
                </a:lnTo>
                <a:lnTo>
                  <a:pt x="17357" y="31650"/>
                </a:lnTo>
                <a:lnTo>
                  <a:pt x="17958" y="30809"/>
                </a:lnTo>
                <a:lnTo>
                  <a:pt x="18498" y="29848"/>
                </a:lnTo>
                <a:lnTo>
                  <a:pt x="18558" y="29728"/>
                </a:lnTo>
                <a:lnTo>
                  <a:pt x="18498" y="29548"/>
                </a:lnTo>
                <a:lnTo>
                  <a:pt x="18378" y="29488"/>
                </a:lnTo>
                <a:lnTo>
                  <a:pt x="18198" y="29548"/>
                </a:lnTo>
                <a:lnTo>
                  <a:pt x="17417" y="30149"/>
                </a:lnTo>
                <a:lnTo>
                  <a:pt x="16697" y="30749"/>
                </a:lnTo>
                <a:lnTo>
                  <a:pt x="15255" y="32071"/>
                </a:lnTo>
                <a:lnTo>
                  <a:pt x="14174" y="32911"/>
                </a:lnTo>
                <a:lnTo>
                  <a:pt x="13093" y="33752"/>
                </a:lnTo>
                <a:lnTo>
                  <a:pt x="13393" y="32311"/>
                </a:lnTo>
                <a:lnTo>
                  <a:pt x="13634" y="30869"/>
                </a:lnTo>
                <a:lnTo>
                  <a:pt x="13754" y="29428"/>
                </a:lnTo>
                <a:lnTo>
                  <a:pt x="13814" y="27927"/>
                </a:lnTo>
                <a:lnTo>
                  <a:pt x="13874" y="26425"/>
                </a:lnTo>
                <a:lnTo>
                  <a:pt x="13814" y="24924"/>
                </a:lnTo>
                <a:lnTo>
                  <a:pt x="13754" y="23482"/>
                </a:lnTo>
                <a:lnTo>
                  <a:pt x="13634" y="21981"/>
                </a:lnTo>
                <a:lnTo>
                  <a:pt x="14234" y="21801"/>
                </a:lnTo>
                <a:lnTo>
                  <a:pt x="14835" y="21561"/>
                </a:lnTo>
                <a:lnTo>
                  <a:pt x="15375" y="21200"/>
                </a:lnTo>
                <a:lnTo>
                  <a:pt x="15916" y="20840"/>
                </a:lnTo>
                <a:lnTo>
                  <a:pt x="16456" y="20359"/>
                </a:lnTo>
                <a:lnTo>
                  <a:pt x="16937" y="19879"/>
                </a:lnTo>
                <a:lnTo>
                  <a:pt x="17718" y="18978"/>
                </a:lnTo>
                <a:lnTo>
                  <a:pt x="18378" y="18137"/>
                </a:lnTo>
                <a:lnTo>
                  <a:pt x="18979" y="17116"/>
                </a:lnTo>
                <a:lnTo>
                  <a:pt x="19459" y="17297"/>
                </a:lnTo>
                <a:lnTo>
                  <a:pt x="19880" y="17417"/>
                </a:lnTo>
                <a:lnTo>
                  <a:pt x="20360" y="17477"/>
                </a:lnTo>
                <a:lnTo>
                  <a:pt x="20901" y="17477"/>
                </a:lnTo>
                <a:lnTo>
                  <a:pt x="21381" y="17417"/>
                </a:lnTo>
                <a:lnTo>
                  <a:pt x="21861" y="17297"/>
                </a:lnTo>
                <a:lnTo>
                  <a:pt x="22342" y="17116"/>
                </a:lnTo>
                <a:lnTo>
                  <a:pt x="22762" y="16996"/>
                </a:lnTo>
                <a:lnTo>
                  <a:pt x="23243" y="16756"/>
                </a:lnTo>
                <a:lnTo>
                  <a:pt x="23723" y="16396"/>
                </a:lnTo>
                <a:lnTo>
                  <a:pt x="24204" y="16035"/>
                </a:lnTo>
                <a:lnTo>
                  <a:pt x="24624" y="15675"/>
                </a:lnTo>
                <a:lnTo>
                  <a:pt x="25045" y="15195"/>
                </a:lnTo>
                <a:lnTo>
                  <a:pt x="25345" y="14714"/>
                </a:lnTo>
                <a:lnTo>
                  <a:pt x="25525" y="14174"/>
                </a:lnTo>
                <a:lnTo>
                  <a:pt x="25525" y="13933"/>
                </a:lnTo>
                <a:lnTo>
                  <a:pt x="25585" y="13633"/>
                </a:lnTo>
                <a:lnTo>
                  <a:pt x="25465" y="13213"/>
                </a:lnTo>
                <a:lnTo>
                  <a:pt x="25345" y="12852"/>
                </a:lnTo>
                <a:lnTo>
                  <a:pt x="25105" y="12612"/>
                </a:lnTo>
                <a:lnTo>
                  <a:pt x="24804" y="12372"/>
                </a:lnTo>
                <a:lnTo>
                  <a:pt x="24444" y="12252"/>
                </a:lnTo>
                <a:lnTo>
                  <a:pt x="24084" y="12192"/>
                </a:lnTo>
                <a:lnTo>
                  <a:pt x="23723" y="12192"/>
                </a:lnTo>
                <a:lnTo>
                  <a:pt x="23363" y="12372"/>
                </a:lnTo>
                <a:lnTo>
                  <a:pt x="23063" y="12552"/>
                </a:lnTo>
                <a:lnTo>
                  <a:pt x="22762" y="12792"/>
                </a:lnTo>
                <a:lnTo>
                  <a:pt x="22282" y="13393"/>
                </a:lnTo>
                <a:lnTo>
                  <a:pt x="21801" y="13994"/>
                </a:lnTo>
                <a:lnTo>
                  <a:pt x="21561" y="14294"/>
                </a:lnTo>
                <a:lnTo>
                  <a:pt x="21261" y="14534"/>
                </a:lnTo>
                <a:lnTo>
                  <a:pt x="21081" y="14714"/>
                </a:lnTo>
                <a:lnTo>
                  <a:pt x="21141" y="14414"/>
                </a:lnTo>
                <a:lnTo>
                  <a:pt x="21141" y="14114"/>
                </a:lnTo>
                <a:lnTo>
                  <a:pt x="21081" y="13513"/>
                </a:lnTo>
                <a:lnTo>
                  <a:pt x="20961" y="13213"/>
                </a:lnTo>
                <a:lnTo>
                  <a:pt x="20841" y="12912"/>
                </a:lnTo>
                <a:lnTo>
                  <a:pt x="20660" y="12672"/>
                </a:lnTo>
                <a:lnTo>
                  <a:pt x="20480" y="12432"/>
                </a:lnTo>
                <a:lnTo>
                  <a:pt x="20120" y="12192"/>
                </a:lnTo>
                <a:lnTo>
                  <a:pt x="19699" y="11952"/>
                </a:lnTo>
                <a:lnTo>
                  <a:pt x="19279" y="11831"/>
                </a:lnTo>
                <a:lnTo>
                  <a:pt x="18799" y="11771"/>
                </a:lnTo>
                <a:lnTo>
                  <a:pt x="18318" y="11831"/>
                </a:lnTo>
                <a:lnTo>
                  <a:pt x="17898" y="11952"/>
                </a:lnTo>
                <a:lnTo>
                  <a:pt x="17718" y="12072"/>
                </a:lnTo>
                <a:lnTo>
                  <a:pt x="17718" y="11771"/>
                </a:lnTo>
                <a:lnTo>
                  <a:pt x="17658" y="11351"/>
                </a:lnTo>
                <a:lnTo>
                  <a:pt x="17718" y="10931"/>
                </a:lnTo>
                <a:lnTo>
                  <a:pt x="17718" y="10630"/>
                </a:lnTo>
                <a:lnTo>
                  <a:pt x="17718" y="10270"/>
                </a:lnTo>
                <a:lnTo>
                  <a:pt x="17658" y="9970"/>
                </a:lnTo>
                <a:lnTo>
                  <a:pt x="17537" y="9669"/>
                </a:lnTo>
                <a:lnTo>
                  <a:pt x="17357" y="9429"/>
                </a:lnTo>
                <a:lnTo>
                  <a:pt x="17117" y="9189"/>
                </a:lnTo>
                <a:lnTo>
                  <a:pt x="16877" y="9009"/>
                </a:lnTo>
                <a:lnTo>
                  <a:pt x="16516" y="8889"/>
                </a:lnTo>
                <a:lnTo>
                  <a:pt x="16156" y="8829"/>
                </a:lnTo>
                <a:lnTo>
                  <a:pt x="15856" y="8829"/>
                </a:lnTo>
                <a:lnTo>
                  <a:pt x="15556" y="8889"/>
                </a:lnTo>
                <a:lnTo>
                  <a:pt x="15255" y="9069"/>
                </a:lnTo>
                <a:lnTo>
                  <a:pt x="14955" y="9249"/>
                </a:lnTo>
                <a:lnTo>
                  <a:pt x="14775" y="9489"/>
                </a:lnTo>
                <a:lnTo>
                  <a:pt x="14595" y="9730"/>
                </a:lnTo>
                <a:lnTo>
                  <a:pt x="14414" y="10030"/>
                </a:lnTo>
                <a:lnTo>
                  <a:pt x="14294" y="10510"/>
                </a:lnTo>
                <a:lnTo>
                  <a:pt x="14234" y="10991"/>
                </a:lnTo>
                <a:lnTo>
                  <a:pt x="14174" y="11471"/>
                </a:lnTo>
                <a:lnTo>
                  <a:pt x="14234" y="11952"/>
                </a:lnTo>
                <a:lnTo>
                  <a:pt x="14294" y="12372"/>
                </a:lnTo>
                <a:lnTo>
                  <a:pt x="14414" y="12852"/>
                </a:lnTo>
                <a:lnTo>
                  <a:pt x="14655" y="13273"/>
                </a:lnTo>
                <a:lnTo>
                  <a:pt x="14895" y="13633"/>
                </a:lnTo>
                <a:lnTo>
                  <a:pt x="15315" y="14114"/>
                </a:lnTo>
                <a:lnTo>
                  <a:pt x="15736" y="14594"/>
                </a:lnTo>
                <a:lnTo>
                  <a:pt x="16156" y="14954"/>
                </a:lnTo>
                <a:lnTo>
                  <a:pt x="16456" y="15075"/>
                </a:lnTo>
                <a:lnTo>
                  <a:pt x="16697" y="15195"/>
                </a:lnTo>
                <a:lnTo>
                  <a:pt x="16877" y="15495"/>
                </a:lnTo>
                <a:lnTo>
                  <a:pt x="17117" y="15795"/>
                </a:lnTo>
                <a:lnTo>
                  <a:pt x="17537" y="16095"/>
                </a:lnTo>
                <a:lnTo>
                  <a:pt x="18018" y="16336"/>
                </a:lnTo>
                <a:lnTo>
                  <a:pt x="17417" y="17357"/>
                </a:lnTo>
                <a:lnTo>
                  <a:pt x="17057" y="17897"/>
                </a:lnTo>
                <a:lnTo>
                  <a:pt x="16697" y="18378"/>
                </a:lnTo>
                <a:lnTo>
                  <a:pt x="15916" y="19218"/>
                </a:lnTo>
                <a:lnTo>
                  <a:pt x="15015" y="19999"/>
                </a:lnTo>
                <a:lnTo>
                  <a:pt x="14294" y="20540"/>
                </a:lnTo>
                <a:lnTo>
                  <a:pt x="13514" y="21020"/>
                </a:lnTo>
                <a:lnTo>
                  <a:pt x="13454" y="20420"/>
                </a:lnTo>
                <a:lnTo>
                  <a:pt x="13213" y="18558"/>
                </a:lnTo>
                <a:lnTo>
                  <a:pt x="12853" y="16696"/>
                </a:lnTo>
                <a:lnTo>
                  <a:pt x="12433" y="14834"/>
                </a:lnTo>
                <a:lnTo>
                  <a:pt x="11952" y="13033"/>
                </a:lnTo>
                <a:lnTo>
                  <a:pt x="11352" y="11231"/>
                </a:lnTo>
                <a:lnTo>
                  <a:pt x="10691" y="9429"/>
                </a:lnTo>
                <a:lnTo>
                  <a:pt x="10331" y="8588"/>
                </a:lnTo>
                <a:lnTo>
                  <a:pt x="10811" y="8468"/>
                </a:lnTo>
                <a:lnTo>
                  <a:pt x="11292" y="8228"/>
                </a:lnTo>
                <a:lnTo>
                  <a:pt x="12252" y="7748"/>
                </a:lnTo>
                <a:lnTo>
                  <a:pt x="13093" y="7147"/>
                </a:lnTo>
                <a:lnTo>
                  <a:pt x="13874" y="6486"/>
                </a:lnTo>
                <a:lnTo>
                  <a:pt x="14294" y="6066"/>
                </a:lnTo>
                <a:lnTo>
                  <a:pt x="14655" y="5586"/>
                </a:lnTo>
                <a:lnTo>
                  <a:pt x="14955" y="5045"/>
                </a:lnTo>
                <a:lnTo>
                  <a:pt x="15195" y="4505"/>
                </a:lnTo>
                <a:lnTo>
                  <a:pt x="15435" y="3964"/>
                </a:lnTo>
                <a:lnTo>
                  <a:pt x="15616" y="3364"/>
                </a:lnTo>
                <a:lnTo>
                  <a:pt x="15916" y="2222"/>
                </a:lnTo>
                <a:lnTo>
                  <a:pt x="15916" y="1802"/>
                </a:lnTo>
                <a:lnTo>
                  <a:pt x="15916" y="1442"/>
                </a:lnTo>
                <a:lnTo>
                  <a:pt x="15796" y="1081"/>
                </a:lnTo>
                <a:lnTo>
                  <a:pt x="15616" y="781"/>
                </a:lnTo>
                <a:lnTo>
                  <a:pt x="15375" y="541"/>
                </a:lnTo>
                <a:lnTo>
                  <a:pt x="15135" y="361"/>
                </a:lnTo>
                <a:lnTo>
                  <a:pt x="14835" y="181"/>
                </a:lnTo>
                <a:lnTo>
                  <a:pt x="14475" y="60"/>
                </a:lnTo>
                <a:lnTo>
                  <a:pt x="14174" y="0"/>
                </a:lnTo>
                <a:close/>
              </a:path>
            </a:pathLst>
          </a:custGeom>
          <a:solidFill>
            <a:srgbClr val="5E9B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0"/>
          <p:cNvSpPr/>
          <p:nvPr/>
        </p:nvSpPr>
        <p:spPr>
          <a:xfrm flipH="1">
            <a:off x="640434" y="2898555"/>
            <a:ext cx="473641" cy="477217"/>
          </a:xfrm>
          <a:custGeom>
            <a:avLst/>
            <a:gdLst/>
            <a:ahLst/>
            <a:cxnLst/>
            <a:rect l="l" t="t" r="r" b="b"/>
            <a:pathLst>
              <a:path w="23843" h="24023" extrusionOk="0">
                <a:moveTo>
                  <a:pt x="2763" y="10690"/>
                </a:moveTo>
                <a:lnTo>
                  <a:pt x="2883" y="10751"/>
                </a:lnTo>
                <a:lnTo>
                  <a:pt x="3123" y="10931"/>
                </a:lnTo>
                <a:lnTo>
                  <a:pt x="3243" y="11231"/>
                </a:lnTo>
                <a:lnTo>
                  <a:pt x="3303" y="11531"/>
                </a:lnTo>
                <a:lnTo>
                  <a:pt x="3243" y="11832"/>
                </a:lnTo>
                <a:lnTo>
                  <a:pt x="3123" y="12072"/>
                </a:lnTo>
                <a:lnTo>
                  <a:pt x="2883" y="12312"/>
                </a:lnTo>
                <a:lnTo>
                  <a:pt x="2763" y="12372"/>
                </a:lnTo>
                <a:lnTo>
                  <a:pt x="2342" y="12372"/>
                </a:lnTo>
                <a:lnTo>
                  <a:pt x="2162" y="12312"/>
                </a:lnTo>
                <a:lnTo>
                  <a:pt x="2042" y="12192"/>
                </a:lnTo>
                <a:lnTo>
                  <a:pt x="1922" y="12072"/>
                </a:lnTo>
                <a:lnTo>
                  <a:pt x="1742" y="11832"/>
                </a:lnTo>
                <a:lnTo>
                  <a:pt x="1682" y="11531"/>
                </a:lnTo>
                <a:lnTo>
                  <a:pt x="1742" y="11231"/>
                </a:lnTo>
                <a:lnTo>
                  <a:pt x="1922" y="10931"/>
                </a:lnTo>
                <a:lnTo>
                  <a:pt x="2042" y="10811"/>
                </a:lnTo>
                <a:lnTo>
                  <a:pt x="2162" y="10751"/>
                </a:lnTo>
                <a:lnTo>
                  <a:pt x="2342" y="10690"/>
                </a:lnTo>
                <a:close/>
                <a:moveTo>
                  <a:pt x="17236" y="0"/>
                </a:moveTo>
                <a:lnTo>
                  <a:pt x="16816" y="60"/>
                </a:lnTo>
                <a:lnTo>
                  <a:pt x="16335" y="181"/>
                </a:lnTo>
                <a:lnTo>
                  <a:pt x="15915" y="301"/>
                </a:lnTo>
                <a:lnTo>
                  <a:pt x="15495" y="481"/>
                </a:lnTo>
                <a:lnTo>
                  <a:pt x="15074" y="721"/>
                </a:lnTo>
                <a:lnTo>
                  <a:pt x="14714" y="961"/>
                </a:lnTo>
                <a:lnTo>
                  <a:pt x="14294" y="1202"/>
                </a:lnTo>
                <a:lnTo>
                  <a:pt x="13633" y="1862"/>
                </a:lnTo>
                <a:lnTo>
                  <a:pt x="13032" y="2583"/>
                </a:lnTo>
                <a:lnTo>
                  <a:pt x="12552" y="3424"/>
                </a:lnTo>
                <a:lnTo>
                  <a:pt x="12312" y="3964"/>
                </a:lnTo>
                <a:lnTo>
                  <a:pt x="12131" y="4565"/>
                </a:lnTo>
                <a:lnTo>
                  <a:pt x="11951" y="5105"/>
                </a:lnTo>
                <a:lnTo>
                  <a:pt x="11831" y="5646"/>
                </a:lnTo>
                <a:lnTo>
                  <a:pt x="11651" y="6847"/>
                </a:lnTo>
                <a:lnTo>
                  <a:pt x="11591" y="7988"/>
                </a:lnTo>
                <a:lnTo>
                  <a:pt x="11591" y="9129"/>
                </a:lnTo>
                <a:lnTo>
                  <a:pt x="11651" y="10330"/>
                </a:lnTo>
                <a:lnTo>
                  <a:pt x="11831" y="12672"/>
                </a:lnTo>
                <a:lnTo>
                  <a:pt x="11891" y="14114"/>
                </a:lnTo>
                <a:lnTo>
                  <a:pt x="11891" y="15555"/>
                </a:lnTo>
                <a:lnTo>
                  <a:pt x="11831" y="16276"/>
                </a:lnTo>
                <a:lnTo>
                  <a:pt x="11711" y="16996"/>
                </a:lnTo>
                <a:lnTo>
                  <a:pt x="11531" y="17717"/>
                </a:lnTo>
                <a:lnTo>
                  <a:pt x="11291" y="18378"/>
                </a:lnTo>
                <a:lnTo>
                  <a:pt x="10990" y="18918"/>
                </a:lnTo>
                <a:lnTo>
                  <a:pt x="10690" y="19459"/>
                </a:lnTo>
                <a:lnTo>
                  <a:pt x="10330" y="19939"/>
                </a:lnTo>
                <a:lnTo>
                  <a:pt x="9909" y="20360"/>
                </a:lnTo>
                <a:lnTo>
                  <a:pt x="9849" y="20420"/>
                </a:lnTo>
                <a:lnTo>
                  <a:pt x="10330" y="19158"/>
                </a:lnTo>
                <a:lnTo>
                  <a:pt x="10690" y="17837"/>
                </a:lnTo>
                <a:lnTo>
                  <a:pt x="10810" y="17177"/>
                </a:lnTo>
                <a:lnTo>
                  <a:pt x="10870" y="16516"/>
                </a:lnTo>
                <a:lnTo>
                  <a:pt x="10930" y="15795"/>
                </a:lnTo>
                <a:lnTo>
                  <a:pt x="10930" y="15135"/>
                </a:lnTo>
                <a:lnTo>
                  <a:pt x="10870" y="14354"/>
                </a:lnTo>
                <a:lnTo>
                  <a:pt x="10750" y="13513"/>
                </a:lnTo>
                <a:lnTo>
                  <a:pt x="10570" y="12612"/>
                </a:lnTo>
                <a:lnTo>
                  <a:pt x="10270" y="11771"/>
                </a:lnTo>
                <a:lnTo>
                  <a:pt x="9969" y="10871"/>
                </a:lnTo>
                <a:lnTo>
                  <a:pt x="9549" y="10090"/>
                </a:lnTo>
                <a:lnTo>
                  <a:pt x="9069" y="9369"/>
                </a:lnTo>
                <a:lnTo>
                  <a:pt x="8528" y="8769"/>
                </a:lnTo>
                <a:lnTo>
                  <a:pt x="8648" y="8348"/>
                </a:lnTo>
                <a:lnTo>
                  <a:pt x="8768" y="7868"/>
                </a:lnTo>
                <a:lnTo>
                  <a:pt x="8888" y="7327"/>
                </a:lnTo>
                <a:lnTo>
                  <a:pt x="8948" y="6667"/>
                </a:lnTo>
                <a:lnTo>
                  <a:pt x="8888" y="6066"/>
                </a:lnTo>
                <a:lnTo>
                  <a:pt x="8888" y="5766"/>
                </a:lnTo>
                <a:lnTo>
                  <a:pt x="8768" y="5466"/>
                </a:lnTo>
                <a:lnTo>
                  <a:pt x="8648" y="5225"/>
                </a:lnTo>
                <a:lnTo>
                  <a:pt x="8528" y="4985"/>
                </a:lnTo>
                <a:lnTo>
                  <a:pt x="8528" y="4745"/>
                </a:lnTo>
                <a:lnTo>
                  <a:pt x="8468" y="4565"/>
                </a:lnTo>
                <a:lnTo>
                  <a:pt x="8408" y="4445"/>
                </a:lnTo>
                <a:lnTo>
                  <a:pt x="8288" y="4385"/>
                </a:lnTo>
                <a:lnTo>
                  <a:pt x="8048" y="4385"/>
                </a:lnTo>
                <a:lnTo>
                  <a:pt x="7327" y="4685"/>
                </a:lnTo>
                <a:lnTo>
                  <a:pt x="6666" y="5045"/>
                </a:lnTo>
                <a:lnTo>
                  <a:pt x="6066" y="5526"/>
                </a:lnTo>
                <a:lnTo>
                  <a:pt x="5525" y="6066"/>
                </a:lnTo>
                <a:lnTo>
                  <a:pt x="5105" y="6547"/>
                </a:lnTo>
                <a:lnTo>
                  <a:pt x="4624" y="7147"/>
                </a:lnTo>
                <a:lnTo>
                  <a:pt x="4024" y="7207"/>
                </a:lnTo>
                <a:lnTo>
                  <a:pt x="3423" y="7327"/>
                </a:lnTo>
                <a:lnTo>
                  <a:pt x="2943" y="7507"/>
                </a:lnTo>
                <a:lnTo>
                  <a:pt x="2462" y="7688"/>
                </a:lnTo>
                <a:lnTo>
                  <a:pt x="1982" y="7988"/>
                </a:lnTo>
                <a:lnTo>
                  <a:pt x="1622" y="8288"/>
                </a:lnTo>
                <a:lnTo>
                  <a:pt x="1261" y="8588"/>
                </a:lnTo>
                <a:lnTo>
                  <a:pt x="961" y="8949"/>
                </a:lnTo>
                <a:lnTo>
                  <a:pt x="721" y="9309"/>
                </a:lnTo>
                <a:lnTo>
                  <a:pt x="480" y="9730"/>
                </a:lnTo>
                <a:lnTo>
                  <a:pt x="360" y="10150"/>
                </a:lnTo>
                <a:lnTo>
                  <a:pt x="240" y="10570"/>
                </a:lnTo>
                <a:lnTo>
                  <a:pt x="180" y="11051"/>
                </a:lnTo>
                <a:lnTo>
                  <a:pt x="180" y="11471"/>
                </a:lnTo>
                <a:lnTo>
                  <a:pt x="240" y="11892"/>
                </a:lnTo>
                <a:lnTo>
                  <a:pt x="300" y="12312"/>
                </a:lnTo>
                <a:lnTo>
                  <a:pt x="420" y="12552"/>
                </a:lnTo>
                <a:lnTo>
                  <a:pt x="240" y="12732"/>
                </a:lnTo>
                <a:lnTo>
                  <a:pt x="60" y="12973"/>
                </a:lnTo>
                <a:lnTo>
                  <a:pt x="0" y="13093"/>
                </a:lnTo>
                <a:lnTo>
                  <a:pt x="0" y="13273"/>
                </a:lnTo>
                <a:lnTo>
                  <a:pt x="0" y="13453"/>
                </a:lnTo>
                <a:lnTo>
                  <a:pt x="120" y="13633"/>
                </a:lnTo>
                <a:lnTo>
                  <a:pt x="360" y="13994"/>
                </a:lnTo>
                <a:lnTo>
                  <a:pt x="781" y="14294"/>
                </a:lnTo>
                <a:lnTo>
                  <a:pt x="1261" y="14534"/>
                </a:lnTo>
                <a:lnTo>
                  <a:pt x="1802" y="14714"/>
                </a:lnTo>
                <a:lnTo>
                  <a:pt x="2402" y="14834"/>
                </a:lnTo>
                <a:lnTo>
                  <a:pt x="3003" y="14954"/>
                </a:lnTo>
                <a:lnTo>
                  <a:pt x="4144" y="15075"/>
                </a:lnTo>
                <a:lnTo>
                  <a:pt x="3844" y="15615"/>
                </a:lnTo>
                <a:lnTo>
                  <a:pt x="3603" y="16216"/>
                </a:lnTo>
                <a:lnTo>
                  <a:pt x="3603" y="16156"/>
                </a:lnTo>
                <a:lnTo>
                  <a:pt x="3363" y="16035"/>
                </a:lnTo>
                <a:lnTo>
                  <a:pt x="3123" y="15975"/>
                </a:lnTo>
                <a:lnTo>
                  <a:pt x="2943" y="15975"/>
                </a:lnTo>
                <a:lnTo>
                  <a:pt x="2703" y="16035"/>
                </a:lnTo>
                <a:lnTo>
                  <a:pt x="2462" y="16096"/>
                </a:lnTo>
                <a:lnTo>
                  <a:pt x="2282" y="16216"/>
                </a:lnTo>
                <a:lnTo>
                  <a:pt x="2102" y="16396"/>
                </a:lnTo>
                <a:lnTo>
                  <a:pt x="1922" y="16576"/>
                </a:lnTo>
                <a:lnTo>
                  <a:pt x="1862" y="16816"/>
                </a:lnTo>
                <a:lnTo>
                  <a:pt x="1802" y="17056"/>
                </a:lnTo>
                <a:lnTo>
                  <a:pt x="1802" y="17357"/>
                </a:lnTo>
                <a:lnTo>
                  <a:pt x="1862" y="17597"/>
                </a:lnTo>
                <a:lnTo>
                  <a:pt x="1982" y="17837"/>
                </a:lnTo>
                <a:lnTo>
                  <a:pt x="2162" y="18017"/>
                </a:lnTo>
                <a:lnTo>
                  <a:pt x="2402" y="18198"/>
                </a:lnTo>
                <a:lnTo>
                  <a:pt x="2643" y="18318"/>
                </a:lnTo>
                <a:lnTo>
                  <a:pt x="3183" y="18318"/>
                </a:lnTo>
                <a:lnTo>
                  <a:pt x="3183" y="19038"/>
                </a:lnTo>
                <a:lnTo>
                  <a:pt x="3243" y="19699"/>
                </a:lnTo>
                <a:lnTo>
                  <a:pt x="3303" y="20239"/>
                </a:lnTo>
                <a:lnTo>
                  <a:pt x="3423" y="20780"/>
                </a:lnTo>
                <a:lnTo>
                  <a:pt x="3603" y="21320"/>
                </a:lnTo>
                <a:lnTo>
                  <a:pt x="3844" y="21801"/>
                </a:lnTo>
                <a:lnTo>
                  <a:pt x="3303" y="21921"/>
                </a:lnTo>
                <a:lnTo>
                  <a:pt x="2763" y="22041"/>
                </a:lnTo>
                <a:lnTo>
                  <a:pt x="2522" y="22161"/>
                </a:lnTo>
                <a:lnTo>
                  <a:pt x="2342" y="22341"/>
                </a:lnTo>
                <a:lnTo>
                  <a:pt x="2222" y="22582"/>
                </a:lnTo>
                <a:lnTo>
                  <a:pt x="2162" y="22822"/>
                </a:lnTo>
                <a:lnTo>
                  <a:pt x="2222" y="23062"/>
                </a:lnTo>
                <a:lnTo>
                  <a:pt x="2342" y="23302"/>
                </a:lnTo>
                <a:lnTo>
                  <a:pt x="2522" y="23482"/>
                </a:lnTo>
                <a:lnTo>
                  <a:pt x="2763" y="23603"/>
                </a:lnTo>
                <a:lnTo>
                  <a:pt x="3243" y="23723"/>
                </a:lnTo>
                <a:lnTo>
                  <a:pt x="3784" y="23843"/>
                </a:lnTo>
                <a:lnTo>
                  <a:pt x="4925" y="23903"/>
                </a:lnTo>
                <a:lnTo>
                  <a:pt x="6066" y="23963"/>
                </a:lnTo>
                <a:lnTo>
                  <a:pt x="7207" y="23903"/>
                </a:lnTo>
                <a:lnTo>
                  <a:pt x="7807" y="23963"/>
                </a:lnTo>
                <a:lnTo>
                  <a:pt x="8348" y="24023"/>
                </a:lnTo>
                <a:lnTo>
                  <a:pt x="9549" y="24023"/>
                </a:lnTo>
                <a:lnTo>
                  <a:pt x="10690" y="23843"/>
                </a:lnTo>
                <a:lnTo>
                  <a:pt x="11711" y="23663"/>
                </a:lnTo>
                <a:lnTo>
                  <a:pt x="12492" y="23422"/>
                </a:lnTo>
                <a:lnTo>
                  <a:pt x="13212" y="23062"/>
                </a:lnTo>
                <a:lnTo>
                  <a:pt x="13873" y="22702"/>
                </a:lnTo>
                <a:lnTo>
                  <a:pt x="14474" y="22221"/>
                </a:lnTo>
                <a:lnTo>
                  <a:pt x="15014" y="21621"/>
                </a:lnTo>
                <a:lnTo>
                  <a:pt x="15495" y="21020"/>
                </a:lnTo>
                <a:lnTo>
                  <a:pt x="15915" y="20360"/>
                </a:lnTo>
                <a:lnTo>
                  <a:pt x="16275" y="19579"/>
                </a:lnTo>
                <a:lnTo>
                  <a:pt x="16516" y="18738"/>
                </a:lnTo>
                <a:lnTo>
                  <a:pt x="16756" y="17777"/>
                </a:lnTo>
                <a:lnTo>
                  <a:pt x="16876" y="16876"/>
                </a:lnTo>
                <a:lnTo>
                  <a:pt x="16936" y="15975"/>
                </a:lnTo>
                <a:lnTo>
                  <a:pt x="16936" y="14054"/>
                </a:lnTo>
                <a:lnTo>
                  <a:pt x="16996" y="12192"/>
                </a:lnTo>
                <a:lnTo>
                  <a:pt x="17056" y="11171"/>
                </a:lnTo>
                <a:lnTo>
                  <a:pt x="17116" y="10570"/>
                </a:lnTo>
                <a:lnTo>
                  <a:pt x="17236" y="9970"/>
                </a:lnTo>
                <a:lnTo>
                  <a:pt x="17416" y="9429"/>
                </a:lnTo>
                <a:lnTo>
                  <a:pt x="17657" y="8889"/>
                </a:lnTo>
                <a:lnTo>
                  <a:pt x="17957" y="8468"/>
                </a:lnTo>
                <a:lnTo>
                  <a:pt x="18137" y="8228"/>
                </a:lnTo>
                <a:lnTo>
                  <a:pt x="18377" y="8108"/>
                </a:lnTo>
                <a:lnTo>
                  <a:pt x="18678" y="7928"/>
                </a:lnTo>
                <a:lnTo>
                  <a:pt x="18978" y="7868"/>
                </a:lnTo>
                <a:lnTo>
                  <a:pt x="19218" y="7928"/>
                </a:lnTo>
                <a:lnTo>
                  <a:pt x="19458" y="8048"/>
                </a:lnTo>
                <a:lnTo>
                  <a:pt x="19639" y="8168"/>
                </a:lnTo>
                <a:lnTo>
                  <a:pt x="19819" y="8408"/>
                </a:lnTo>
                <a:lnTo>
                  <a:pt x="19939" y="8709"/>
                </a:lnTo>
                <a:lnTo>
                  <a:pt x="19999" y="8949"/>
                </a:lnTo>
                <a:lnTo>
                  <a:pt x="20059" y="9249"/>
                </a:lnTo>
                <a:lnTo>
                  <a:pt x="20059" y="9549"/>
                </a:lnTo>
                <a:lnTo>
                  <a:pt x="19939" y="10150"/>
                </a:lnTo>
                <a:lnTo>
                  <a:pt x="19819" y="10751"/>
                </a:lnTo>
                <a:lnTo>
                  <a:pt x="19699" y="11351"/>
                </a:lnTo>
                <a:lnTo>
                  <a:pt x="19699" y="11471"/>
                </a:lnTo>
                <a:lnTo>
                  <a:pt x="19699" y="11591"/>
                </a:lnTo>
                <a:lnTo>
                  <a:pt x="19819" y="11711"/>
                </a:lnTo>
                <a:lnTo>
                  <a:pt x="19879" y="11771"/>
                </a:lnTo>
                <a:lnTo>
                  <a:pt x="20119" y="11832"/>
                </a:lnTo>
                <a:lnTo>
                  <a:pt x="20479" y="11832"/>
                </a:lnTo>
                <a:lnTo>
                  <a:pt x="20780" y="11771"/>
                </a:lnTo>
                <a:lnTo>
                  <a:pt x="21080" y="11711"/>
                </a:lnTo>
                <a:lnTo>
                  <a:pt x="21260" y="11651"/>
                </a:lnTo>
                <a:lnTo>
                  <a:pt x="21380" y="11591"/>
                </a:lnTo>
                <a:lnTo>
                  <a:pt x="21741" y="11411"/>
                </a:lnTo>
                <a:lnTo>
                  <a:pt x="22101" y="11231"/>
                </a:lnTo>
                <a:lnTo>
                  <a:pt x="22461" y="10931"/>
                </a:lnTo>
                <a:lnTo>
                  <a:pt x="22701" y="10630"/>
                </a:lnTo>
                <a:lnTo>
                  <a:pt x="22942" y="10210"/>
                </a:lnTo>
                <a:lnTo>
                  <a:pt x="23182" y="9790"/>
                </a:lnTo>
                <a:lnTo>
                  <a:pt x="23362" y="9369"/>
                </a:lnTo>
                <a:lnTo>
                  <a:pt x="23542" y="8889"/>
                </a:lnTo>
                <a:lnTo>
                  <a:pt x="23722" y="7868"/>
                </a:lnTo>
                <a:lnTo>
                  <a:pt x="23843" y="6847"/>
                </a:lnTo>
                <a:lnTo>
                  <a:pt x="23843" y="5946"/>
                </a:lnTo>
                <a:lnTo>
                  <a:pt x="23722" y="5165"/>
                </a:lnTo>
                <a:lnTo>
                  <a:pt x="23662" y="4685"/>
                </a:lnTo>
                <a:lnTo>
                  <a:pt x="23482" y="4264"/>
                </a:lnTo>
                <a:lnTo>
                  <a:pt x="23122" y="3364"/>
                </a:lnTo>
                <a:lnTo>
                  <a:pt x="22641" y="2583"/>
                </a:lnTo>
                <a:lnTo>
                  <a:pt x="22041" y="1862"/>
                </a:lnTo>
                <a:lnTo>
                  <a:pt x="21320" y="1262"/>
                </a:lnTo>
                <a:lnTo>
                  <a:pt x="20900" y="961"/>
                </a:lnTo>
                <a:lnTo>
                  <a:pt x="20539" y="721"/>
                </a:lnTo>
                <a:lnTo>
                  <a:pt x="20059" y="481"/>
                </a:lnTo>
                <a:lnTo>
                  <a:pt x="19639" y="361"/>
                </a:lnTo>
                <a:lnTo>
                  <a:pt x="19158" y="181"/>
                </a:lnTo>
                <a:lnTo>
                  <a:pt x="18738" y="60"/>
                </a:lnTo>
                <a:lnTo>
                  <a:pt x="18197" y="0"/>
                </a:lnTo>
                <a:close/>
              </a:path>
            </a:pathLst>
          </a:custGeom>
          <a:solidFill>
            <a:srgbClr val="CE2F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0"/>
          <p:cNvSpPr/>
          <p:nvPr/>
        </p:nvSpPr>
        <p:spPr>
          <a:xfrm rot="2952398">
            <a:off x="9995" y="4294378"/>
            <a:ext cx="620191" cy="794870"/>
          </a:xfrm>
          <a:custGeom>
            <a:avLst/>
            <a:gdLst/>
            <a:ahLst/>
            <a:cxnLst/>
            <a:rect l="l" t="t" r="r" b="b"/>
            <a:pathLst>
              <a:path w="37957" h="48647" extrusionOk="0">
                <a:moveTo>
                  <a:pt x="20840" y="1"/>
                </a:moveTo>
                <a:lnTo>
                  <a:pt x="20600" y="61"/>
                </a:lnTo>
                <a:lnTo>
                  <a:pt x="20540" y="181"/>
                </a:lnTo>
                <a:lnTo>
                  <a:pt x="20480" y="241"/>
                </a:lnTo>
                <a:lnTo>
                  <a:pt x="20240" y="1322"/>
                </a:lnTo>
                <a:lnTo>
                  <a:pt x="20119" y="2403"/>
                </a:lnTo>
                <a:lnTo>
                  <a:pt x="19939" y="4625"/>
                </a:lnTo>
                <a:lnTo>
                  <a:pt x="19159" y="3905"/>
                </a:lnTo>
                <a:lnTo>
                  <a:pt x="18738" y="3424"/>
                </a:lnTo>
                <a:lnTo>
                  <a:pt x="18258" y="2884"/>
                </a:lnTo>
                <a:lnTo>
                  <a:pt x="17777" y="2463"/>
                </a:lnTo>
                <a:lnTo>
                  <a:pt x="17477" y="2343"/>
                </a:lnTo>
                <a:lnTo>
                  <a:pt x="17177" y="2223"/>
                </a:lnTo>
                <a:lnTo>
                  <a:pt x="17057" y="2223"/>
                </a:lnTo>
                <a:lnTo>
                  <a:pt x="16996" y="2283"/>
                </a:lnTo>
                <a:lnTo>
                  <a:pt x="16996" y="2343"/>
                </a:lnTo>
                <a:lnTo>
                  <a:pt x="16936" y="2403"/>
                </a:lnTo>
                <a:lnTo>
                  <a:pt x="17057" y="2704"/>
                </a:lnTo>
                <a:lnTo>
                  <a:pt x="17177" y="3004"/>
                </a:lnTo>
                <a:lnTo>
                  <a:pt x="17537" y="3544"/>
                </a:lnTo>
                <a:lnTo>
                  <a:pt x="17957" y="4025"/>
                </a:lnTo>
                <a:lnTo>
                  <a:pt x="18378" y="4505"/>
                </a:lnTo>
                <a:lnTo>
                  <a:pt x="19279" y="5586"/>
                </a:lnTo>
                <a:lnTo>
                  <a:pt x="19579" y="5887"/>
                </a:lnTo>
                <a:lnTo>
                  <a:pt x="19819" y="6127"/>
                </a:lnTo>
                <a:lnTo>
                  <a:pt x="19819" y="6307"/>
                </a:lnTo>
                <a:lnTo>
                  <a:pt x="19579" y="7868"/>
                </a:lnTo>
                <a:lnTo>
                  <a:pt x="19279" y="9370"/>
                </a:lnTo>
                <a:lnTo>
                  <a:pt x="18618" y="12373"/>
                </a:lnTo>
                <a:lnTo>
                  <a:pt x="18017" y="15556"/>
                </a:lnTo>
                <a:lnTo>
                  <a:pt x="17537" y="18739"/>
                </a:lnTo>
                <a:lnTo>
                  <a:pt x="16516" y="17838"/>
                </a:lnTo>
                <a:lnTo>
                  <a:pt x="14414" y="15796"/>
                </a:lnTo>
                <a:lnTo>
                  <a:pt x="13093" y="14415"/>
                </a:lnTo>
                <a:lnTo>
                  <a:pt x="11772" y="12913"/>
                </a:lnTo>
                <a:lnTo>
                  <a:pt x="11952" y="12493"/>
                </a:lnTo>
                <a:lnTo>
                  <a:pt x="12372" y="11171"/>
                </a:lnTo>
                <a:lnTo>
                  <a:pt x="12672" y="9790"/>
                </a:lnTo>
                <a:lnTo>
                  <a:pt x="12973" y="8529"/>
                </a:lnTo>
                <a:lnTo>
                  <a:pt x="13153" y="7208"/>
                </a:lnTo>
                <a:lnTo>
                  <a:pt x="13153" y="6547"/>
                </a:lnTo>
                <a:lnTo>
                  <a:pt x="13213" y="5887"/>
                </a:lnTo>
                <a:lnTo>
                  <a:pt x="13153" y="5226"/>
                </a:lnTo>
                <a:lnTo>
                  <a:pt x="13033" y="4625"/>
                </a:lnTo>
                <a:lnTo>
                  <a:pt x="12973" y="4505"/>
                </a:lnTo>
                <a:lnTo>
                  <a:pt x="12913" y="4385"/>
                </a:lnTo>
                <a:lnTo>
                  <a:pt x="12672" y="4325"/>
                </a:lnTo>
                <a:lnTo>
                  <a:pt x="12492" y="4445"/>
                </a:lnTo>
                <a:lnTo>
                  <a:pt x="12432" y="4505"/>
                </a:lnTo>
                <a:lnTo>
                  <a:pt x="12372" y="4625"/>
                </a:lnTo>
                <a:lnTo>
                  <a:pt x="12192" y="5226"/>
                </a:lnTo>
                <a:lnTo>
                  <a:pt x="12132" y="5826"/>
                </a:lnTo>
                <a:lnTo>
                  <a:pt x="11952" y="7148"/>
                </a:lnTo>
                <a:lnTo>
                  <a:pt x="11832" y="8409"/>
                </a:lnTo>
                <a:lnTo>
                  <a:pt x="11591" y="9670"/>
                </a:lnTo>
                <a:lnTo>
                  <a:pt x="11291" y="10811"/>
                </a:lnTo>
                <a:lnTo>
                  <a:pt x="10991" y="11892"/>
                </a:lnTo>
                <a:lnTo>
                  <a:pt x="10931" y="11772"/>
                </a:lnTo>
                <a:lnTo>
                  <a:pt x="10030" y="10511"/>
                </a:lnTo>
                <a:lnTo>
                  <a:pt x="9249" y="9190"/>
                </a:lnTo>
                <a:lnTo>
                  <a:pt x="8528" y="7868"/>
                </a:lnTo>
                <a:lnTo>
                  <a:pt x="7988" y="6427"/>
                </a:lnTo>
                <a:lnTo>
                  <a:pt x="7748" y="5706"/>
                </a:lnTo>
                <a:lnTo>
                  <a:pt x="7568" y="4926"/>
                </a:lnTo>
                <a:lnTo>
                  <a:pt x="7267" y="3424"/>
                </a:lnTo>
                <a:lnTo>
                  <a:pt x="7027" y="1863"/>
                </a:lnTo>
                <a:lnTo>
                  <a:pt x="6907" y="301"/>
                </a:lnTo>
                <a:lnTo>
                  <a:pt x="6847" y="241"/>
                </a:lnTo>
                <a:lnTo>
                  <a:pt x="6787" y="181"/>
                </a:lnTo>
                <a:lnTo>
                  <a:pt x="6727" y="181"/>
                </a:lnTo>
                <a:lnTo>
                  <a:pt x="6667" y="241"/>
                </a:lnTo>
                <a:lnTo>
                  <a:pt x="6426" y="782"/>
                </a:lnTo>
                <a:lnTo>
                  <a:pt x="6306" y="1322"/>
                </a:lnTo>
                <a:lnTo>
                  <a:pt x="6186" y="1923"/>
                </a:lnTo>
                <a:lnTo>
                  <a:pt x="6066" y="2463"/>
                </a:lnTo>
                <a:lnTo>
                  <a:pt x="6066" y="3064"/>
                </a:lnTo>
                <a:lnTo>
                  <a:pt x="6066" y="3664"/>
                </a:lnTo>
                <a:lnTo>
                  <a:pt x="6126" y="4805"/>
                </a:lnTo>
                <a:lnTo>
                  <a:pt x="6306" y="5947"/>
                </a:lnTo>
                <a:lnTo>
                  <a:pt x="6607" y="7148"/>
                </a:lnTo>
                <a:lnTo>
                  <a:pt x="6967" y="8229"/>
                </a:lnTo>
                <a:lnTo>
                  <a:pt x="7327" y="9310"/>
                </a:lnTo>
                <a:lnTo>
                  <a:pt x="7868" y="10511"/>
                </a:lnTo>
                <a:lnTo>
                  <a:pt x="8468" y="11712"/>
                </a:lnTo>
                <a:lnTo>
                  <a:pt x="9189" y="12793"/>
                </a:lnTo>
                <a:lnTo>
                  <a:pt x="9910" y="13874"/>
                </a:lnTo>
                <a:lnTo>
                  <a:pt x="10691" y="14895"/>
                </a:lnTo>
                <a:lnTo>
                  <a:pt x="11591" y="15856"/>
                </a:lnTo>
                <a:lnTo>
                  <a:pt x="12432" y="16817"/>
                </a:lnTo>
                <a:lnTo>
                  <a:pt x="13333" y="17778"/>
                </a:lnTo>
                <a:lnTo>
                  <a:pt x="13633" y="18018"/>
                </a:lnTo>
                <a:lnTo>
                  <a:pt x="13273" y="18018"/>
                </a:lnTo>
                <a:lnTo>
                  <a:pt x="12913" y="18078"/>
                </a:lnTo>
                <a:lnTo>
                  <a:pt x="12072" y="18198"/>
                </a:lnTo>
                <a:lnTo>
                  <a:pt x="10570" y="18378"/>
                </a:lnTo>
                <a:lnTo>
                  <a:pt x="9069" y="18498"/>
                </a:lnTo>
                <a:lnTo>
                  <a:pt x="8408" y="18498"/>
                </a:lnTo>
                <a:lnTo>
                  <a:pt x="7688" y="18438"/>
                </a:lnTo>
                <a:lnTo>
                  <a:pt x="6246" y="18378"/>
                </a:lnTo>
                <a:lnTo>
                  <a:pt x="5586" y="18318"/>
                </a:lnTo>
                <a:lnTo>
                  <a:pt x="4865" y="18318"/>
                </a:lnTo>
                <a:lnTo>
                  <a:pt x="4204" y="18378"/>
                </a:lnTo>
                <a:lnTo>
                  <a:pt x="3544" y="18498"/>
                </a:lnTo>
                <a:lnTo>
                  <a:pt x="3484" y="18558"/>
                </a:lnTo>
                <a:lnTo>
                  <a:pt x="3484" y="18679"/>
                </a:lnTo>
                <a:lnTo>
                  <a:pt x="4084" y="18979"/>
                </a:lnTo>
                <a:lnTo>
                  <a:pt x="4745" y="19219"/>
                </a:lnTo>
                <a:lnTo>
                  <a:pt x="5466" y="19399"/>
                </a:lnTo>
                <a:lnTo>
                  <a:pt x="6186" y="19519"/>
                </a:lnTo>
                <a:lnTo>
                  <a:pt x="7688" y="19639"/>
                </a:lnTo>
                <a:lnTo>
                  <a:pt x="9069" y="19699"/>
                </a:lnTo>
                <a:lnTo>
                  <a:pt x="9850" y="19760"/>
                </a:lnTo>
                <a:lnTo>
                  <a:pt x="10691" y="19760"/>
                </a:lnTo>
                <a:lnTo>
                  <a:pt x="12312" y="19699"/>
                </a:lnTo>
                <a:lnTo>
                  <a:pt x="12913" y="19639"/>
                </a:lnTo>
                <a:lnTo>
                  <a:pt x="13453" y="19579"/>
                </a:lnTo>
                <a:lnTo>
                  <a:pt x="13753" y="19519"/>
                </a:lnTo>
                <a:lnTo>
                  <a:pt x="13994" y="19399"/>
                </a:lnTo>
                <a:lnTo>
                  <a:pt x="14234" y="19219"/>
                </a:lnTo>
                <a:lnTo>
                  <a:pt x="14474" y="19039"/>
                </a:lnTo>
                <a:lnTo>
                  <a:pt x="14534" y="18919"/>
                </a:lnTo>
                <a:lnTo>
                  <a:pt x="15135" y="19519"/>
                </a:lnTo>
                <a:lnTo>
                  <a:pt x="16036" y="20360"/>
                </a:lnTo>
                <a:lnTo>
                  <a:pt x="16516" y="20720"/>
                </a:lnTo>
                <a:lnTo>
                  <a:pt x="16756" y="20901"/>
                </a:lnTo>
                <a:lnTo>
                  <a:pt x="17057" y="21021"/>
                </a:lnTo>
                <a:lnTo>
                  <a:pt x="17177" y="21021"/>
                </a:lnTo>
                <a:lnTo>
                  <a:pt x="16576" y="24384"/>
                </a:lnTo>
                <a:lnTo>
                  <a:pt x="15375" y="30329"/>
                </a:lnTo>
                <a:lnTo>
                  <a:pt x="14714" y="33272"/>
                </a:lnTo>
                <a:lnTo>
                  <a:pt x="14054" y="36215"/>
                </a:lnTo>
                <a:lnTo>
                  <a:pt x="13753" y="37416"/>
                </a:lnTo>
                <a:lnTo>
                  <a:pt x="13213" y="37056"/>
                </a:lnTo>
                <a:lnTo>
                  <a:pt x="12612" y="36695"/>
                </a:lnTo>
                <a:lnTo>
                  <a:pt x="11591" y="36035"/>
                </a:lnTo>
                <a:lnTo>
                  <a:pt x="9790" y="34714"/>
                </a:lnTo>
                <a:lnTo>
                  <a:pt x="9850" y="34654"/>
                </a:lnTo>
                <a:lnTo>
                  <a:pt x="9910" y="34173"/>
                </a:lnTo>
                <a:lnTo>
                  <a:pt x="9910" y="33753"/>
                </a:lnTo>
                <a:lnTo>
                  <a:pt x="9850" y="33272"/>
                </a:lnTo>
                <a:lnTo>
                  <a:pt x="9730" y="32792"/>
                </a:lnTo>
                <a:lnTo>
                  <a:pt x="9369" y="31891"/>
                </a:lnTo>
                <a:lnTo>
                  <a:pt x="9069" y="31050"/>
                </a:lnTo>
                <a:lnTo>
                  <a:pt x="8769" y="30149"/>
                </a:lnTo>
                <a:lnTo>
                  <a:pt x="8468" y="29248"/>
                </a:lnTo>
                <a:lnTo>
                  <a:pt x="8288" y="28828"/>
                </a:lnTo>
                <a:lnTo>
                  <a:pt x="8048" y="28408"/>
                </a:lnTo>
                <a:lnTo>
                  <a:pt x="7808" y="28047"/>
                </a:lnTo>
                <a:lnTo>
                  <a:pt x="7508" y="27687"/>
                </a:lnTo>
                <a:lnTo>
                  <a:pt x="7387" y="27627"/>
                </a:lnTo>
                <a:lnTo>
                  <a:pt x="7207" y="27627"/>
                </a:lnTo>
                <a:lnTo>
                  <a:pt x="7027" y="27687"/>
                </a:lnTo>
                <a:lnTo>
                  <a:pt x="6967" y="27867"/>
                </a:lnTo>
                <a:lnTo>
                  <a:pt x="6907" y="28348"/>
                </a:lnTo>
                <a:lnTo>
                  <a:pt x="6907" y="28828"/>
                </a:lnTo>
                <a:lnTo>
                  <a:pt x="6967" y="29309"/>
                </a:lnTo>
                <a:lnTo>
                  <a:pt x="7087" y="29789"/>
                </a:lnTo>
                <a:lnTo>
                  <a:pt x="7387" y="30750"/>
                </a:lnTo>
                <a:lnTo>
                  <a:pt x="7688" y="31651"/>
                </a:lnTo>
                <a:lnTo>
                  <a:pt x="7988" y="32612"/>
                </a:lnTo>
                <a:lnTo>
                  <a:pt x="8108" y="33152"/>
                </a:lnTo>
                <a:lnTo>
                  <a:pt x="8288" y="33633"/>
                </a:lnTo>
                <a:lnTo>
                  <a:pt x="7387" y="32972"/>
                </a:lnTo>
                <a:lnTo>
                  <a:pt x="5466" y="31531"/>
                </a:lnTo>
                <a:lnTo>
                  <a:pt x="4565" y="30810"/>
                </a:lnTo>
                <a:lnTo>
                  <a:pt x="3664" y="30029"/>
                </a:lnTo>
                <a:lnTo>
                  <a:pt x="2883" y="29188"/>
                </a:lnTo>
                <a:lnTo>
                  <a:pt x="2042" y="28408"/>
                </a:lnTo>
                <a:lnTo>
                  <a:pt x="1622" y="27987"/>
                </a:lnTo>
                <a:lnTo>
                  <a:pt x="1202" y="27627"/>
                </a:lnTo>
                <a:lnTo>
                  <a:pt x="721" y="27327"/>
                </a:lnTo>
                <a:lnTo>
                  <a:pt x="241" y="27086"/>
                </a:lnTo>
                <a:lnTo>
                  <a:pt x="60" y="27086"/>
                </a:lnTo>
                <a:lnTo>
                  <a:pt x="60" y="27147"/>
                </a:lnTo>
                <a:lnTo>
                  <a:pt x="0" y="27207"/>
                </a:lnTo>
                <a:lnTo>
                  <a:pt x="121" y="27687"/>
                </a:lnTo>
                <a:lnTo>
                  <a:pt x="241" y="28167"/>
                </a:lnTo>
                <a:lnTo>
                  <a:pt x="481" y="28588"/>
                </a:lnTo>
                <a:lnTo>
                  <a:pt x="721" y="29008"/>
                </a:lnTo>
                <a:lnTo>
                  <a:pt x="1322" y="29789"/>
                </a:lnTo>
                <a:lnTo>
                  <a:pt x="2042" y="30510"/>
                </a:lnTo>
                <a:lnTo>
                  <a:pt x="2943" y="31411"/>
                </a:lnTo>
                <a:lnTo>
                  <a:pt x="3904" y="32251"/>
                </a:lnTo>
                <a:lnTo>
                  <a:pt x="5886" y="33933"/>
                </a:lnTo>
                <a:lnTo>
                  <a:pt x="10090" y="37176"/>
                </a:lnTo>
                <a:lnTo>
                  <a:pt x="12312" y="38918"/>
                </a:lnTo>
                <a:lnTo>
                  <a:pt x="12793" y="39278"/>
                </a:lnTo>
                <a:lnTo>
                  <a:pt x="13213" y="39578"/>
                </a:lnTo>
                <a:lnTo>
                  <a:pt x="12552" y="42041"/>
                </a:lnTo>
                <a:lnTo>
                  <a:pt x="12132" y="43422"/>
                </a:lnTo>
                <a:lnTo>
                  <a:pt x="11711" y="44923"/>
                </a:lnTo>
                <a:lnTo>
                  <a:pt x="11531" y="45704"/>
                </a:lnTo>
                <a:lnTo>
                  <a:pt x="11411" y="46485"/>
                </a:lnTo>
                <a:lnTo>
                  <a:pt x="11351" y="47205"/>
                </a:lnTo>
                <a:lnTo>
                  <a:pt x="11411" y="47926"/>
                </a:lnTo>
                <a:lnTo>
                  <a:pt x="11531" y="48166"/>
                </a:lnTo>
                <a:lnTo>
                  <a:pt x="11651" y="48346"/>
                </a:lnTo>
                <a:lnTo>
                  <a:pt x="11892" y="48527"/>
                </a:lnTo>
                <a:lnTo>
                  <a:pt x="12132" y="48587"/>
                </a:lnTo>
                <a:lnTo>
                  <a:pt x="12372" y="48647"/>
                </a:lnTo>
                <a:lnTo>
                  <a:pt x="12612" y="48587"/>
                </a:lnTo>
                <a:lnTo>
                  <a:pt x="12853" y="48527"/>
                </a:lnTo>
                <a:lnTo>
                  <a:pt x="13033" y="48346"/>
                </a:lnTo>
                <a:lnTo>
                  <a:pt x="13453" y="47866"/>
                </a:lnTo>
                <a:lnTo>
                  <a:pt x="13753" y="47325"/>
                </a:lnTo>
                <a:lnTo>
                  <a:pt x="14054" y="46725"/>
                </a:lnTo>
                <a:lnTo>
                  <a:pt x="14294" y="46064"/>
                </a:lnTo>
                <a:lnTo>
                  <a:pt x="15315" y="45524"/>
                </a:lnTo>
                <a:lnTo>
                  <a:pt x="16336" y="44923"/>
                </a:lnTo>
                <a:lnTo>
                  <a:pt x="18318" y="43662"/>
                </a:lnTo>
                <a:lnTo>
                  <a:pt x="22762" y="40899"/>
                </a:lnTo>
                <a:lnTo>
                  <a:pt x="24263" y="39939"/>
                </a:lnTo>
                <a:lnTo>
                  <a:pt x="24323" y="39999"/>
                </a:lnTo>
                <a:lnTo>
                  <a:pt x="24383" y="40059"/>
                </a:lnTo>
                <a:lnTo>
                  <a:pt x="24864" y="40239"/>
                </a:lnTo>
                <a:lnTo>
                  <a:pt x="25344" y="40359"/>
                </a:lnTo>
                <a:lnTo>
                  <a:pt x="26906" y="40359"/>
                </a:lnTo>
                <a:lnTo>
                  <a:pt x="27446" y="40239"/>
                </a:lnTo>
                <a:lnTo>
                  <a:pt x="28467" y="39999"/>
                </a:lnTo>
                <a:lnTo>
                  <a:pt x="29368" y="39698"/>
                </a:lnTo>
                <a:lnTo>
                  <a:pt x="29849" y="39518"/>
                </a:lnTo>
                <a:lnTo>
                  <a:pt x="30389" y="39278"/>
                </a:lnTo>
                <a:lnTo>
                  <a:pt x="30810" y="39038"/>
                </a:lnTo>
                <a:lnTo>
                  <a:pt x="31230" y="38737"/>
                </a:lnTo>
                <a:lnTo>
                  <a:pt x="31530" y="38377"/>
                </a:lnTo>
                <a:lnTo>
                  <a:pt x="31650" y="38137"/>
                </a:lnTo>
                <a:lnTo>
                  <a:pt x="31710" y="37897"/>
                </a:lnTo>
                <a:lnTo>
                  <a:pt x="31650" y="37716"/>
                </a:lnTo>
                <a:lnTo>
                  <a:pt x="31590" y="37656"/>
                </a:lnTo>
                <a:lnTo>
                  <a:pt x="31470" y="37596"/>
                </a:lnTo>
                <a:lnTo>
                  <a:pt x="31110" y="37596"/>
                </a:lnTo>
                <a:lnTo>
                  <a:pt x="30689" y="37656"/>
                </a:lnTo>
                <a:lnTo>
                  <a:pt x="30269" y="37776"/>
                </a:lnTo>
                <a:lnTo>
                  <a:pt x="29909" y="37957"/>
                </a:lnTo>
                <a:lnTo>
                  <a:pt x="29068" y="38377"/>
                </a:lnTo>
                <a:lnTo>
                  <a:pt x="28708" y="38557"/>
                </a:lnTo>
                <a:lnTo>
                  <a:pt x="28347" y="38737"/>
                </a:lnTo>
                <a:lnTo>
                  <a:pt x="27446" y="38978"/>
                </a:lnTo>
                <a:lnTo>
                  <a:pt x="26546" y="39218"/>
                </a:lnTo>
                <a:lnTo>
                  <a:pt x="25645" y="39398"/>
                </a:lnTo>
                <a:lnTo>
                  <a:pt x="24804" y="39638"/>
                </a:lnTo>
                <a:lnTo>
                  <a:pt x="24804" y="39638"/>
                </a:lnTo>
                <a:lnTo>
                  <a:pt x="27146" y="38137"/>
                </a:lnTo>
                <a:lnTo>
                  <a:pt x="28047" y="37536"/>
                </a:lnTo>
                <a:lnTo>
                  <a:pt x="29008" y="36876"/>
                </a:lnTo>
                <a:lnTo>
                  <a:pt x="29428" y="36515"/>
                </a:lnTo>
                <a:lnTo>
                  <a:pt x="29789" y="36095"/>
                </a:lnTo>
                <a:lnTo>
                  <a:pt x="30149" y="35675"/>
                </a:lnTo>
                <a:lnTo>
                  <a:pt x="30389" y="35194"/>
                </a:lnTo>
                <a:lnTo>
                  <a:pt x="30389" y="35074"/>
                </a:lnTo>
                <a:lnTo>
                  <a:pt x="30329" y="35014"/>
                </a:lnTo>
                <a:lnTo>
                  <a:pt x="29789" y="35074"/>
                </a:lnTo>
                <a:lnTo>
                  <a:pt x="29248" y="35134"/>
                </a:lnTo>
                <a:lnTo>
                  <a:pt x="28708" y="35314"/>
                </a:lnTo>
                <a:lnTo>
                  <a:pt x="28167" y="35494"/>
                </a:lnTo>
                <a:lnTo>
                  <a:pt x="27206" y="36035"/>
                </a:lnTo>
                <a:lnTo>
                  <a:pt x="26245" y="36575"/>
                </a:lnTo>
                <a:lnTo>
                  <a:pt x="23903" y="37957"/>
                </a:lnTo>
                <a:lnTo>
                  <a:pt x="21561" y="39398"/>
                </a:lnTo>
                <a:lnTo>
                  <a:pt x="21501" y="39398"/>
                </a:lnTo>
                <a:lnTo>
                  <a:pt x="21561" y="39338"/>
                </a:lnTo>
                <a:lnTo>
                  <a:pt x="21921" y="38377"/>
                </a:lnTo>
                <a:lnTo>
                  <a:pt x="22342" y="37416"/>
                </a:lnTo>
                <a:lnTo>
                  <a:pt x="22762" y="36515"/>
                </a:lnTo>
                <a:lnTo>
                  <a:pt x="22942" y="36035"/>
                </a:lnTo>
                <a:lnTo>
                  <a:pt x="23122" y="35554"/>
                </a:lnTo>
                <a:lnTo>
                  <a:pt x="23062" y="35314"/>
                </a:lnTo>
                <a:lnTo>
                  <a:pt x="22942" y="35194"/>
                </a:lnTo>
                <a:lnTo>
                  <a:pt x="22822" y="35074"/>
                </a:lnTo>
                <a:lnTo>
                  <a:pt x="22702" y="35134"/>
                </a:lnTo>
                <a:lnTo>
                  <a:pt x="22582" y="35134"/>
                </a:lnTo>
                <a:lnTo>
                  <a:pt x="22281" y="35434"/>
                </a:lnTo>
                <a:lnTo>
                  <a:pt x="21981" y="35735"/>
                </a:lnTo>
                <a:lnTo>
                  <a:pt x="21681" y="36095"/>
                </a:lnTo>
                <a:lnTo>
                  <a:pt x="21441" y="36455"/>
                </a:lnTo>
                <a:lnTo>
                  <a:pt x="21080" y="37176"/>
                </a:lnTo>
                <a:lnTo>
                  <a:pt x="20720" y="38017"/>
                </a:lnTo>
                <a:lnTo>
                  <a:pt x="20480" y="38437"/>
                </a:lnTo>
                <a:lnTo>
                  <a:pt x="20240" y="39038"/>
                </a:lnTo>
                <a:lnTo>
                  <a:pt x="20059" y="39698"/>
                </a:lnTo>
                <a:lnTo>
                  <a:pt x="20059" y="39999"/>
                </a:lnTo>
                <a:lnTo>
                  <a:pt x="20059" y="40299"/>
                </a:lnTo>
                <a:lnTo>
                  <a:pt x="17117" y="42041"/>
                </a:lnTo>
                <a:lnTo>
                  <a:pt x="15075" y="43302"/>
                </a:lnTo>
                <a:lnTo>
                  <a:pt x="15195" y="42761"/>
                </a:lnTo>
                <a:lnTo>
                  <a:pt x="15976" y="39878"/>
                </a:lnTo>
                <a:lnTo>
                  <a:pt x="16696" y="36996"/>
                </a:lnTo>
                <a:lnTo>
                  <a:pt x="17597" y="33092"/>
                </a:lnTo>
                <a:lnTo>
                  <a:pt x="18438" y="29248"/>
                </a:lnTo>
                <a:lnTo>
                  <a:pt x="18738" y="29128"/>
                </a:lnTo>
                <a:lnTo>
                  <a:pt x="19038" y="28948"/>
                </a:lnTo>
                <a:lnTo>
                  <a:pt x="19639" y="28528"/>
                </a:lnTo>
                <a:lnTo>
                  <a:pt x="20720" y="27567"/>
                </a:lnTo>
                <a:lnTo>
                  <a:pt x="21981" y="26486"/>
                </a:lnTo>
                <a:lnTo>
                  <a:pt x="22101" y="26666"/>
                </a:lnTo>
                <a:lnTo>
                  <a:pt x="22342" y="26786"/>
                </a:lnTo>
                <a:lnTo>
                  <a:pt x="22762" y="26906"/>
                </a:lnTo>
                <a:lnTo>
                  <a:pt x="23242" y="26966"/>
                </a:lnTo>
                <a:lnTo>
                  <a:pt x="23723" y="26966"/>
                </a:lnTo>
                <a:lnTo>
                  <a:pt x="24744" y="27086"/>
                </a:lnTo>
                <a:lnTo>
                  <a:pt x="26786" y="27086"/>
                </a:lnTo>
                <a:lnTo>
                  <a:pt x="27807" y="26966"/>
                </a:lnTo>
                <a:lnTo>
                  <a:pt x="28708" y="26906"/>
                </a:lnTo>
                <a:lnTo>
                  <a:pt x="29608" y="26726"/>
                </a:lnTo>
                <a:lnTo>
                  <a:pt x="30509" y="26546"/>
                </a:lnTo>
                <a:lnTo>
                  <a:pt x="31410" y="26306"/>
                </a:lnTo>
                <a:lnTo>
                  <a:pt x="32311" y="26065"/>
                </a:lnTo>
                <a:lnTo>
                  <a:pt x="33212" y="25765"/>
                </a:lnTo>
                <a:lnTo>
                  <a:pt x="34953" y="25105"/>
                </a:lnTo>
                <a:lnTo>
                  <a:pt x="35074" y="24984"/>
                </a:lnTo>
                <a:lnTo>
                  <a:pt x="35194" y="24864"/>
                </a:lnTo>
                <a:lnTo>
                  <a:pt x="35314" y="24624"/>
                </a:lnTo>
                <a:lnTo>
                  <a:pt x="35314" y="24384"/>
                </a:lnTo>
                <a:lnTo>
                  <a:pt x="35194" y="24144"/>
                </a:lnTo>
                <a:lnTo>
                  <a:pt x="35014" y="23903"/>
                </a:lnTo>
                <a:lnTo>
                  <a:pt x="34773" y="23723"/>
                </a:lnTo>
                <a:lnTo>
                  <a:pt x="34473" y="23723"/>
                </a:lnTo>
                <a:lnTo>
                  <a:pt x="34173" y="23783"/>
                </a:lnTo>
                <a:lnTo>
                  <a:pt x="33272" y="24144"/>
                </a:lnTo>
                <a:lnTo>
                  <a:pt x="32311" y="24504"/>
                </a:lnTo>
                <a:lnTo>
                  <a:pt x="31350" y="24804"/>
                </a:lnTo>
                <a:lnTo>
                  <a:pt x="30449" y="25045"/>
                </a:lnTo>
                <a:lnTo>
                  <a:pt x="29428" y="25225"/>
                </a:lnTo>
                <a:lnTo>
                  <a:pt x="28467" y="25405"/>
                </a:lnTo>
                <a:lnTo>
                  <a:pt x="27506" y="25525"/>
                </a:lnTo>
                <a:lnTo>
                  <a:pt x="26485" y="25585"/>
                </a:lnTo>
                <a:lnTo>
                  <a:pt x="25645" y="25645"/>
                </a:lnTo>
                <a:lnTo>
                  <a:pt x="24744" y="25585"/>
                </a:lnTo>
                <a:lnTo>
                  <a:pt x="23062" y="25465"/>
                </a:lnTo>
                <a:lnTo>
                  <a:pt x="23663" y="24864"/>
                </a:lnTo>
                <a:lnTo>
                  <a:pt x="24984" y="23483"/>
                </a:lnTo>
                <a:lnTo>
                  <a:pt x="26305" y="21982"/>
                </a:lnTo>
                <a:lnTo>
                  <a:pt x="27506" y="20480"/>
                </a:lnTo>
                <a:lnTo>
                  <a:pt x="28647" y="18919"/>
                </a:lnTo>
                <a:lnTo>
                  <a:pt x="29729" y="17237"/>
                </a:lnTo>
                <a:lnTo>
                  <a:pt x="30749" y="15496"/>
                </a:lnTo>
                <a:lnTo>
                  <a:pt x="30990" y="15556"/>
                </a:lnTo>
                <a:lnTo>
                  <a:pt x="31170" y="15496"/>
                </a:lnTo>
                <a:lnTo>
                  <a:pt x="31290" y="15435"/>
                </a:lnTo>
                <a:lnTo>
                  <a:pt x="32371" y="14715"/>
                </a:lnTo>
                <a:lnTo>
                  <a:pt x="33392" y="13934"/>
                </a:lnTo>
                <a:lnTo>
                  <a:pt x="34353" y="13093"/>
                </a:lnTo>
                <a:lnTo>
                  <a:pt x="35254" y="12252"/>
                </a:lnTo>
                <a:lnTo>
                  <a:pt x="36095" y="11352"/>
                </a:lnTo>
                <a:lnTo>
                  <a:pt x="36875" y="10451"/>
                </a:lnTo>
                <a:lnTo>
                  <a:pt x="37176" y="9970"/>
                </a:lnTo>
                <a:lnTo>
                  <a:pt x="37476" y="9490"/>
                </a:lnTo>
                <a:lnTo>
                  <a:pt x="37776" y="8949"/>
                </a:lnTo>
                <a:lnTo>
                  <a:pt x="37956" y="8409"/>
                </a:lnTo>
                <a:lnTo>
                  <a:pt x="37956" y="8229"/>
                </a:lnTo>
                <a:lnTo>
                  <a:pt x="37836" y="8109"/>
                </a:lnTo>
                <a:lnTo>
                  <a:pt x="37716" y="8049"/>
                </a:lnTo>
                <a:lnTo>
                  <a:pt x="37596" y="8109"/>
                </a:lnTo>
                <a:lnTo>
                  <a:pt x="37115" y="8409"/>
                </a:lnTo>
                <a:lnTo>
                  <a:pt x="36695" y="8769"/>
                </a:lnTo>
                <a:lnTo>
                  <a:pt x="35914" y="9550"/>
                </a:lnTo>
                <a:lnTo>
                  <a:pt x="35194" y="10331"/>
                </a:lnTo>
                <a:lnTo>
                  <a:pt x="34413" y="11111"/>
                </a:lnTo>
                <a:lnTo>
                  <a:pt x="33212" y="12132"/>
                </a:lnTo>
                <a:lnTo>
                  <a:pt x="31951" y="13093"/>
                </a:lnTo>
                <a:lnTo>
                  <a:pt x="32371" y="12132"/>
                </a:lnTo>
                <a:lnTo>
                  <a:pt x="33092" y="10391"/>
                </a:lnTo>
                <a:lnTo>
                  <a:pt x="33752" y="8649"/>
                </a:lnTo>
                <a:lnTo>
                  <a:pt x="34053" y="7928"/>
                </a:lnTo>
                <a:lnTo>
                  <a:pt x="34293" y="7088"/>
                </a:lnTo>
                <a:lnTo>
                  <a:pt x="34353" y="6667"/>
                </a:lnTo>
                <a:lnTo>
                  <a:pt x="34353" y="6247"/>
                </a:lnTo>
                <a:lnTo>
                  <a:pt x="34353" y="5887"/>
                </a:lnTo>
                <a:lnTo>
                  <a:pt x="34233" y="5526"/>
                </a:lnTo>
                <a:lnTo>
                  <a:pt x="34113" y="5466"/>
                </a:lnTo>
                <a:lnTo>
                  <a:pt x="34053" y="5466"/>
                </a:lnTo>
                <a:lnTo>
                  <a:pt x="33752" y="5706"/>
                </a:lnTo>
                <a:lnTo>
                  <a:pt x="33512" y="5947"/>
                </a:lnTo>
                <a:lnTo>
                  <a:pt x="33332" y="6247"/>
                </a:lnTo>
                <a:lnTo>
                  <a:pt x="33152" y="6607"/>
                </a:lnTo>
                <a:lnTo>
                  <a:pt x="32912" y="7268"/>
                </a:lnTo>
                <a:lnTo>
                  <a:pt x="32671" y="7928"/>
                </a:lnTo>
                <a:lnTo>
                  <a:pt x="31951" y="9790"/>
                </a:lnTo>
                <a:lnTo>
                  <a:pt x="31110" y="11592"/>
                </a:lnTo>
                <a:lnTo>
                  <a:pt x="30269" y="13213"/>
                </a:lnTo>
                <a:lnTo>
                  <a:pt x="29308" y="14835"/>
                </a:lnTo>
                <a:lnTo>
                  <a:pt x="28347" y="16396"/>
                </a:lnTo>
                <a:lnTo>
                  <a:pt x="27266" y="17898"/>
                </a:lnTo>
                <a:lnTo>
                  <a:pt x="26365" y="19219"/>
                </a:lnTo>
                <a:lnTo>
                  <a:pt x="25344" y="20420"/>
                </a:lnTo>
                <a:lnTo>
                  <a:pt x="25224" y="19219"/>
                </a:lnTo>
                <a:lnTo>
                  <a:pt x="25104" y="17958"/>
                </a:lnTo>
                <a:lnTo>
                  <a:pt x="24924" y="16757"/>
                </a:lnTo>
                <a:lnTo>
                  <a:pt x="24744" y="16156"/>
                </a:lnTo>
                <a:lnTo>
                  <a:pt x="24564" y="15616"/>
                </a:lnTo>
                <a:lnTo>
                  <a:pt x="24504" y="15435"/>
                </a:lnTo>
                <a:lnTo>
                  <a:pt x="24383" y="15315"/>
                </a:lnTo>
                <a:lnTo>
                  <a:pt x="24203" y="15255"/>
                </a:lnTo>
                <a:lnTo>
                  <a:pt x="24023" y="15255"/>
                </a:lnTo>
                <a:lnTo>
                  <a:pt x="23903" y="15315"/>
                </a:lnTo>
                <a:lnTo>
                  <a:pt x="23783" y="15435"/>
                </a:lnTo>
                <a:lnTo>
                  <a:pt x="23663" y="15556"/>
                </a:lnTo>
                <a:lnTo>
                  <a:pt x="23603" y="15736"/>
                </a:lnTo>
                <a:lnTo>
                  <a:pt x="23543" y="16456"/>
                </a:lnTo>
                <a:lnTo>
                  <a:pt x="23543" y="17237"/>
                </a:lnTo>
                <a:lnTo>
                  <a:pt x="23603" y="18018"/>
                </a:lnTo>
                <a:lnTo>
                  <a:pt x="23663" y="18799"/>
                </a:lnTo>
                <a:lnTo>
                  <a:pt x="23903" y="20300"/>
                </a:lnTo>
                <a:lnTo>
                  <a:pt x="24143" y="21801"/>
                </a:lnTo>
                <a:lnTo>
                  <a:pt x="23302" y="22762"/>
                </a:lnTo>
                <a:lnTo>
                  <a:pt x="22402" y="23663"/>
                </a:lnTo>
                <a:lnTo>
                  <a:pt x="21020" y="24924"/>
                </a:lnTo>
                <a:lnTo>
                  <a:pt x="19639" y="26186"/>
                </a:lnTo>
                <a:lnTo>
                  <a:pt x="18918" y="26726"/>
                </a:lnTo>
                <a:lnTo>
                  <a:pt x="19279" y="24624"/>
                </a:lnTo>
                <a:lnTo>
                  <a:pt x="19819" y="21621"/>
                </a:lnTo>
                <a:lnTo>
                  <a:pt x="20240" y="18558"/>
                </a:lnTo>
                <a:lnTo>
                  <a:pt x="20660" y="15496"/>
                </a:lnTo>
                <a:lnTo>
                  <a:pt x="20780" y="13994"/>
                </a:lnTo>
                <a:lnTo>
                  <a:pt x="20900" y="12493"/>
                </a:lnTo>
                <a:lnTo>
                  <a:pt x="20900" y="10931"/>
                </a:lnTo>
                <a:lnTo>
                  <a:pt x="20900" y="9370"/>
                </a:lnTo>
                <a:lnTo>
                  <a:pt x="20960" y="7868"/>
                </a:lnTo>
                <a:lnTo>
                  <a:pt x="20960" y="6307"/>
                </a:lnTo>
                <a:lnTo>
                  <a:pt x="21200" y="3304"/>
                </a:lnTo>
                <a:lnTo>
                  <a:pt x="21261" y="1743"/>
                </a:lnTo>
                <a:lnTo>
                  <a:pt x="21261" y="1022"/>
                </a:lnTo>
                <a:lnTo>
                  <a:pt x="21200" y="241"/>
                </a:lnTo>
                <a:lnTo>
                  <a:pt x="21140" y="121"/>
                </a:lnTo>
                <a:lnTo>
                  <a:pt x="21080" y="61"/>
                </a:lnTo>
                <a:lnTo>
                  <a:pt x="20960" y="1"/>
                </a:lnTo>
                <a:close/>
              </a:path>
            </a:pathLst>
          </a:custGeom>
          <a:solidFill>
            <a:srgbClr val="B597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0"/>
          <p:cNvSpPr/>
          <p:nvPr/>
        </p:nvSpPr>
        <p:spPr>
          <a:xfrm flipH="1">
            <a:off x="-34016" y="3332081"/>
            <a:ext cx="1123547" cy="317807"/>
          </a:xfrm>
          <a:custGeom>
            <a:avLst/>
            <a:gdLst/>
            <a:ahLst/>
            <a:cxnLst/>
            <a:rect l="l" t="t" r="r" b="b"/>
            <a:pathLst>
              <a:path w="44803" h="12673" extrusionOk="0">
                <a:moveTo>
                  <a:pt x="25164" y="0"/>
                </a:moveTo>
                <a:lnTo>
                  <a:pt x="25104" y="60"/>
                </a:lnTo>
                <a:lnTo>
                  <a:pt x="25344" y="961"/>
                </a:lnTo>
                <a:lnTo>
                  <a:pt x="25705" y="1802"/>
                </a:lnTo>
                <a:lnTo>
                  <a:pt x="26185" y="2643"/>
                </a:lnTo>
                <a:lnTo>
                  <a:pt x="26666" y="3424"/>
                </a:lnTo>
                <a:lnTo>
                  <a:pt x="27086" y="4084"/>
                </a:lnTo>
                <a:lnTo>
                  <a:pt x="25044" y="3604"/>
                </a:lnTo>
                <a:lnTo>
                  <a:pt x="23062" y="3123"/>
                </a:lnTo>
                <a:lnTo>
                  <a:pt x="20240" y="2583"/>
                </a:lnTo>
                <a:lnTo>
                  <a:pt x="17417" y="2162"/>
                </a:lnTo>
                <a:lnTo>
                  <a:pt x="14594" y="1862"/>
                </a:lnTo>
                <a:lnTo>
                  <a:pt x="11772" y="1622"/>
                </a:lnTo>
                <a:lnTo>
                  <a:pt x="10270" y="1502"/>
                </a:lnTo>
                <a:lnTo>
                  <a:pt x="8769" y="1502"/>
                </a:lnTo>
                <a:lnTo>
                  <a:pt x="7267" y="1442"/>
                </a:lnTo>
                <a:lnTo>
                  <a:pt x="5766" y="1502"/>
                </a:lnTo>
                <a:lnTo>
                  <a:pt x="4385" y="1502"/>
                </a:lnTo>
                <a:lnTo>
                  <a:pt x="2943" y="1562"/>
                </a:lnTo>
                <a:lnTo>
                  <a:pt x="2223" y="1622"/>
                </a:lnTo>
                <a:lnTo>
                  <a:pt x="1502" y="1742"/>
                </a:lnTo>
                <a:lnTo>
                  <a:pt x="781" y="1922"/>
                </a:lnTo>
                <a:lnTo>
                  <a:pt x="181" y="2162"/>
                </a:lnTo>
                <a:lnTo>
                  <a:pt x="61" y="2222"/>
                </a:lnTo>
                <a:lnTo>
                  <a:pt x="1" y="2403"/>
                </a:lnTo>
                <a:lnTo>
                  <a:pt x="1" y="2523"/>
                </a:lnTo>
                <a:lnTo>
                  <a:pt x="181" y="2583"/>
                </a:lnTo>
                <a:lnTo>
                  <a:pt x="781" y="2763"/>
                </a:lnTo>
                <a:lnTo>
                  <a:pt x="1442" y="2823"/>
                </a:lnTo>
                <a:lnTo>
                  <a:pt x="2823" y="2883"/>
                </a:lnTo>
                <a:lnTo>
                  <a:pt x="5586" y="2883"/>
                </a:lnTo>
                <a:lnTo>
                  <a:pt x="8469" y="3063"/>
                </a:lnTo>
                <a:lnTo>
                  <a:pt x="11351" y="3243"/>
                </a:lnTo>
                <a:lnTo>
                  <a:pt x="14174" y="3544"/>
                </a:lnTo>
                <a:lnTo>
                  <a:pt x="16937" y="3904"/>
                </a:lnTo>
                <a:lnTo>
                  <a:pt x="19759" y="4384"/>
                </a:lnTo>
                <a:lnTo>
                  <a:pt x="22522" y="4985"/>
                </a:lnTo>
                <a:lnTo>
                  <a:pt x="24984" y="5586"/>
                </a:lnTo>
                <a:lnTo>
                  <a:pt x="27386" y="6246"/>
                </a:lnTo>
                <a:lnTo>
                  <a:pt x="29789" y="6967"/>
                </a:lnTo>
                <a:lnTo>
                  <a:pt x="32191" y="7808"/>
                </a:lnTo>
                <a:lnTo>
                  <a:pt x="29609" y="7808"/>
                </a:lnTo>
                <a:lnTo>
                  <a:pt x="28347" y="7928"/>
                </a:lnTo>
                <a:lnTo>
                  <a:pt x="27086" y="8048"/>
                </a:lnTo>
                <a:lnTo>
                  <a:pt x="25405" y="8288"/>
                </a:lnTo>
                <a:lnTo>
                  <a:pt x="25344" y="8168"/>
                </a:lnTo>
                <a:lnTo>
                  <a:pt x="25224" y="8108"/>
                </a:lnTo>
                <a:lnTo>
                  <a:pt x="24684" y="7808"/>
                </a:lnTo>
                <a:lnTo>
                  <a:pt x="24083" y="7627"/>
                </a:lnTo>
                <a:lnTo>
                  <a:pt x="23483" y="7447"/>
                </a:lnTo>
                <a:lnTo>
                  <a:pt x="22822" y="7267"/>
                </a:lnTo>
                <a:lnTo>
                  <a:pt x="21501" y="7087"/>
                </a:lnTo>
                <a:lnTo>
                  <a:pt x="20300" y="6847"/>
                </a:lnTo>
                <a:lnTo>
                  <a:pt x="19099" y="6667"/>
                </a:lnTo>
                <a:lnTo>
                  <a:pt x="17897" y="6426"/>
                </a:lnTo>
                <a:lnTo>
                  <a:pt x="17297" y="6366"/>
                </a:lnTo>
                <a:lnTo>
                  <a:pt x="16696" y="6306"/>
                </a:lnTo>
                <a:lnTo>
                  <a:pt x="16156" y="6306"/>
                </a:lnTo>
                <a:lnTo>
                  <a:pt x="15555" y="6366"/>
                </a:lnTo>
                <a:lnTo>
                  <a:pt x="15375" y="6486"/>
                </a:lnTo>
                <a:lnTo>
                  <a:pt x="15315" y="6667"/>
                </a:lnTo>
                <a:lnTo>
                  <a:pt x="15375" y="6787"/>
                </a:lnTo>
                <a:lnTo>
                  <a:pt x="15495" y="6967"/>
                </a:lnTo>
                <a:lnTo>
                  <a:pt x="16036" y="7267"/>
                </a:lnTo>
                <a:lnTo>
                  <a:pt x="16576" y="7507"/>
                </a:lnTo>
                <a:lnTo>
                  <a:pt x="17237" y="7688"/>
                </a:lnTo>
                <a:lnTo>
                  <a:pt x="17837" y="7868"/>
                </a:lnTo>
                <a:lnTo>
                  <a:pt x="19099" y="8108"/>
                </a:lnTo>
                <a:lnTo>
                  <a:pt x="20360" y="8348"/>
                </a:lnTo>
                <a:lnTo>
                  <a:pt x="21501" y="8588"/>
                </a:lnTo>
                <a:lnTo>
                  <a:pt x="22702" y="8829"/>
                </a:lnTo>
                <a:lnTo>
                  <a:pt x="22282" y="8949"/>
                </a:lnTo>
                <a:lnTo>
                  <a:pt x="21141" y="9249"/>
                </a:lnTo>
                <a:lnTo>
                  <a:pt x="19999" y="9609"/>
                </a:lnTo>
                <a:lnTo>
                  <a:pt x="19459" y="9850"/>
                </a:lnTo>
                <a:lnTo>
                  <a:pt x="18918" y="10090"/>
                </a:lnTo>
                <a:lnTo>
                  <a:pt x="18438" y="10390"/>
                </a:lnTo>
                <a:lnTo>
                  <a:pt x="17958" y="10750"/>
                </a:lnTo>
                <a:lnTo>
                  <a:pt x="17897" y="10871"/>
                </a:lnTo>
                <a:lnTo>
                  <a:pt x="17837" y="10991"/>
                </a:lnTo>
                <a:lnTo>
                  <a:pt x="17897" y="11231"/>
                </a:lnTo>
                <a:lnTo>
                  <a:pt x="18018" y="11411"/>
                </a:lnTo>
                <a:lnTo>
                  <a:pt x="18138" y="11471"/>
                </a:lnTo>
                <a:lnTo>
                  <a:pt x="18798" y="11471"/>
                </a:lnTo>
                <a:lnTo>
                  <a:pt x="19399" y="11411"/>
                </a:lnTo>
                <a:lnTo>
                  <a:pt x="20540" y="11231"/>
                </a:lnTo>
                <a:lnTo>
                  <a:pt x="21621" y="10931"/>
                </a:lnTo>
                <a:lnTo>
                  <a:pt x="22762" y="10630"/>
                </a:lnTo>
                <a:lnTo>
                  <a:pt x="25104" y="10210"/>
                </a:lnTo>
                <a:lnTo>
                  <a:pt x="27507" y="9910"/>
                </a:lnTo>
                <a:lnTo>
                  <a:pt x="29849" y="9729"/>
                </a:lnTo>
                <a:lnTo>
                  <a:pt x="32131" y="9669"/>
                </a:lnTo>
                <a:lnTo>
                  <a:pt x="33392" y="9729"/>
                </a:lnTo>
                <a:lnTo>
                  <a:pt x="34593" y="9790"/>
                </a:lnTo>
                <a:lnTo>
                  <a:pt x="35794" y="9850"/>
                </a:lnTo>
                <a:lnTo>
                  <a:pt x="36996" y="9790"/>
                </a:lnTo>
                <a:lnTo>
                  <a:pt x="37176" y="9729"/>
                </a:lnTo>
                <a:lnTo>
                  <a:pt x="38497" y="10330"/>
                </a:lnTo>
                <a:lnTo>
                  <a:pt x="41079" y="11591"/>
                </a:lnTo>
                <a:lnTo>
                  <a:pt x="42461" y="12192"/>
                </a:lnTo>
                <a:lnTo>
                  <a:pt x="43782" y="12672"/>
                </a:lnTo>
                <a:lnTo>
                  <a:pt x="44082" y="12672"/>
                </a:lnTo>
                <a:lnTo>
                  <a:pt x="44262" y="12612"/>
                </a:lnTo>
                <a:lnTo>
                  <a:pt x="44503" y="12492"/>
                </a:lnTo>
                <a:lnTo>
                  <a:pt x="44683" y="12252"/>
                </a:lnTo>
                <a:lnTo>
                  <a:pt x="44743" y="12072"/>
                </a:lnTo>
                <a:lnTo>
                  <a:pt x="44803" y="11831"/>
                </a:lnTo>
                <a:lnTo>
                  <a:pt x="44743" y="11591"/>
                </a:lnTo>
                <a:lnTo>
                  <a:pt x="44563" y="11351"/>
                </a:lnTo>
                <a:lnTo>
                  <a:pt x="43422" y="10510"/>
                </a:lnTo>
                <a:lnTo>
                  <a:pt x="42160" y="9729"/>
                </a:lnTo>
                <a:lnTo>
                  <a:pt x="40899" y="9069"/>
                </a:lnTo>
                <a:lnTo>
                  <a:pt x="39578" y="8408"/>
                </a:lnTo>
                <a:lnTo>
                  <a:pt x="38197" y="7868"/>
                </a:lnTo>
                <a:lnTo>
                  <a:pt x="36815" y="7327"/>
                </a:lnTo>
                <a:lnTo>
                  <a:pt x="34113" y="6306"/>
                </a:lnTo>
                <a:lnTo>
                  <a:pt x="31771" y="5526"/>
                </a:lnTo>
                <a:lnTo>
                  <a:pt x="29428" y="4745"/>
                </a:lnTo>
                <a:lnTo>
                  <a:pt x="29248" y="4444"/>
                </a:lnTo>
                <a:lnTo>
                  <a:pt x="29068" y="4084"/>
                </a:lnTo>
                <a:lnTo>
                  <a:pt x="28648" y="3484"/>
                </a:lnTo>
                <a:lnTo>
                  <a:pt x="27687" y="2343"/>
                </a:lnTo>
                <a:lnTo>
                  <a:pt x="27146" y="1682"/>
                </a:lnTo>
                <a:lnTo>
                  <a:pt x="26546" y="1021"/>
                </a:lnTo>
                <a:lnTo>
                  <a:pt x="25945" y="481"/>
                </a:lnTo>
                <a:lnTo>
                  <a:pt x="25224" y="0"/>
                </a:lnTo>
                <a:close/>
              </a:path>
            </a:pathLst>
          </a:custGeom>
          <a:solidFill>
            <a:srgbClr val="B597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"/>
          <p:cNvSpPr/>
          <p:nvPr/>
        </p:nvSpPr>
        <p:spPr>
          <a:xfrm>
            <a:off x="7838241" y="1508294"/>
            <a:ext cx="276627" cy="275022"/>
          </a:xfrm>
          <a:custGeom>
            <a:avLst/>
            <a:gdLst/>
            <a:ahLst/>
            <a:cxnLst/>
            <a:rect l="l" t="t" r="r" b="b"/>
            <a:pathLst>
              <a:path w="20060" h="19940" extrusionOk="0">
                <a:moveTo>
                  <a:pt x="12372" y="13093"/>
                </a:moveTo>
                <a:lnTo>
                  <a:pt x="12913" y="13574"/>
                </a:lnTo>
                <a:lnTo>
                  <a:pt x="12973" y="13874"/>
                </a:lnTo>
                <a:lnTo>
                  <a:pt x="13093" y="14114"/>
                </a:lnTo>
                <a:lnTo>
                  <a:pt x="13093" y="14114"/>
                </a:lnTo>
                <a:lnTo>
                  <a:pt x="12372" y="13093"/>
                </a:lnTo>
                <a:close/>
                <a:moveTo>
                  <a:pt x="14114" y="1"/>
                </a:moveTo>
                <a:lnTo>
                  <a:pt x="13874" y="962"/>
                </a:lnTo>
                <a:lnTo>
                  <a:pt x="13694" y="1983"/>
                </a:lnTo>
                <a:lnTo>
                  <a:pt x="13694" y="2463"/>
                </a:lnTo>
                <a:lnTo>
                  <a:pt x="13694" y="3004"/>
                </a:lnTo>
                <a:lnTo>
                  <a:pt x="13754" y="3484"/>
                </a:lnTo>
                <a:lnTo>
                  <a:pt x="13934" y="3965"/>
                </a:lnTo>
                <a:lnTo>
                  <a:pt x="10090" y="9130"/>
                </a:lnTo>
                <a:lnTo>
                  <a:pt x="10030" y="9250"/>
                </a:lnTo>
                <a:lnTo>
                  <a:pt x="10090" y="7328"/>
                </a:lnTo>
                <a:lnTo>
                  <a:pt x="10150" y="6067"/>
                </a:lnTo>
                <a:lnTo>
                  <a:pt x="10391" y="5947"/>
                </a:lnTo>
                <a:lnTo>
                  <a:pt x="10571" y="5826"/>
                </a:lnTo>
                <a:lnTo>
                  <a:pt x="10751" y="5646"/>
                </a:lnTo>
                <a:lnTo>
                  <a:pt x="10871" y="5406"/>
                </a:lnTo>
                <a:lnTo>
                  <a:pt x="10931" y="5226"/>
                </a:lnTo>
                <a:lnTo>
                  <a:pt x="10931" y="4986"/>
                </a:lnTo>
                <a:lnTo>
                  <a:pt x="10931" y="4745"/>
                </a:lnTo>
                <a:lnTo>
                  <a:pt x="10811" y="4565"/>
                </a:lnTo>
                <a:lnTo>
                  <a:pt x="10751" y="4325"/>
                </a:lnTo>
                <a:lnTo>
                  <a:pt x="10571" y="4145"/>
                </a:lnTo>
                <a:lnTo>
                  <a:pt x="10451" y="4025"/>
                </a:lnTo>
                <a:lnTo>
                  <a:pt x="10210" y="3905"/>
                </a:lnTo>
                <a:lnTo>
                  <a:pt x="10030" y="3845"/>
                </a:lnTo>
                <a:lnTo>
                  <a:pt x="9550" y="3845"/>
                </a:lnTo>
                <a:lnTo>
                  <a:pt x="9310" y="3905"/>
                </a:lnTo>
                <a:lnTo>
                  <a:pt x="9129" y="4025"/>
                </a:lnTo>
                <a:lnTo>
                  <a:pt x="8949" y="4145"/>
                </a:lnTo>
                <a:lnTo>
                  <a:pt x="8829" y="4325"/>
                </a:lnTo>
                <a:lnTo>
                  <a:pt x="8709" y="4565"/>
                </a:lnTo>
                <a:lnTo>
                  <a:pt x="8649" y="4745"/>
                </a:lnTo>
                <a:lnTo>
                  <a:pt x="8649" y="4986"/>
                </a:lnTo>
                <a:lnTo>
                  <a:pt x="8709" y="5346"/>
                </a:lnTo>
                <a:lnTo>
                  <a:pt x="8889" y="5706"/>
                </a:lnTo>
                <a:lnTo>
                  <a:pt x="9129" y="5947"/>
                </a:lnTo>
                <a:lnTo>
                  <a:pt x="9490" y="6067"/>
                </a:lnTo>
                <a:lnTo>
                  <a:pt x="9430" y="6847"/>
                </a:lnTo>
                <a:lnTo>
                  <a:pt x="9250" y="8469"/>
                </a:lnTo>
                <a:lnTo>
                  <a:pt x="6907" y="5166"/>
                </a:lnTo>
                <a:lnTo>
                  <a:pt x="6006" y="3965"/>
                </a:lnTo>
                <a:lnTo>
                  <a:pt x="6427" y="2764"/>
                </a:lnTo>
                <a:lnTo>
                  <a:pt x="6547" y="2463"/>
                </a:lnTo>
                <a:lnTo>
                  <a:pt x="6607" y="2163"/>
                </a:lnTo>
                <a:lnTo>
                  <a:pt x="6667" y="1863"/>
                </a:lnTo>
                <a:lnTo>
                  <a:pt x="6547" y="1562"/>
                </a:lnTo>
                <a:lnTo>
                  <a:pt x="6487" y="1502"/>
                </a:lnTo>
                <a:lnTo>
                  <a:pt x="6367" y="1502"/>
                </a:lnTo>
                <a:lnTo>
                  <a:pt x="6127" y="1683"/>
                </a:lnTo>
                <a:lnTo>
                  <a:pt x="5946" y="1923"/>
                </a:lnTo>
                <a:lnTo>
                  <a:pt x="5826" y="2163"/>
                </a:lnTo>
                <a:lnTo>
                  <a:pt x="5706" y="2463"/>
                </a:lnTo>
                <a:lnTo>
                  <a:pt x="5406" y="3244"/>
                </a:lnTo>
                <a:lnTo>
                  <a:pt x="5226" y="2944"/>
                </a:lnTo>
                <a:lnTo>
                  <a:pt x="4565" y="2043"/>
                </a:lnTo>
                <a:lnTo>
                  <a:pt x="4205" y="1683"/>
                </a:lnTo>
                <a:lnTo>
                  <a:pt x="3965" y="1502"/>
                </a:lnTo>
                <a:lnTo>
                  <a:pt x="3724" y="1382"/>
                </a:lnTo>
                <a:lnTo>
                  <a:pt x="3604" y="1382"/>
                </a:lnTo>
                <a:lnTo>
                  <a:pt x="3604" y="1442"/>
                </a:lnTo>
                <a:lnTo>
                  <a:pt x="3724" y="1923"/>
                </a:lnTo>
                <a:lnTo>
                  <a:pt x="3904" y="2343"/>
                </a:lnTo>
                <a:lnTo>
                  <a:pt x="4505" y="3124"/>
                </a:lnTo>
                <a:lnTo>
                  <a:pt x="5046" y="3965"/>
                </a:lnTo>
                <a:lnTo>
                  <a:pt x="4385" y="3905"/>
                </a:lnTo>
                <a:lnTo>
                  <a:pt x="3784" y="3845"/>
                </a:lnTo>
                <a:lnTo>
                  <a:pt x="3544" y="3784"/>
                </a:lnTo>
                <a:lnTo>
                  <a:pt x="3244" y="3845"/>
                </a:lnTo>
                <a:lnTo>
                  <a:pt x="3064" y="3905"/>
                </a:lnTo>
                <a:lnTo>
                  <a:pt x="3004" y="4025"/>
                </a:lnTo>
                <a:lnTo>
                  <a:pt x="2944" y="4205"/>
                </a:lnTo>
                <a:lnTo>
                  <a:pt x="3064" y="4385"/>
                </a:lnTo>
                <a:lnTo>
                  <a:pt x="3304" y="4505"/>
                </a:lnTo>
                <a:lnTo>
                  <a:pt x="3604" y="4685"/>
                </a:lnTo>
                <a:lnTo>
                  <a:pt x="3904" y="4745"/>
                </a:lnTo>
                <a:lnTo>
                  <a:pt x="4265" y="4805"/>
                </a:lnTo>
                <a:lnTo>
                  <a:pt x="4565" y="4865"/>
                </a:lnTo>
                <a:lnTo>
                  <a:pt x="4925" y="4865"/>
                </a:lnTo>
                <a:lnTo>
                  <a:pt x="5226" y="4805"/>
                </a:lnTo>
                <a:lnTo>
                  <a:pt x="5466" y="4685"/>
                </a:lnTo>
                <a:lnTo>
                  <a:pt x="5526" y="4625"/>
                </a:lnTo>
                <a:lnTo>
                  <a:pt x="6067" y="5406"/>
                </a:lnTo>
                <a:lnTo>
                  <a:pt x="8229" y="8469"/>
                </a:lnTo>
                <a:lnTo>
                  <a:pt x="7148" y="7688"/>
                </a:lnTo>
                <a:lnTo>
                  <a:pt x="6847" y="7388"/>
                </a:lnTo>
                <a:lnTo>
                  <a:pt x="6487" y="7208"/>
                </a:lnTo>
                <a:lnTo>
                  <a:pt x="6487" y="7148"/>
                </a:lnTo>
                <a:lnTo>
                  <a:pt x="6427" y="6787"/>
                </a:lnTo>
                <a:lnTo>
                  <a:pt x="6247" y="6487"/>
                </a:lnTo>
                <a:lnTo>
                  <a:pt x="5946" y="6307"/>
                </a:lnTo>
                <a:lnTo>
                  <a:pt x="5766" y="6247"/>
                </a:lnTo>
                <a:lnTo>
                  <a:pt x="5406" y="6247"/>
                </a:lnTo>
                <a:lnTo>
                  <a:pt x="5226" y="6307"/>
                </a:lnTo>
                <a:lnTo>
                  <a:pt x="4925" y="6487"/>
                </a:lnTo>
                <a:lnTo>
                  <a:pt x="4685" y="6787"/>
                </a:lnTo>
                <a:lnTo>
                  <a:pt x="4685" y="6967"/>
                </a:lnTo>
                <a:lnTo>
                  <a:pt x="4625" y="7148"/>
                </a:lnTo>
                <a:lnTo>
                  <a:pt x="4745" y="7508"/>
                </a:lnTo>
                <a:lnTo>
                  <a:pt x="4925" y="7808"/>
                </a:lnTo>
                <a:lnTo>
                  <a:pt x="5226" y="7988"/>
                </a:lnTo>
                <a:lnTo>
                  <a:pt x="5406" y="8048"/>
                </a:lnTo>
                <a:lnTo>
                  <a:pt x="5826" y="8048"/>
                </a:lnTo>
                <a:lnTo>
                  <a:pt x="6127" y="7928"/>
                </a:lnTo>
                <a:lnTo>
                  <a:pt x="6487" y="8229"/>
                </a:lnTo>
                <a:lnTo>
                  <a:pt x="6907" y="8589"/>
                </a:lnTo>
                <a:lnTo>
                  <a:pt x="7328" y="8949"/>
                </a:lnTo>
                <a:lnTo>
                  <a:pt x="7328" y="8949"/>
                </a:lnTo>
                <a:lnTo>
                  <a:pt x="4925" y="8409"/>
                </a:lnTo>
                <a:lnTo>
                  <a:pt x="4565" y="8289"/>
                </a:lnTo>
                <a:lnTo>
                  <a:pt x="4265" y="7928"/>
                </a:lnTo>
                <a:lnTo>
                  <a:pt x="3965" y="7568"/>
                </a:lnTo>
                <a:lnTo>
                  <a:pt x="2884" y="6367"/>
                </a:lnTo>
                <a:lnTo>
                  <a:pt x="2823" y="6307"/>
                </a:lnTo>
                <a:lnTo>
                  <a:pt x="2703" y="6367"/>
                </a:lnTo>
                <a:lnTo>
                  <a:pt x="2643" y="6487"/>
                </a:lnTo>
                <a:lnTo>
                  <a:pt x="2643" y="6607"/>
                </a:lnTo>
                <a:lnTo>
                  <a:pt x="3664" y="7988"/>
                </a:lnTo>
                <a:lnTo>
                  <a:pt x="3724" y="8109"/>
                </a:lnTo>
                <a:lnTo>
                  <a:pt x="3724" y="8109"/>
                </a:lnTo>
                <a:lnTo>
                  <a:pt x="2823" y="7868"/>
                </a:lnTo>
                <a:lnTo>
                  <a:pt x="1983" y="7688"/>
                </a:lnTo>
                <a:lnTo>
                  <a:pt x="1082" y="7508"/>
                </a:lnTo>
                <a:lnTo>
                  <a:pt x="61" y="7508"/>
                </a:lnTo>
                <a:lnTo>
                  <a:pt x="1" y="7628"/>
                </a:lnTo>
                <a:lnTo>
                  <a:pt x="61" y="7748"/>
                </a:lnTo>
                <a:lnTo>
                  <a:pt x="121" y="7868"/>
                </a:lnTo>
                <a:lnTo>
                  <a:pt x="601" y="8048"/>
                </a:lnTo>
                <a:lnTo>
                  <a:pt x="1082" y="8289"/>
                </a:lnTo>
                <a:lnTo>
                  <a:pt x="2043" y="8589"/>
                </a:lnTo>
                <a:lnTo>
                  <a:pt x="4085" y="9009"/>
                </a:lnTo>
                <a:lnTo>
                  <a:pt x="3664" y="9310"/>
                </a:lnTo>
                <a:lnTo>
                  <a:pt x="3244" y="9550"/>
                </a:lnTo>
                <a:lnTo>
                  <a:pt x="2523" y="10030"/>
                </a:lnTo>
                <a:lnTo>
                  <a:pt x="2163" y="10271"/>
                </a:lnTo>
                <a:lnTo>
                  <a:pt x="1863" y="10571"/>
                </a:lnTo>
                <a:lnTo>
                  <a:pt x="1863" y="10691"/>
                </a:lnTo>
                <a:lnTo>
                  <a:pt x="1863" y="10751"/>
                </a:lnTo>
                <a:lnTo>
                  <a:pt x="1923" y="10811"/>
                </a:lnTo>
                <a:lnTo>
                  <a:pt x="2043" y="10811"/>
                </a:lnTo>
                <a:lnTo>
                  <a:pt x="2403" y="10631"/>
                </a:lnTo>
                <a:lnTo>
                  <a:pt x="2763" y="10451"/>
                </a:lnTo>
                <a:lnTo>
                  <a:pt x="3484" y="9970"/>
                </a:lnTo>
                <a:lnTo>
                  <a:pt x="4085" y="9550"/>
                </a:lnTo>
                <a:lnTo>
                  <a:pt x="4325" y="9370"/>
                </a:lnTo>
                <a:lnTo>
                  <a:pt x="4625" y="9130"/>
                </a:lnTo>
                <a:lnTo>
                  <a:pt x="4745" y="9190"/>
                </a:lnTo>
                <a:lnTo>
                  <a:pt x="8469" y="10150"/>
                </a:lnTo>
                <a:lnTo>
                  <a:pt x="7087" y="10571"/>
                </a:lnTo>
                <a:lnTo>
                  <a:pt x="6367" y="10871"/>
                </a:lnTo>
                <a:lnTo>
                  <a:pt x="5706" y="11171"/>
                </a:lnTo>
                <a:lnTo>
                  <a:pt x="5526" y="10991"/>
                </a:lnTo>
                <a:lnTo>
                  <a:pt x="5286" y="10931"/>
                </a:lnTo>
                <a:lnTo>
                  <a:pt x="4986" y="10871"/>
                </a:lnTo>
                <a:lnTo>
                  <a:pt x="4685" y="10931"/>
                </a:lnTo>
                <a:lnTo>
                  <a:pt x="4445" y="10991"/>
                </a:lnTo>
                <a:lnTo>
                  <a:pt x="4205" y="11171"/>
                </a:lnTo>
                <a:lnTo>
                  <a:pt x="4085" y="11352"/>
                </a:lnTo>
                <a:lnTo>
                  <a:pt x="3965" y="11532"/>
                </a:lnTo>
                <a:lnTo>
                  <a:pt x="3904" y="11712"/>
                </a:lnTo>
                <a:lnTo>
                  <a:pt x="3904" y="11952"/>
                </a:lnTo>
                <a:lnTo>
                  <a:pt x="3904" y="12132"/>
                </a:lnTo>
                <a:lnTo>
                  <a:pt x="3965" y="12373"/>
                </a:lnTo>
                <a:lnTo>
                  <a:pt x="4085" y="12553"/>
                </a:lnTo>
                <a:lnTo>
                  <a:pt x="4205" y="12733"/>
                </a:lnTo>
                <a:lnTo>
                  <a:pt x="4445" y="12913"/>
                </a:lnTo>
                <a:lnTo>
                  <a:pt x="4685" y="12973"/>
                </a:lnTo>
                <a:lnTo>
                  <a:pt x="4986" y="13033"/>
                </a:lnTo>
                <a:lnTo>
                  <a:pt x="5286" y="12973"/>
                </a:lnTo>
                <a:lnTo>
                  <a:pt x="5526" y="12853"/>
                </a:lnTo>
                <a:lnTo>
                  <a:pt x="5826" y="12673"/>
                </a:lnTo>
                <a:lnTo>
                  <a:pt x="6006" y="12373"/>
                </a:lnTo>
                <a:lnTo>
                  <a:pt x="6067" y="12072"/>
                </a:lnTo>
                <a:lnTo>
                  <a:pt x="6727" y="11952"/>
                </a:lnTo>
                <a:lnTo>
                  <a:pt x="7328" y="11712"/>
                </a:lnTo>
                <a:lnTo>
                  <a:pt x="8529" y="11231"/>
                </a:lnTo>
                <a:lnTo>
                  <a:pt x="8529" y="11231"/>
                </a:lnTo>
                <a:lnTo>
                  <a:pt x="6127" y="14595"/>
                </a:lnTo>
                <a:lnTo>
                  <a:pt x="5286" y="15856"/>
                </a:lnTo>
                <a:lnTo>
                  <a:pt x="4865" y="15736"/>
                </a:lnTo>
                <a:lnTo>
                  <a:pt x="4445" y="15616"/>
                </a:lnTo>
                <a:lnTo>
                  <a:pt x="3904" y="15495"/>
                </a:lnTo>
                <a:lnTo>
                  <a:pt x="3304" y="15435"/>
                </a:lnTo>
                <a:lnTo>
                  <a:pt x="3064" y="15375"/>
                </a:lnTo>
                <a:lnTo>
                  <a:pt x="2884" y="15435"/>
                </a:lnTo>
                <a:lnTo>
                  <a:pt x="2463" y="15495"/>
                </a:lnTo>
                <a:lnTo>
                  <a:pt x="2403" y="15616"/>
                </a:lnTo>
                <a:lnTo>
                  <a:pt x="2403" y="15676"/>
                </a:lnTo>
                <a:lnTo>
                  <a:pt x="2703" y="15976"/>
                </a:lnTo>
                <a:lnTo>
                  <a:pt x="3004" y="16156"/>
                </a:lnTo>
                <a:lnTo>
                  <a:pt x="3664" y="16336"/>
                </a:lnTo>
                <a:lnTo>
                  <a:pt x="4265" y="16456"/>
                </a:lnTo>
                <a:lnTo>
                  <a:pt x="4745" y="16577"/>
                </a:lnTo>
                <a:lnTo>
                  <a:pt x="4205" y="17357"/>
                </a:lnTo>
                <a:lnTo>
                  <a:pt x="3965" y="17718"/>
                </a:lnTo>
                <a:lnTo>
                  <a:pt x="3724" y="18018"/>
                </a:lnTo>
                <a:lnTo>
                  <a:pt x="3604" y="18378"/>
                </a:lnTo>
                <a:lnTo>
                  <a:pt x="3604" y="18618"/>
                </a:lnTo>
                <a:lnTo>
                  <a:pt x="3664" y="18799"/>
                </a:lnTo>
                <a:lnTo>
                  <a:pt x="3724" y="18859"/>
                </a:lnTo>
                <a:lnTo>
                  <a:pt x="3965" y="18799"/>
                </a:lnTo>
                <a:lnTo>
                  <a:pt x="4205" y="18739"/>
                </a:lnTo>
                <a:lnTo>
                  <a:pt x="4385" y="18558"/>
                </a:lnTo>
                <a:lnTo>
                  <a:pt x="4565" y="18438"/>
                </a:lnTo>
                <a:lnTo>
                  <a:pt x="4865" y="18018"/>
                </a:lnTo>
                <a:lnTo>
                  <a:pt x="5166" y="17597"/>
                </a:lnTo>
                <a:lnTo>
                  <a:pt x="5646" y="16997"/>
                </a:lnTo>
                <a:lnTo>
                  <a:pt x="5766" y="17778"/>
                </a:lnTo>
                <a:lnTo>
                  <a:pt x="5886" y="18558"/>
                </a:lnTo>
                <a:lnTo>
                  <a:pt x="6067" y="19279"/>
                </a:lnTo>
                <a:lnTo>
                  <a:pt x="6187" y="19579"/>
                </a:lnTo>
                <a:lnTo>
                  <a:pt x="6367" y="19940"/>
                </a:lnTo>
                <a:lnTo>
                  <a:pt x="6427" y="19940"/>
                </a:lnTo>
                <a:lnTo>
                  <a:pt x="6547" y="19880"/>
                </a:lnTo>
                <a:lnTo>
                  <a:pt x="6547" y="19519"/>
                </a:lnTo>
                <a:lnTo>
                  <a:pt x="6547" y="19159"/>
                </a:lnTo>
                <a:lnTo>
                  <a:pt x="6427" y="18438"/>
                </a:lnTo>
                <a:lnTo>
                  <a:pt x="6247" y="17597"/>
                </a:lnTo>
                <a:lnTo>
                  <a:pt x="6006" y="16757"/>
                </a:lnTo>
                <a:lnTo>
                  <a:pt x="5946" y="16637"/>
                </a:lnTo>
                <a:lnTo>
                  <a:pt x="7208" y="14955"/>
                </a:lnTo>
                <a:lnTo>
                  <a:pt x="8949" y="12673"/>
                </a:lnTo>
                <a:lnTo>
                  <a:pt x="8829" y="14655"/>
                </a:lnTo>
                <a:lnTo>
                  <a:pt x="8589" y="14715"/>
                </a:lnTo>
                <a:lnTo>
                  <a:pt x="8409" y="14775"/>
                </a:lnTo>
                <a:lnTo>
                  <a:pt x="8289" y="14895"/>
                </a:lnTo>
                <a:lnTo>
                  <a:pt x="8169" y="15015"/>
                </a:lnTo>
                <a:lnTo>
                  <a:pt x="7988" y="15375"/>
                </a:lnTo>
                <a:lnTo>
                  <a:pt x="7928" y="15736"/>
                </a:lnTo>
                <a:lnTo>
                  <a:pt x="8048" y="16096"/>
                </a:lnTo>
                <a:lnTo>
                  <a:pt x="8229" y="16396"/>
                </a:lnTo>
                <a:lnTo>
                  <a:pt x="8349" y="16516"/>
                </a:lnTo>
                <a:lnTo>
                  <a:pt x="8529" y="16637"/>
                </a:lnTo>
                <a:lnTo>
                  <a:pt x="8709" y="16697"/>
                </a:lnTo>
                <a:lnTo>
                  <a:pt x="8949" y="16697"/>
                </a:lnTo>
                <a:lnTo>
                  <a:pt x="9250" y="16637"/>
                </a:lnTo>
                <a:lnTo>
                  <a:pt x="9550" y="16516"/>
                </a:lnTo>
                <a:lnTo>
                  <a:pt x="9730" y="16336"/>
                </a:lnTo>
                <a:lnTo>
                  <a:pt x="9850" y="16096"/>
                </a:lnTo>
                <a:lnTo>
                  <a:pt x="9910" y="15796"/>
                </a:lnTo>
                <a:lnTo>
                  <a:pt x="9910" y="15495"/>
                </a:lnTo>
                <a:lnTo>
                  <a:pt x="9850" y="15255"/>
                </a:lnTo>
                <a:lnTo>
                  <a:pt x="9730" y="15015"/>
                </a:lnTo>
                <a:lnTo>
                  <a:pt x="9910" y="11352"/>
                </a:lnTo>
                <a:lnTo>
                  <a:pt x="10030" y="11171"/>
                </a:lnTo>
                <a:lnTo>
                  <a:pt x="10150" y="11231"/>
                </a:lnTo>
                <a:lnTo>
                  <a:pt x="12493" y="14775"/>
                </a:lnTo>
                <a:lnTo>
                  <a:pt x="13634" y="16456"/>
                </a:lnTo>
                <a:lnTo>
                  <a:pt x="13514" y="16577"/>
                </a:lnTo>
                <a:lnTo>
                  <a:pt x="13393" y="16697"/>
                </a:lnTo>
                <a:lnTo>
                  <a:pt x="13213" y="16997"/>
                </a:lnTo>
                <a:lnTo>
                  <a:pt x="13033" y="17658"/>
                </a:lnTo>
                <a:lnTo>
                  <a:pt x="12913" y="18018"/>
                </a:lnTo>
                <a:lnTo>
                  <a:pt x="12793" y="18438"/>
                </a:lnTo>
                <a:lnTo>
                  <a:pt x="12793" y="18799"/>
                </a:lnTo>
                <a:lnTo>
                  <a:pt x="12793" y="18979"/>
                </a:lnTo>
                <a:lnTo>
                  <a:pt x="12913" y="19159"/>
                </a:lnTo>
                <a:lnTo>
                  <a:pt x="12973" y="19219"/>
                </a:lnTo>
                <a:lnTo>
                  <a:pt x="13093" y="19219"/>
                </a:lnTo>
                <a:lnTo>
                  <a:pt x="13213" y="19099"/>
                </a:lnTo>
                <a:lnTo>
                  <a:pt x="13393" y="18979"/>
                </a:lnTo>
                <a:lnTo>
                  <a:pt x="13574" y="18678"/>
                </a:lnTo>
                <a:lnTo>
                  <a:pt x="13694" y="18378"/>
                </a:lnTo>
                <a:lnTo>
                  <a:pt x="13814" y="18018"/>
                </a:lnTo>
                <a:lnTo>
                  <a:pt x="13934" y="17597"/>
                </a:lnTo>
                <a:lnTo>
                  <a:pt x="14054" y="17117"/>
                </a:lnTo>
                <a:lnTo>
                  <a:pt x="14835" y="18138"/>
                </a:lnTo>
                <a:lnTo>
                  <a:pt x="15676" y="19099"/>
                </a:lnTo>
                <a:lnTo>
                  <a:pt x="15736" y="19159"/>
                </a:lnTo>
                <a:lnTo>
                  <a:pt x="15856" y="19159"/>
                </a:lnTo>
                <a:lnTo>
                  <a:pt x="15916" y="19039"/>
                </a:lnTo>
                <a:lnTo>
                  <a:pt x="15916" y="18919"/>
                </a:lnTo>
                <a:lnTo>
                  <a:pt x="15556" y="18078"/>
                </a:lnTo>
                <a:lnTo>
                  <a:pt x="15075" y="17237"/>
                </a:lnTo>
                <a:lnTo>
                  <a:pt x="15616" y="17237"/>
                </a:lnTo>
                <a:lnTo>
                  <a:pt x="16697" y="17417"/>
                </a:lnTo>
                <a:lnTo>
                  <a:pt x="17237" y="17477"/>
                </a:lnTo>
                <a:lnTo>
                  <a:pt x="17718" y="17477"/>
                </a:lnTo>
                <a:lnTo>
                  <a:pt x="17898" y="17417"/>
                </a:lnTo>
                <a:lnTo>
                  <a:pt x="17958" y="17237"/>
                </a:lnTo>
                <a:lnTo>
                  <a:pt x="17958" y="17117"/>
                </a:lnTo>
                <a:lnTo>
                  <a:pt x="17838" y="16997"/>
                </a:lnTo>
                <a:lnTo>
                  <a:pt x="17357" y="16877"/>
                </a:lnTo>
                <a:lnTo>
                  <a:pt x="16817" y="16757"/>
                </a:lnTo>
                <a:lnTo>
                  <a:pt x="15736" y="16577"/>
                </a:lnTo>
                <a:lnTo>
                  <a:pt x="15135" y="16456"/>
                </a:lnTo>
                <a:lnTo>
                  <a:pt x="14535" y="16336"/>
                </a:lnTo>
                <a:lnTo>
                  <a:pt x="13333" y="14535"/>
                </a:lnTo>
                <a:lnTo>
                  <a:pt x="13093" y="14174"/>
                </a:lnTo>
                <a:lnTo>
                  <a:pt x="13273" y="14354"/>
                </a:lnTo>
                <a:lnTo>
                  <a:pt x="13454" y="14535"/>
                </a:lnTo>
                <a:lnTo>
                  <a:pt x="13634" y="14595"/>
                </a:lnTo>
                <a:lnTo>
                  <a:pt x="13814" y="14655"/>
                </a:lnTo>
                <a:lnTo>
                  <a:pt x="14054" y="14655"/>
                </a:lnTo>
                <a:lnTo>
                  <a:pt x="14294" y="14595"/>
                </a:lnTo>
                <a:lnTo>
                  <a:pt x="14474" y="14475"/>
                </a:lnTo>
                <a:lnTo>
                  <a:pt x="14655" y="14354"/>
                </a:lnTo>
                <a:lnTo>
                  <a:pt x="14715" y="14174"/>
                </a:lnTo>
                <a:lnTo>
                  <a:pt x="14835" y="13994"/>
                </a:lnTo>
                <a:lnTo>
                  <a:pt x="14895" y="13634"/>
                </a:lnTo>
                <a:lnTo>
                  <a:pt x="14835" y="13273"/>
                </a:lnTo>
                <a:lnTo>
                  <a:pt x="14715" y="13093"/>
                </a:lnTo>
                <a:lnTo>
                  <a:pt x="14655" y="12913"/>
                </a:lnTo>
                <a:lnTo>
                  <a:pt x="14474" y="12793"/>
                </a:lnTo>
                <a:lnTo>
                  <a:pt x="14294" y="12673"/>
                </a:lnTo>
                <a:lnTo>
                  <a:pt x="14054" y="12613"/>
                </a:lnTo>
                <a:lnTo>
                  <a:pt x="13694" y="12613"/>
                </a:lnTo>
                <a:lnTo>
                  <a:pt x="13454" y="12733"/>
                </a:lnTo>
                <a:lnTo>
                  <a:pt x="11111" y="10811"/>
                </a:lnTo>
                <a:lnTo>
                  <a:pt x="14414" y="11592"/>
                </a:lnTo>
                <a:lnTo>
                  <a:pt x="16096" y="12072"/>
                </a:lnTo>
                <a:lnTo>
                  <a:pt x="16216" y="12433"/>
                </a:lnTo>
                <a:lnTo>
                  <a:pt x="16456" y="12793"/>
                </a:lnTo>
                <a:lnTo>
                  <a:pt x="16937" y="13394"/>
                </a:lnTo>
                <a:lnTo>
                  <a:pt x="17477" y="14174"/>
                </a:lnTo>
                <a:lnTo>
                  <a:pt x="17718" y="14535"/>
                </a:lnTo>
                <a:lnTo>
                  <a:pt x="18018" y="14895"/>
                </a:lnTo>
                <a:lnTo>
                  <a:pt x="18138" y="14955"/>
                </a:lnTo>
                <a:lnTo>
                  <a:pt x="18198" y="14895"/>
                </a:lnTo>
                <a:lnTo>
                  <a:pt x="18258" y="14835"/>
                </a:lnTo>
                <a:lnTo>
                  <a:pt x="18258" y="14775"/>
                </a:lnTo>
                <a:lnTo>
                  <a:pt x="18018" y="14354"/>
                </a:lnTo>
                <a:lnTo>
                  <a:pt x="17778" y="13934"/>
                </a:lnTo>
                <a:lnTo>
                  <a:pt x="17297" y="13153"/>
                </a:lnTo>
                <a:lnTo>
                  <a:pt x="17057" y="12733"/>
                </a:lnTo>
                <a:lnTo>
                  <a:pt x="16757" y="12252"/>
                </a:lnTo>
                <a:lnTo>
                  <a:pt x="16757" y="12252"/>
                </a:lnTo>
                <a:lnTo>
                  <a:pt x="18138" y="12553"/>
                </a:lnTo>
                <a:lnTo>
                  <a:pt x="18799" y="12673"/>
                </a:lnTo>
                <a:lnTo>
                  <a:pt x="19519" y="12793"/>
                </a:lnTo>
                <a:lnTo>
                  <a:pt x="19699" y="12733"/>
                </a:lnTo>
                <a:lnTo>
                  <a:pt x="19820" y="12673"/>
                </a:lnTo>
                <a:lnTo>
                  <a:pt x="19940" y="12553"/>
                </a:lnTo>
                <a:lnTo>
                  <a:pt x="20060" y="12433"/>
                </a:lnTo>
                <a:lnTo>
                  <a:pt x="20060" y="12252"/>
                </a:lnTo>
                <a:lnTo>
                  <a:pt x="20060" y="12132"/>
                </a:lnTo>
                <a:lnTo>
                  <a:pt x="20000" y="12012"/>
                </a:lnTo>
                <a:lnTo>
                  <a:pt x="19820" y="11892"/>
                </a:lnTo>
                <a:lnTo>
                  <a:pt x="18739" y="11532"/>
                </a:lnTo>
                <a:lnTo>
                  <a:pt x="17657" y="11231"/>
                </a:lnTo>
                <a:lnTo>
                  <a:pt x="18018" y="11051"/>
                </a:lnTo>
                <a:lnTo>
                  <a:pt x="18618" y="10631"/>
                </a:lnTo>
                <a:lnTo>
                  <a:pt x="18919" y="10391"/>
                </a:lnTo>
                <a:lnTo>
                  <a:pt x="19219" y="10090"/>
                </a:lnTo>
                <a:lnTo>
                  <a:pt x="19279" y="9970"/>
                </a:lnTo>
                <a:lnTo>
                  <a:pt x="19279" y="9850"/>
                </a:lnTo>
                <a:lnTo>
                  <a:pt x="19279" y="9670"/>
                </a:lnTo>
                <a:lnTo>
                  <a:pt x="19219" y="9550"/>
                </a:lnTo>
                <a:lnTo>
                  <a:pt x="19159" y="9490"/>
                </a:lnTo>
                <a:lnTo>
                  <a:pt x="19039" y="9370"/>
                </a:lnTo>
                <a:lnTo>
                  <a:pt x="18739" y="9370"/>
                </a:lnTo>
                <a:lnTo>
                  <a:pt x="18378" y="9550"/>
                </a:lnTo>
                <a:lnTo>
                  <a:pt x="18018" y="9790"/>
                </a:lnTo>
                <a:lnTo>
                  <a:pt x="17417" y="10271"/>
                </a:lnTo>
                <a:lnTo>
                  <a:pt x="16937" y="10631"/>
                </a:lnTo>
                <a:lnTo>
                  <a:pt x="16516" y="10991"/>
                </a:lnTo>
                <a:lnTo>
                  <a:pt x="15075" y="10691"/>
                </a:lnTo>
                <a:lnTo>
                  <a:pt x="11952" y="9970"/>
                </a:lnTo>
                <a:lnTo>
                  <a:pt x="13153" y="9430"/>
                </a:lnTo>
                <a:lnTo>
                  <a:pt x="13333" y="9610"/>
                </a:lnTo>
                <a:lnTo>
                  <a:pt x="13574" y="9730"/>
                </a:lnTo>
                <a:lnTo>
                  <a:pt x="13874" y="9850"/>
                </a:lnTo>
                <a:lnTo>
                  <a:pt x="14174" y="9730"/>
                </a:lnTo>
                <a:lnTo>
                  <a:pt x="14414" y="9610"/>
                </a:lnTo>
                <a:lnTo>
                  <a:pt x="14595" y="9310"/>
                </a:lnTo>
                <a:lnTo>
                  <a:pt x="14655" y="9009"/>
                </a:lnTo>
                <a:lnTo>
                  <a:pt x="14655" y="8949"/>
                </a:lnTo>
                <a:lnTo>
                  <a:pt x="14655" y="8769"/>
                </a:lnTo>
                <a:lnTo>
                  <a:pt x="14595" y="8649"/>
                </a:lnTo>
                <a:lnTo>
                  <a:pt x="14414" y="8409"/>
                </a:lnTo>
                <a:lnTo>
                  <a:pt x="14174" y="8229"/>
                </a:lnTo>
                <a:lnTo>
                  <a:pt x="13994" y="8169"/>
                </a:lnTo>
                <a:lnTo>
                  <a:pt x="13634" y="8169"/>
                </a:lnTo>
                <a:lnTo>
                  <a:pt x="13454" y="8289"/>
                </a:lnTo>
                <a:lnTo>
                  <a:pt x="13273" y="8409"/>
                </a:lnTo>
                <a:lnTo>
                  <a:pt x="13153" y="8589"/>
                </a:lnTo>
                <a:lnTo>
                  <a:pt x="12372" y="8769"/>
                </a:lnTo>
                <a:lnTo>
                  <a:pt x="11652" y="9009"/>
                </a:lnTo>
                <a:lnTo>
                  <a:pt x="14775" y="4745"/>
                </a:lnTo>
                <a:lnTo>
                  <a:pt x="14835" y="4745"/>
                </a:lnTo>
                <a:lnTo>
                  <a:pt x="15676" y="4865"/>
                </a:lnTo>
                <a:lnTo>
                  <a:pt x="16576" y="4926"/>
                </a:lnTo>
                <a:lnTo>
                  <a:pt x="17057" y="4926"/>
                </a:lnTo>
                <a:lnTo>
                  <a:pt x="17477" y="4865"/>
                </a:lnTo>
                <a:lnTo>
                  <a:pt x="17898" y="4745"/>
                </a:lnTo>
                <a:lnTo>
                  <a:pt x="18258" y="4565"/>
                </a:lnTo>
                <a:lnTo>
                  <a:pt x="18378" y="4505"/>
                </a:lnTo>
                <a:lnTo>
                  <a:pt x="18378" y="4385"/>
                </a:lnTo>
                <a:lnTo>
                  <a:pt x="18318" y="4265"/>
                </a:lnTo>
                <a:lnTo>
                  <a:pt x="18198" y="4265"/>
                </a:lnTo>
                <a:lnTo>
                  <a:pt x="17898" y="4205"/>
                </a:lnTo>
                <a:lnTo>
                  <a:pt x="17537" y="4145"/>
                </a:lnTo>
                <a:lnTo>
                  <a:pt x="16817" y="4145"/>
                </a:lnTo>
                <a:lnTo>
                  <a:pt x="16096" y="4205"/>
                </a:lnTo>
                <a:lnTo>
                  <a:pt x="15195" y="4205"/>
                </a:lnTo>
                <a:lnTo>
                  <a:pt x="15255" y="4145"/>
                </a:lnTo>
                <a:lnTo>
                  <a:pt x="17237" y="1442"/>
                </a:lnTo>
                <a:lnTo>
                  <a:pt x="17357" y="1142"/>
                </a:lnTo>
                <a:lnTo>
                  <a:pt x="17357" y="962"/>
                </a:lnTo>
                <a:lnTo>
                  <a:pt x="17237" y="782"/>
                </a:lnTo>
                <a:lnTo>
                  <a:pt x="17057" y="662"/>
                </a:lnTo>
                <a:lnTo>
                  <a:pt x="16817" y="601"/>
                </a:lnTo>
                <a:lnTo>
                  <a:pt x="16576" y="662"/>
                </a:lnTo>
                <a:lnTo>
                  <a:pt x="16336" y="782"/>
                </a:lnTo>
                <a:lnTo>
                  <a:pt x="16096" y="1022"/>
                </a:lnTo>
                <a:lnTo>
                  <a:pt x="14414" y="3304"/>
                </a:lnTo>
                <a:lnTo>
                  <a:pt x="14294" y="2223"/>
                </a:lnTo>
                <a:lnTo>
                  <a:pt x="14234" y="1142"/>
                </a:lnTo>
                <a:lnTo>
                  <a:pt x="14234" y="1"/>
                </a:lnTo>
                <a:close/>
              </a:path>
            </a:pathLst>
          </a:custGeom>
          <a:solidFill>
            <a:srgbClr val="79C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0"/>
          <p:cNvSpPr/>
          <p:nvPr/>
        </p:nvSpPr>
        <p:spPr>
          <a:xfrm>
            <a:off x="8645811" y="222087"/>
            <a:ext cx="236832" cy="230772"/>
          </a:xfrm>
          <a:custGeom>
            <a:avLst/>
            <a:gdLst/>
            <a:ahLst/>
            <a:cxnLst/>
            <a:rect l="l" t="t" r="r" b="b"/>
            <a:pathLst>
              <a:path w="21141" h="20600" extrusionOk="0">
                <a:moveTo>
                  <a:pt x="10991" y="7687"/>
                </a:moveTo>
                <a:lnTo>
                  <a:pt x="11411" y="7867"/>
                </a:lnTo>
                <a:lnTo>
                  <a:pt x="11771" y="7988"/>
                </a:lnTo>
                <a:lnTo>
                  <a:pt x="10931" y="8888"/>
                </a:lnTo>
                <a:lnTo>
                  <a:pt x="10991" y="7687"/>
                </a:lnTo>
                <a:close/>
                <a:moveTo>
                  <a:pt x="10090" y="7507"/>
                </a:moveTo>
                <a:lnTo>
                  <a:pt x="10030" y="9549"/>
                </a:lnTo>
                <a:lnTo>
                  <a:pt x="8048" y="8708"/>
                </a:lnTo>
                <a:lnTo>
                  <a:pt x="8709" y="8288"/>
                </a:lnTo>
                <a:lnTo>
                  <a:pt x="10090" y="7507"/>
                </a:lnTo>
                <a:close/>
                <a:moveTo>
                  <a:pt x="12973" y="7988"/>
                </a:moveTo>
                <a:lnTo>
                  <a:pt x="12973" y="8348"/>
                </a:lnTo>
                <a:lnTo>
                  <a:pt x="13033" y="8648"/>
                </a:lnTo>
                <a:lnTo>
                  <a:pt x="13153" y="9369"/>
                </a:lnTo>
                <a:lnTo>
                  <a:pt x="13273" y="10270"/>
                </a:lnTo>
                <a:lnTo>
                  <a:pt x="13453" y="11110"/>
                </a:lnTo>
                <a:lnTo>
                  <a:pt x="13453" y="11110"/>
                </a:lnTo>
                <a:lnTo>
                  <a:pt x="11351" y="10150"/>
                </a:lnTo>
                <a:lnTo>
                  <a:pt x="11051" y="10029"/>
                </a:lnTo>
                <a:lnTo>
                  <a:pt x="12792" y="8168"/>
                </a:lnTo>
                <a:lnTo>
                  <a:pt x="12912" y="8108"/>
                </a:lnTo>
                <a:lnTo>
                  <a:pt x="12973" y="7988"/>
                </a:lnTo>
                <a:close/>
                <a:moveTo>
                  <a:pt x="7207" y="9549"/>
                </a:moveTo>
                <a:lnTo>
                  <a:pt x="9369" y="10570"/>
                </a:lnTo>
                <a:lnTo>
                  <a:pt x="7267" y="12672"/>
                </a:lnTo>
                <a:lnTo>
                  <a:pt x="7327" y="11831"/>
                </a:lnTo>
                <a:lnTo>
                  <a:pt x="7327" y="10990"/>
                </a:lnTo>
                <a:lnTo>
                  <a:pt x="7327" y="10270"/>
                </a:lnTo>
                <a:lnTo>
                  <a:pt x="7267" y="9909"/>
                </a:lnTo>
                <a:lnTo>
                  <a:pt x="7207" y="9549"/>
                </a:lnTo>
                <a:close/>
                <a:moveTo>
                  <a:pt x="9910" y="11171"/>
                </a:moveTo>
                <a:lnTo>
                  <a:pt x="9790" y="14233"/>
                </a:lnTo>
                <a:lnTo>
                  <a:pt x="9429" y="13993"/>
                </a:lnTo>
                <a:lnTo>
                  <a:pt x="9009" y="13813"/>
                </a:lnTo>
                <a:lnTo>
                  <a:pt x="8168" y="13513"/>
                </a:lnTo>
                <a:lnTo>
                  <a:pt x="7808" y="13393"/>
                </a:lnTo>
                <a:lnTo>
                  <a:pt x="9910" y="11171"/>
                </a:lnTo>
                <a:close/>
                <a:moveTo>
                  <a:pt x="10931" y="11291"/>
                </a:moveTo>
                <a:lnTo>
                  <a:pt x="11171" y="11411"/>
                </a:lnTo>
                <a:lnTo>
                  <a:pt x="13573" y="12492"/>
                </a:lnTo>
                <a:lnTo>
                  <a:pt x="12552" y="13152"/>
                </a:lnTo>
                <a:lnTo>
                  <a:pt x="11651" y="13693"/>
                </a:lnTo>
                <a:lnTo>
                  <a:pt x="10871" y="14233"/>
                </a:lnTo>
                <a:lnTo>
                  <a:pt x="10931" y="11291"/>
                </a:lnTo>
                <a:close/>
                <a:moveTo>
                  <a:pt x="10750" y="0"/>
                </a:moveTo>
                <a:lnTo>
                  <a:pt x="10630" y="60"/>
                </a:lnTo>
                <a:lnTo>
                  <a:pt x="10570" y="120"/>
                </a:lnTo>
                <a:lnTo>
                  <a:pt x="10450" y="661"/>
                </a:lnTo>
                <a:lnTo>
                  <a:pt x="10330" y="1141"/>
                </a:lnTo>
                <a:lnTo>
                  <a:pt x="10270" y="2162"/>
                </a:lnTo>
                <a:lnTo>
                  <a:pt x="10210" y="4264"/>
                </a:lnTo>
                <a:lnTo>
                  <a:pt x="9850" y="3904"/>
                </a:lnTo>
                <a:lnTo>
                  <a:pt x="9489" y="3543"/>
                </a:lnTo>
                <a:lnTo>
                  <a:pt x="8889" y="2943"/>
                </a:lnTo>
                <a:lnTo>
                  <a:pt x="8588" y="2642"/>
                </a:lnTo>
                <a:lnTo>
                  <a:pt x="8228" y="2402"/>
                </a:lnTo>
                <a:lnTo>
                  <a:pt x="8168" y="2402"/>
                </a:lnTo>
                <a:lnTo>
                  <a:pt x="8108" y="2462"/>
                </a:lnTo>
                <a:lnTo>
                  <a:pt x="8048" y="2522"/>
                </a:lnTo>
                <a:lnTo>
                  <a:pt x="8048" y="2582"/>
                </a:lnTo>
                <a:lnTo>
                  <a:pt x="8288" y="2943"/>
                </a:lnTo>
                <a:lnTo>
                  <a:pt x="8588" y="3303"/>
                </a:lnTo>
                <a:lnTo>
                  <a:pt x="9189" y="3844"/>
                </a:lnTo>
                <a:lnTo>
                  <a:pt x="9669" y="4384"/>
                </a:lnTo>
                <a:lnTo>
                  <a:pt x="9910" y="4624"/>
                </a:lnTo>
                <a:lnTo>
                  <a:pt x="10210" y="4805"/>
                </a:lnTo>
                <a:lnTo>
                  <a:pt x="10210" y="4925"/>
                </a:lnTo>
                <a:lnTo>
                  <a:pt x="10090" y="6666"/>
                </a:lnTo>
                <a:lnTo>
                  <a:pt x="8348" y="7687"/>
                </a:lnTo>
                <a:lnTo>
                  <a:pt x="7808" y="7988"/>
                </a:lnTo>
                <a:lnTo>
                  <a:pt x="7267" y="8348"/>
                </a:lnTo>
                <a:lnTo>
                  <a:pt x="5165" y="7447"/>
                </a:lnTo>
                <a:lnTo>
                  <a:pt x="3784" y="6786"/>
                </a:lnTo>
                <a:lnTo>
                  <a:pt x="3784" y="6366"/>
                </a:lnTo>
                <a:lnTo>
                  <a:pt x="3784" y="6006"/>
                </a:lnTo>
                <a:lnTo>
                  <a:pt x="3844" y="5405"/>
                </a:lnTo>
                <a:lnTo>
                  <a:pt x="3784" y="4805"/>
                </a:lnTo>
                <a:lnTo>
                  <a:pt x="3784" y="4564"/>
                </a:lnTo>
                <a:lnTo>
                  <a:pt x="3724" y="4384"/>
                </a:lnTo>
                <a:lnTo>
                  <a:pt x="3544" y="3964"/>
                </a:lnTo>
                <a:lnTo>
                  <a:pt x="3363" y="3964"/>
                </a:lnTo>
                <a:lnTo>
                  <a:pt x="3183" y="4324"/>
                </a:lnTo>
                <a:lnTo>
                  <a:pt x="3063" y="4684"/>
                </a:lnTo>
                <a:lnTo>
                  <a:pt x="3003" y="5345"/>
                </a:lnTo>
                <a:lnTo>
                  <a:pt x="3003" y="6006"/>
                </a:lnTo>
                <a:lnTo>
                  <a:pt x="2943" y="6486"/>
                </a:lnTo>
                <a:lnTo>
                  <a:pt x="2102" y="6066"/>
                </a:lnTo>
                <a:lnTo>
                  <a:pt x="1682" y="5886"/>
                </a:lnTo>
                <a:lnTo>
                  <a:pt x="1322" y="5765"/>
                </a:lnTo>
                <a:lnTo>
                  <a:pt x="721" y="5765"/>
                </a:lnTo>
                <a:lnTo>
                  <a:pt x="541" y="5886"/>
                </a:lnTo>
                <a:lnTo>
                  <a:pt x="601" y="6126"/>
                </a:lnTo>
                <a:lnTo>
                  <a:pt x="721" y="6366"/>
                </a:lnTo>
                <a:lnTo>
                  <a:pt x="901" y="6546"/>
                </a:lnTo>
                <a:lnTo>
                  <a:pt x="1141" y="6666"/>
                </a:lnTo>
                <a:lnTo>
                  <a:pt x="1562" y="6907"/>
                </a:lnTo>
                <a:lnTo>
                  <a:pt x="2042" y="7087"/>
                </a:lnTo>
                <a:lnTo>
                  <a:pt x="2703" y="7447"/>
                </a:lnTo>
                <a:lnTo>
                  <a:pt x="1982" y="7687"/>
                </a:lnTo>
                <a:lnTo>
                  <a:pt x="1261" y="7988"/>
                </a:lnTo>
                <a:lnTo>
                  <a:pt x="601" y="8288"/>
                </a:lnTo>
                <a:lnTo>
                  <a:pt x="301" y="8468"/>
                </a:lnTo>
                <a:lnTo>
                  <a:pt x="0" y="8708"/>
                </a:lnTo>
                <a:lnTo>
                  <a:pt x="0" y="8828"/>
                </a:lnTo>
                <a:lnTo>
                  <a:pt x="60" y="8888"/>
                </a:lnTo>
                <a:lnTo>
                  <a:pt x="421" y="8828"/>
                </a:lnTo>
                <a:lnTo>
                  <a:pt x="781" y="8768"/>
                </a:lnTo>
                <a:lnTo>
                  <a:pt x="1442" y="8468"/>
                </a:lnTo>
                <a:lnTo>
                  <a:pt x="2282" y="8168"/>
                </a:lnTo>
                <a:lnTo>
                  <a:pt x="3063" y="7747"/>
                </a:lnTo>
                <a:lnTo>
                  <a:pt x="3123" y="7627"/>
                </a:lnTo>
                <a:lnTo>
                  <a:pt x="5105" y="8588"/>
                </a:lnTo>
                <a:lnTo>
                  <a:pt x="6607" y="9249"/>
                </a:lnTo>
                <a:lnTo>
                  <a:pt x="6486" y="9669"/>
                </a:lnTo>
                <a:lnTo>
                  <a:pt x="6546" y="10150"/>
                </a:lnTo>
                <a:lnTo>
                  <a:pt x="6607" y="10990"/>
                </a:lnTo>
                <a:lnTo>
                  <a:pt x="6546" y="11651"/>
                </a:lnTo>
                <a:lnTo>
                  <a:pt x="6486" y="12312"/>
                </a:lnTo>
                <a:lnTo>
                  <a:pt x="6426" y="12972"/>
                </a:lnTo>
                <a:lnTo>
                  <a:pt x="6426" y="13573"/>
                </a:lnTo>
                <a:lnTo>
                  <a:pt x="6306" y="13693"/>
                </a:lnTo>
                <a:lnTo>
                  <a:pt x="4865" y="15134"/>
                </a:lnTo>
                <a:lnTo>
                  <a:pt x="4745" y="15014"/>
                </a:lnTo>
                <a:lnTo>
                  <a:pt x="4625" y="14954"/>
                </a:lnTo>
                <a:lnTo>
                  <a:pt x="4264" y="14834"/>
                </a:lnTo>
                <a:lnTo>
                  <a:pt x="3604" y="14774"/>
                </a:lnTo>
                <a:lnTo>
                  <a:pt x="3183" y="14714"/>
                </a:lnTo>
                <a:lnTo>
                  <a:pt x="2823" y="14714"/>
                </a:lnTo>
                <a:lnTo>
                  <a:pt x="2403" y="14774"/>
                </a:lnTo>
                <a:lnTo>
                  <a:pt x="2282" y="14834"/>
                </a:lnTo>
                <a:lnTo>
                  <a:pt x="2102" y="14954"/>
                </a:lnTo>
                <a:lnTo>
                  <a:pt x="2042" y="15074"/>
                </a:lnTo>
                <a:lnTo>
                  <a:pt x="2102" y="15134"/>
                </a:lnTo>
                <a:lnTo>
                  <a:pt x="2222" y="15314"/>
                </a:lnTo>
                <a:lnTo>
                  <a:pt x="2343" y="15374"/>
                </a:lnTo>
                <a:lnTo>
                  <a:pt x="2643" y="15555"/>
                </a:lnTo>
                <a:lnTo>
                  <a:pt x="3063" y="15555"/>
                </a:lnTo>
                <a:lnTo>
                  <a:pt x="3363" y="15615"/>
                </a:lnTo>
                <a:lnTo>
                  <a:pt x="3844" y="15675"/>
                </a:lnTo>
                <a:lnTo>
                  <a:pt x="4324" y="15675"/>
                </a:lnTo>
                <a:lnTo>
                  <a:pt x="3484" y="16636"/>
                </a:lnTo>
                <a:lnTo>
                  <a:pt x="2703" y="17657"/>
                </a:lnTo>
                <a:lnTo>
                  <a:pt x="2643" y="17777"/>
                </a:lnTo>
                <a:lnTo>
                  <a:pt x="2703" y="17837"/>
                </a:lnTo>
                <a:lnTo>
                  <a:pt x="2823" y="17897"/>
                </a:lnTo>
                <a:lnTo>
                  <a:pt x="2943" y="17897"/>
                </a:lnTo>
                <a:lnTo>
                  <a:pt x="3724" y="17296"/>
                </a:lnTo>
                <a:lnTo>
                  <a:pt x="4444" y="16696"/>
                </a:lnTo>
                <a:lnTo>
                  <a:pt x="4505" y="17236"/>
                </a:lnTo>
                <a:lnTo>
                  <a:pt x="4565" y="18317"/>
                </a:lnTo>
                <a:lnTo>
                  <a:pt x="4625" y="18858"/>
                </a:lnTo>
                <a:lnTo>
                  <a:pt x="4745" y="19338"/>
                </a:lnTo>
                <a:lnTo>
                  <a:pt x="4865" y="19458"/>
                </a:lnTo>
                <a:lnTo>
                  <a:pt x="4985" y="19518"/>
                </a:lnTo>
                <a:lnTo>
                  <a:pt x="5105" y="19518"/>
                </a:lnTo>
                <a:lnTo>
                  <a:pt x="5225" y="19338"/>
                </a:lnTo>
                <a:lnTo>
                  <a:pt x="5225" y="18858"/>
                </a:lnTo>
                <a:lnTo>
                  <a:pt x="5225" y="18317"/>
                </a:lnTo>
                <a:lnTo>
                  <a:pt x="5225" y="17236"/>
                </a:lnTo>
                <a:lnTo>
                  <a:pt x="5225" y="16636"/>
                </a:lnTo>
                <a:lnTo>
                  <a:pt x="5165" y="15975"/>
                </a:lnTo>
                <a:lnTo>
                  <a:pt x="6727" y="14474"/>
                </a:lnTo>
                <a:lnTo>
                  <a:pt x="7147" y="14053"/>
                </a:lnTo>
                <a:lnTo>
                  <a:pt x="7387" y="14173"/>
                </a:lnTo>
                <a:lnTo>
                  <a:pt x="7688" y="14354"/>
                </a:lnTo>
                <a:lnTo>
                  <a:pt x="8228" y="14534"/>
                </a:lnTo>
                <a:lnTo>
                  <a:pt x="9009" y="14894"/>
                </a:lnTo>
                <a:lnTo>
                  <a:pt x="9369" y="15014"/>
                </a:lnTo>
                <a:lnTo>
                  <a:pt x="9790" y="15134"/>
                </a:lnTo>
                <a:lnTo>
                  <a:pt x="9669" y="16636"/>
                </a:lnTo>
                <a:lnTo>
                  <a:pt x="9369" y="16876"/>
                </a:lnTo>
                <a:lnTo>
                  <a:pt x="9069" y="17176"/>
                </a:lnTo>
                <a:lnTo>
                  <a:pt x="8588" y="17777"/>
                </a:lnTo>
                <a:lnTo>
                  <a:pt x="7928" y="18437"/>
                </a:lnTo>
                <a:lnTo>
                  <a:pt x="7567" y="18738"/>
                </a:lnTo>
                <a:lnTo>
                  <a:pt x="7327" y="19158"/>
                </a:lnTo>
                <a:lnTo>
                  <a:pt x="7267" y="19218"/>
                </a:lnTo>
                <a:lnTo>
                  <a:pt x="7327" y="19278"/>
                </a:lnTo>
                <a:lnTo>
                  <a:pt x="7387" y="19338"/>
                </a:lnTo>
                <a:lnTo>
                  <a:pt x="7447" y="19278"/>
                </a:lnTo>
                <a:lnTo>
                  <a:pt x="7808" y="19038"/>
                </a:lnTo>
                <a:lnTo>
                  <a:pt x="8168" y="18678"/>
                </a:lnTo>
                <a:lnTo>
                  <a:pt x="8829" y="18017"/>
                </a:lnTo>
                <a:lnTo>
                  <a:pt x="9249" y="17717"/>
                </a:lnTo>
                <a:lnTo>
                  <a:pt x="9669" y="17296"/>
                </a:lnTo>
                <a:lnTo>
                  <a:pt x="9609" y="18738"/>
                </a:lnTo>
                <a:lnTo>
                  <a:pt x="9669" y="19458"/>
                </a:lnTo>
                <a:lnTo>
                  <a:pt x="9669" y="20119"/>
                </a:lnTo>
                <a:lnTo>
                  <a:pt x="9729" y="20299"/>
                </a:lnTo>
                <a:lnTo>
                  <a:pt x="9850" y="20419"/>
                </a:lnTo>
                <a:lnTo>
                  <a:pt x="9970" y="20539"/>
                </a:lnTo>
                <a:lnTo>
                  <a:pt x="10150" y="20599"/>
                </a:lnTo>
                <a:lnTo>
                  <a:pt x="10330" y="20599"/>
                </a:lnTo>
                <a:lnTo>
                  <a:pt x="10450" y="20539"/>
                </a:lnTo>
                <a:lnTo>
                  <a:pt x="10570" y="20419"/>
                </a:lnTo>
                <a:lnTo>
                  <a:pt x="10630" y="20239"/>
                </a:lnTo>
                <a:lnTo>
                  <a:pt x="10750" y="19158"/>
                </a:lnTo>
                <a:lnTo>
                  <a:pt x="10811" y="18017"/>
                </a:lnTo>
                <a:lnTo>
                  <a:pt x="11111" y="18317"/>
                </a:lnTo>
                <a:lnTo>
                  <a:pt x="11651" y="18858"/>
                </a:lnTo>
                <a:lnTo>
                  <a:pt x="11952" y="19098"/>
                </a:lnTo>
                <a:lnTo>
                  <a:pt x="12252" y="19278"/>
                </a:lnTo>
                <a:lnTo>
                  <a:pt x="12372" y="19338"/>
                </a:lnTo>
                <a:lnTo>
                  <a:pt x="12552" y="19338"/>
                </a:lnTo>
                <a:lnTo>
                  <a:pt x="12672" y="19278"/>
                </a:lnTo>
                <a:lnTo>
                  <a:pt x="12792" y="19218"/>
                </a:lnTo>
                <a:lnTo>
                  <a:pt x="12852" y="19098"/>
                </a:lnTo>
                <a:lnTo>
                  <a:pt x="12912" y="18978"/>
                </a:lnTo>
                <a:lnTo>
                  <a:pt x="12912" y="18858"/>
                </a:lnTo>
                <a:lnTo>
                  <a:pt x="12852" y="18678"/>
                </a:lnTo>
                <a:lnTo>
                  <a:pt x="12612" y="18377"/>
                </a:lnTo>
                <a:lnTo>
                  <a:pt x="12312" y="18077"/>
                </a:lnTo>
                <a:lnTo>
                  <a:pt x="11711" y="17536"/>
                </a:lnTo>
                <a:lnTo>
                  <a:pt x="11291" y="17176"/>
                </a:lnTo>
                <a:lnTo>
                  <a:pt x="10811" y="16816"/>
                </a:lnTo>
                <a:lnTo>
                  <a:pt x="10811" y="15374"/>
                </a:lnTo>
                <a:lnTo>
                  <a:pt x="10811" y="15314"/>
                </a:lnTo>
                <a:lnTo>
                  <a:pt x="11892" y="14654"/>
                </a:lnTo>
                <a:lnTo>
                  <a:pt x="12912" y="13873"/>
                </a:lnTo>
                <a:lnTo>
                  <a:pt x="13573" y="13393"/>
                </a:lnTo>
                <a:lnTo>
                  <a:pt x="14234" y="12792"/>
                </a:lnTo>
                <a:lnTo>
                  <a:pt x="16576" y="13873"/>
                </a:lnTo>
                <a:lnTo>
                  <a:pt x="16576" y="13933"/>
                </a:lnTo>
                <a:lnTo>
                  <a:pt x="16636" y="14774"/>
                </a:lnTo>
                <a:lnTo>
                  <a:pt x="16756" y="15675"/>
                </a:lnTo>
                <a:lnTo>
                  <a:pt x="16876" y="16095"/>
                </a:lnTo>
                <a:lnTo>
                  <a:pt x="17056" y="16516"/>
                </a:lnTo>
                <a:lnTo>
                  <a:pt x="17237" y="16936"/>
                </a:lnTo>
                <a:lnTo>
                  <a:pt x="17477" y="17236"/>
                </a:lnTo>
                <a:lnTo>
                  <a:pt x="17597" y="17296"/>
                </a:lnTo>
                <a:lnTo>
                  <a:pt x="17657" y="17296"/>
                </a:lnTo>
                <a:lnTo>
                  <a:pt x="17777" y="17236"/>
                </a:lnTo>
                <a:lnTo>
                  <a:pt x="17777" y="17116"/>
                </a:lnTo>
                <a:lnTo>
                  <a:pt x="17777" y="16816"/>
                </a:lnTo>
                <a:lnTo>
                  <a:pt x="17717" y="16455"/>
                </a:lnTo>
                <a:lnTo>
                  <a:pt x="17597" y="15735"/>
                </a:lnTo>
                <a:lnTo>
                  <a:pt x="17357" y="15074"/>
                </a:lnTo>
                <a:lnTo>
                  <a:pt x="17237" y="14354"/>
                </a:lnTo>
                <a:lnTo>
                  <a:pt x="17237" y="14173"/>
                </a:lnTo>
                <a:lnTo>
                  <a:pt x="17297" y="14173"/>
                </a:lnTo>
                <a:lnTo>
                  <a:pt x="20360" y="15615"/>
                </a:lnTo>
                <a:lnTo>
                  <a:pt x="20600" y="15675"/>
                </a:lnTo>
                <a:lnTo>
                  <a:pt x="20840" y="15615"/>
                </a:lnTo>
                <a:lnTo>
                  <a:pt x="20960" y="15495"/>
                </a:lnTo>
                <a:lnTo>
                  <a:pt x="21080" y="15254"/>
                </a:lnTo>
                <a:lnTo>
                  <a:pt x="21080" y="15014"/>
                </a:lnTo>
                <a:lnTo>
                  <a:pt x="20960" y="14774"/>
                </a:lnTo>
                <a:lnTo>
                  <a:pt x="20780" y="14534"/>
                </a:lnTo>
                <a:lnTo>
                  <a:pt x="20480" y="14354"/>
                </a:lnTo>
                <a:lnTo>
                  <a:pt x="17957" y="13212"/>
                </a:lnTo>
                <a:lnTo>
                  <a:pt x="18918" y="12912"/>
                </a:lnTo>
                <a:lnTo>
                  <a:pt x="19999" y="12612"/>
                </a:lnTo>
                <a:lnTo>
                  <a:pt x="21080" y="12372"/>
                </a:lnTo>
                <a:lnTo>
                  <a:pt x="21140" y="12312"/>
                </a:lnTo>
                <a:lnTo>
                  <a:pt x="21080" y="12252"/>
                </a:lnTo>
                <a:lnTo>
                  <a:pt x="19098" y="12252"/>
                </a:lnTo>
                <a:lnTo>
                  <a:pt x="18558" y="12312"/>
                </a:lnTo>
                <a:lnTo>
                  <a:pt x="18077" y="12432"/>
                </a:lnTo>
                <a:lnTo>
                  <a:pt x="17597" y="12612"/>
                </a:lnTo>
                <a:lnTo>
                  <a:pt x="17177" y="12852"/>
                </a:lnTo>
                <a:lnTo>
                  <a:pt x="14474" y="11591"/>
                </a:lnTo>
                <a:lnTo>
                  <a:pt x="14414" y="11050"/>
                </a:lnTo>
                <a:lnTo>
                  <a:pt x="14354" y="10450"/>
                </a:lnTo>
                <a:lnTo>
                  <a:pt x="14054" y="9309"/>
                </a:lnTo>
                <a:lnTo>
                  <a:pt x="13873" y="8348"/>
                </a:lnTo>
                <a:lnTo>
                  <a:pt x="13693" y="7867"/>
                </a:lnTo>
                <a:lnTo>
                  <a:pt x="13513" y="7687"/>
                </a:lnTo>
                <a:lnTo>
                  <a:pt x="13393" y="7507"/>
                </a:lnTo>
                <a:lnTo>
                  <a:pt x="14534" y="6246"/>
                </a:lnTo>
                <a:lnTo>
                  <a:pt x="15555" y="5105"/>
                </a:lnTo>
                <a:lnTo>
                  <a:pt x="16876" y="5285"/>
                </a:lnTo>
                <a:lnTo>
                  <a:pt x="17177" y="5345"/>
                </a:lnTo>
                <a:lnTo>
                  <a:pt x="17477" y="5345"/>
                </a:lnTo>
                <a:lnTo>
                  <a:pt x="17717" y="5285"/>
                </a:lnTo>
                <a:lnTo>
                  <a:pt x="18017" y="5165"/>
                </a:lnTo>
                <a:lnTo>
                  <a:pt x="18077" y="5045"/>
                </a:lnTo>
                <a:lnTo>
                  <a:pt x="18077" y="4925"/>
                </a:lnTo>
                <a:lnTo>
                  <a:pt x="17837" y="4744"/>
                </a:lnTo>
                <a:lnTo>
                  <a:pt x="17537" y="4624"/>
                </a:lnTo>
                <a:lnTo>
                  <a:pt x="17237" y="4564"/>
                </a:lnTo>
                <a:lnTo>
                  <a:pt x="16936" y="4504"/>
                </a:lnTo>
                <a:lnTo>
                  <a:pt x="16156" y="4384"/>
                </a:lnTo>
                <a:lnTo>
                  <a:pt x="16396" y="4144"/>
                </a:lnTo>
                <a:lnTo>
                  <a:pt x="17116" y="3303"/>
                </a:lnTo>
                <a:lnTo>
                  <a:pt x="17417" y="2883"/>
                </a:lnTo>
                <a:lnTo>
                  <a:pt x="17537" y="2642"/>
                </a:lnTo>
                <a:lnTo>
                  <a:pt x="17597" y="2342"/>
                </a:lnTo>
                <a:lnTo>
                  <a:pt x="17597" y="2282"/>
                </a:lnTo>
                <a:lnTo>
                  <a:pt x="17477" y="2222"/>
                </a:lnTo>
                <a:lnTo>
                  <a:pt x="17056" y="2462"/>
                </a:lnTo>
                <a:lnTo>
                  <a:pt x="16696" y="2763"/>
                </a:lnTo>
                <a:lnTo>
                  <a:pt x="16035" y="3483"/>
                </a:lnTo>
                <a:lnTo>
                  <a:pt x="15375" y="4204"/>
                </a:lnTo>
                <a:lnTo>
                  <a:pt x="15255" y="3483"/>
                </a:lnTo>
                <a:lnTo>
                  <a:pt x="15255" y="2943"/>
                </a:lnTo>
                <a:lnTo>
                  <a:pt x="15195" y="2642"/>
                </a:lnTo>
                <a:lnTo>
                  <a:pt x="15135" y="2402"/>
                </a:lnTo>
                <a:lnTo>
                  <a:pt x="15014" y="2222"/>
                </a:lnTo>
                <a:lnTo>
                  <a:pt x="14894" y="2162"/>
                </a:lnTo>
                <a:lnTo>
                  <a:pt x="14714" y="2222"/>
                </a:lnTo>
                <a:lnTo>
                  <a:pt x="14534" y="2342"/>
                </a:lnTo>
                <a:lnTo>
                  <a:pt x="14474" y="2582"/>
                </a:lnTo>
                <a:lnTo>
                  <a:pt x="14354" y="2883"/>
                </a:lnTo>
                <a:lnTo>
                  <a:pt x="14354" y="3243"/>
                </a:lnTo>
                <a:lnTo>
                  <a:pt x="14354" y="3543"/>
                </a:lnTo>
                <a:lnTo>
                  <a:pt x="14414" y="3904"/>
                </a:lnTo>
                <a:lnTo>
                  <a:pt x="14474" y="4264"/>
                </a:lnTo>
                <a:lnTo>
                  <a:pt x="14594" y="4504"/>
                </a:lnTo>
                <a:lnTo>
                  <a:pt x="14774" y="4744"/>
                </a:lnTo>
                <a:lnTo>
                  <a:pt x="14774" y="4805"/>
                </a:lnTo>
                <a:lnTo>
                  <a:pt x="14114" y="5465"/>
                </a:lnTo>
                <a:lnTo>
                  <a:pt x="12552" y="7147"/>
                </a:lnTo>
                <a:lnTo>
                  <a:pt x="12192" y="6967"/>
                </a:lnTo>
                <a:lnTo>
                  <a:pt x="11771" y="6786"/>
                </a:lnTo>
                <a:lnTo>
                  <a:pt x="11351" y="6666"/>
                </a:lnTo>
                <a:lnTo>
                  <a:pt x="10991" y="6546"/>
                </a:lnTo>
                <a:lnTo>
                  <a:pt x="10991" y="4925"/>
                </a:lnTo>
                <a:lnTo>
                  <a:pt x="11051" y="4564"/>
                </a:lnTo>
                <a:lnTo>
                  <a:pt x="11351" y="4204"/>
                </a:lnTo>
                <a:lnTo>
                  <a:pt x="11591" y="3844"/>
                </a:lnTo>
                <a:lnTo>
                  <a:pt x="12612" y="2582"/>
                </a:lnTo>
                <a:lnTo>
                  <a:pt x="12612" y="2462"/>
                </a:lnTo>
                <a:lnTo>
                  <a:pt x="12552" y="2342"/>
                </a:lnTo>
                <a:lnTo>
                  <a:pt x="12432" y="2282"/>
                </a:lnTo>
                <a:lnTo>
                  <a:pt x="12312" y="2342"/>
                </a:lnTo>
                <a:lnTo>
                  <a:pt x="11111" y="3663"/>
                </a:lnTo>
                <a:lnTo>
                  <a:pt x="11051" y="3724"/>
                </a:lnTo>
                <a:lnTo>
                  <a:pt x="11111" y="2823"/>
                </a:lnTo>
                <a:lnTo>
                  <a:pt x="11111" y="1922"/>
                </a:lnTo>
                <a:lnTo>
                  <a:pt x="11051" y="1021"/>
                </a:lnTo>
                <a:lnTo>
                  <a:pt x="10931" y="120"/>
                </a:lnTo>
                <a:lnTo>
                  <a:pt x="10871" y="60"/>
                </a:lnTo>
                <a:lnTo>
                  <a:pt x="10750" y="0"/>
                </a:lnTo>
                <a:close/>
              </a:path>
            </a:pathLst>
          </a:custGeom>
          <a:solidFill>
            <a:srgbClr val="79C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0"/>
          <p:cNvSpPr/>
          <p:nvPr/>
        </p:nvSpPr>
        <p:spPr>
          <a:xfrm rot="-7785323">
            <a:off x="8863585" y="2718731"/>
            <a:ext cx="286441" cy="749783"/>
          </a:xfrm>
          <a:custGeom>
            <a:avLst/>
            <a:gdLst/>
            <a:ahLst/>
            <a:cxnLst/>
            <a:rect l="l" t="t" r="r" b="b"/>
            <a:pathLst>
              <a:path w="13514" h="35374" extrusionOk="0">
                <a:moveTo>
                  <a:pt x="11411" y="3303"/>
                </a:moveTo>
                <a:lnTo>
                  <a:pt x="10811" y="3603"/>
                </a:lnTo>
                <a:lnTo>
                  <a:pt x="10270" y="3964"/>
                </a:lnTo>
                <a:lnTo>
                  <a:pt x="10450" y="3543"/>
                </a:lnTo>
                <a:lnTo>
                  <a:pt x="10931" y="3423"/>
                </a:lnTo>
                <a:lnTo>
                  <a:pt x="11411" y="3303"/>
                </a:lnTo>
                <a:close/>
                <a:moveTo>
                  <a:pt x="7628" y="4865"/>
                </a:moveTo>
                <a:lnTo>
                  <a:pt x="7748" y="4985"/>
                </a:lnTo>
                <a:lnTo>
                  <a:pt x="7868" y="5105"/>
                </a:lnTo>
                <a:lnTo>
                  <a:pt x="8048" y="5105"/>
                </a:lnTo>
                <a:lnTo>
                  <a:pt x="8228" y="5045"/>
                </a:lnTo>
                <a:lnTo>
                  <a:pt x="7928" y="5645"/>
                </a:lnTo>
                <a:lnTo>
                  <a:pt x="7508" y="6426"/>
                </a:lnTo>
                <a:lnTo>
                  <a:pt x="7628" y="4865"/>
                </a:lnTo>
                <a:close/>
                <a:moveTo>
                  <a:pt x="7928" y="26965"/>
                </a:moveTo>
                <a:lnTo>
                  <a:pt x="7748" y="27085"/>
                </a:lnTo>
                <a:lnTo>
                  <a:pt x="6607" y="27986"/>
                </a:lnTo>
                <a:lnTo>
                  <a:pt x="6066" y="28467"/>
                </a:lnTo>
                <a:lnTo>
                  <a:pt x="5586" y="29007"/>
                </a:lnTo>
                <a:lnTo>
                  <a:pt x="5526" y="28647"/>
                </a:lnTo>
                <a:lnTo>
                  <a:pt x="5646" y="28407"/>
                </a:lnTo>
                <a:lnTo>
                  <a:pt x="5646" y="28166"/>
                </a:lnTo>
                <a:lnTo>
                  <a:pt x="5586" y="27926"/>
                </a:lnTo>
                <a:lnTo>
                  <a:pt x="5466" y="27746"/>
                </a:lnTo>
                <a:lnTo>
                  <a:pt x="6066" y="27566"/>
                </a:lnTo>
                <a:lnTo>
                  <a:pt x="6607" y="27446"/>
                </a:lnTo>
                <a:lnTo>
                  <a:pt x="7808" y="27025"/>
                </a:lnTo>
                <a:lnTo>
                  <a:pt x="7928" y="26965"/>
                </a:lnTo>
                <a:close/>
                <a:moveTo>
                  <a:pt x="7808" y="28947"/>
                </a:moveTo>
                <a:lnTo>
                  <a:pt x="7328" y="29548"/>
                </a:lnTo>
                <a:lnTo>
                  <a:pt x="6667" y="30389"/>
                </a:lnTo>
                <a:lnTo>
                  <a:pt x="6367" y="30809"/>
                </a:lnTo>
                <a:lnTo>
                  <a:pt x="6126" y="31229"/>
                </a:lnTo>
                <a:lnTo>
                  <a:pt x="5766" y="29908"/>
                </a:lnTo>
                <a:lnTo>
                  <a:pt x="6307" y="29788"/>
                </a:lnTo>
                <a:lnTo>
                  <a:pt x="6847" y="29548"/>
                </a:lnTo>
                <a:lnTo>
                  <a:pt x="7328" y="29248"/>
                </a:lnTo>
                <a:lnTo>
                  <a:pt x="7808" y="28947"/>
                </a:lnTo>
                <a:close/>
                <a:moveTo>
                  <a:pt x="9430" y="0"/>
                </a:moveTo>
                <a:lnTo>
                  <a:pt x="9189" y="240"/>
                </a:lnTo>
                <a:lnTo>
                  <a:pt x="9009" y="480"/>
                </a:lnTo>
                <a:lnTo>
                  <a:pt x="8709" y="1021"/>
                </a:lnTo>
                <a:lnTo>
                  <a:pt x="8409" y="1622"/>
                </a:lnTo>
                <a:lnTo>
                  <a:pt x="8168" y="2222"/>
                </a:lnTo>
                <a:lnTo>
                  <a:pt x="7808" y="3243"/>
                </a:lnTo>
                <a:lnTo>
                  <a:pt x="7868" y="2162"/>
                </a:lnTo>
                <a:lnTo>
                  <a:pt x="7808" y="1081"/>
                </a:lnTo>
                <a:lnTo>
                  <a:pt x="7808" y="961"/>
                </a:lnTo>
                <a:lnTo>
                  <a:pt x="7688" y="841"/>
                </a:lnTo>
                <a:lnTo>
                  <a:pt x="7568" y="841"/>
                </a:lnTo>
                <a:lnTo>
                  <a:pt x="7448" y="961"/>
                </a:lnTo>
                <a:lnTo>
                  <a:pt x="7087" y="1441"/>
                </a:lnTo>
                <a:lnTo>
                  <a:pt x="6847" y="2042"/>
                </a:lnTo>
                <a:lnTo>
                  <a:pt x="6667" y="2582"/>
                </a:lnTo>
                <a:lnTo>
                  <a:pt x="6487" y="3183"/>
                </a:lnTo>
                <a:lnTo>
                  <a:pt x="6247" y="4444"/>
                </a:lnTo>
                <a:lnTo>
                  <a:pt x="6126" y="5645"/>
                </a:lnTo>
                <a:lnTo>
                  <a:pt x="6066" y="6306"/>
                </a:lnTo>
                <a:lnTo>
                  <a:pt x="6006" y="7207"/>
                </a:lnTo>
                <a:lnTo>
                  <a:pt x="6006" y="7747"/>
                </a:lnTo>
                <a:lnTo>
                  <a:pt x="6066" y="8228"/>
                </a:lnTo>
                <a:lnTo>
                  <a:pt x="6186" y="8648"/>
                </a:lnTo>
                <a:lnTo>
                  <a:pt x="6307" y="8948"/>
                </a:lnTo>
                <a:lnTo>
                  <a:pt x="6066" y="9609"/>
                </a:lnTo>
                <a:lnTo>
                  <a:pt x="6066" y="9669"/>
                </a:lnTo>
                <a:lnTo>
                  <a:pt x="5946" y="8588"/>
                </a:lnTo>
                <a:lnTo>
                  <a:pt x="5886" y="7507"/>
                </a:lnTo>
                <a:lnTo>
                  <a:pt x="5946" y="6366"/>
                </a:lnTo>
                <a:lnTo>
                  <a:pt x="6066" y="5225"/>
                </a:lnTo>
                <a:lnTo>
                  <a:pt x="6066" y="4624"/>
                </a:lnTo>
                <a:lnTo>
                  <a:pt x="6066" y="4024"/>
                </a:lnTo>
                <a:lnTo>
                  <a:pt x="6006" y="3483"/>
                </a:lnTo>
                <a:lnTo>
                  <a:pt x="5886" y="2943"/>
                </a:lnTo>
                <a:lnTo>
                  <a:pt x="5826" y="2823"/>
                </a:lnTo>
                <a:lnTo>
                  <a:pt x="5766" y="2763"/>
                </a:lnTo>
                <a:lnTo>
                  <a:pt x="5646" y="2763"/>
                </a:lnTo>
                <a:lnTo>
                  <a:pt x="5526" y="2823"/>
                </a:lnTo>
                <a:lnTo>
                  <a:pt x="5226" y="3303"/>
                </a:lnTo>
                <a:lnTo>
                  <a:pt x="4985" y="3784"/>
                </a:lnTo>
                <a:lnTo>
                  <a:pt x="4805" y="4384"/>
                </a:lnTo>
                <a:lnTo>
                  <a:pt x="4685" y="4985"/>
                </a:lnTo>
                <a:lnTo>
                  <a:pt x="4565" y="6186"/>
                </a:lnTo>
                <a:lnTo>
                  <a:pt x="4505" y="7327"/>
                </a:lnTo>
                <a:lnTo>
                  <a:pt x="4445" y="8348"/>
                </a:lnTo>
                <a:lnTo>
                  <a:pt x="4024" y="6066"/>
                </a:lnTo>
                <a:lnTo>
                  <a:pt x="3964" y="6006"/>
                </a:lnTo>
                <a:lnTo>
                  <a:pt x="3904" y="5946"/>
                </a:lnTo>
                <a:lnTo>
                  <a:pt x="3844" y="6006"/>
                </a:lnTo>
                <a:lnTo>
                  <a:pt x="3784" y="6066"/>
                </a:lnTo>
                <a:lnTo>
                  <a:pt x="3544" y="7087"/>
                </a:lnTo>
                <a:lnTo>
                  <a:pt x="3364" y="8168"/>
                </a:lnTo>
                <a:lnTo>
                  <a:pt x="3304" y="9309"/>
                </a:lnTo>
                <a:lnTo>
                  <a:pt x="3304" y="10450"/>
                </a:lnTo>
                <a:lnTo>
                  <a:pt x="3424" y="11591"/>
                </a:lnTo>
                <a:lnTo>
                  <a:pt x="3664" y="12672"/>
                </a:lnTo>
                <a:lnTo>
                  <a:pt x="4024" y="13753"/>
                </a:lnTo>
                <a:lnTo>
                  <a:pt x="4265" y="14233"/>
                </a:lnTo>
                <a:lnTo>
                  <a:pt x="4505" y="14714"/>
                </a:lnTo>
                <a:lnTo>
                  <a:pt x="4205" y="16275"/>
                </a:lnTo>
                <a:lnTo>
                  <a:pt x="3964" y="17777"/>
                </a:lnTo>
                <a:lnTo>
                  <a:pt x="3784" y="17476"/>
                </a:lnTo>
                <a:lnTo>
                  <a:pt x="3784" y="17116"/>
                </a:lnTo>
                <a:lnTo>
                  <a:pt x="3784" y="16756"/>
                </a:lnTo>
                <a:lnTo>
                  <a:pt x="3604" y="16035"/>
                </a:lnTo>
                <a:lnTo>
                  <a:pt x="3424" y="15314"/>
                </a:lnTo>
                <a:lnTo>
                  <a:pt x="3244" y="14594"/>
                </a:lnTo>
                <a:lnTo>
                  <a:pt x="3064" y="13633"/>
                </a:lnTo>
                <a:lnTo>
                  <a:pt x="2943" y="12732"/>
                </a:lnTo>
                <a:lnTo>
                  <a:pt x="2823" y="11771"/>
                </a:lnTo>
                <a:lnTo>
                  <a:pt x="2703" y="10810"/>
                </a:lnTo>
                <a:lnTo>
                  <a:pt x="2643" y="10690"/>
                </a:lnTo>
                <a:lnTo>
                  <a:pt x="2583" y="10630"/>
                </a:lnTo>
                <a:lnTo>
                  <a:pt x="2463" y="10570"/>
                </a:lnTo>
                <a:lnTo>
                  <a:pt x="2343" y="10570"/>
                </a:lnTo>
                <a:lnTo>
                  <a:pt x="2163" y="10630"/>
                </a:lnTo>
                <a:lnTo>
                  <a:pt x="2043" y="10690"/>
                </a:lnTo>
                <a:lnTo>
                  <a:pt x="1982" y="10810"/>
                </a:lnTo>
                <a:lnTo>
                  <a:pt x="1862" y="11291"/>
                </a:lnTo>
                <a:lnTo>
                  <a:pt x="1742" y="11771"/>
                </a:lnTo>
                <a:lnTo>
                  <a:pt x="1682" y="12252"/>
                </a:lnTo>
                <a:lnTo>
                  <a:pt x="1682" y="12792"/>
                </a:lnTo>
                <a:lnTo>
                  <a:pt x="1742" y="13753"/>
                </a:lnTo>
                <a:lnTo>
                  <a:pt x="1922" y="14774"/>
                </a:lnTo>
                <a:lnTo>
                  <a:pt x="2043" y="15374"/>
                </a:lnTo>
                <a:lnTo>
                  <a:pt x="2223" y="16035"/>
                </a:lnTo>
                <a:lnTo>
                  <a:pt x="2403" y="16696"/>
                </a:lnTo>
                <a:lnTo>
                  <a:pt x="2763" y="17236"/>
                </a:lnTo>
                <a:lnTo>
                  <a:pt x="2823" y="17356"/>
                </a:lnTo>
                <a:lnTo>
                  <a:pt x="3244" y="18317"/>
                </a:lnTo>
                <a:lnTo>
                  <a:pt x="3544" y="18798"/>
                </a:lnTo>
                <a:lnTo>
                  <a:pt x="3844" y="19218"/>
                </a:lnTo>
                <a:lnTo>
                  <a:pt x="3844" y="19278"/>
                </a:lnTo>
                <a:lnTo>
                  <a:pt x="3304" y="18497"/>
                </a:lnTo>
                <a:lnTo>
                  <a:pt x="2763" y="17657"/>
                </a:lnTo>
                <a:lnTo>
                  <a:pt x="2343" y="16816"/>
                </a:lnTo>
                <a:lnTo>
                  <a:pt x="1802" y="15975"/>
                </a:lnTo>
                <a:lnTo>
                  <a:pt x="1562" y="15555"/>
                </a:lnTo>
                <a:lnTo>
                  <a:pt x="1202" y="15194"/>
                </a:lnTo>
                <a:lnTo>
                  <a:pt x="1142" y="15134"/>
                </a:lnTo>
                <a:lnTo>
                  <a:pt x="1022" y="15074"/>
                </a:lnTo>
                <a:lnTo>
                  <a:pt x="781" y="15134"/>
                </a:lnTo>
                <a:lnTo>
                  <a:pt x="661" y="15254"/>
                </a:lnTo>
                <a:lnTo>
                  <a:pt x="601" y="15435"/>
                </a:lnTo>
                <a:lnTo>
                  <a:pt x="601" y="15975"/>
                </a:lnTo>
                <a:lnTo>
                  <a:pt x="661" y="16516"/>
                </a:lnTo>
                <a:lnTo>
                  <a:pt x="841" y="16996"/>
                </a:lnTo>
                <a:lnTo>
                  <a:pt x="1082" y="17536"/>
                </a:lnTo>
                <a:lnTo>
                  <a:pt x="1622" y="18497"/>
                </a:lnTo>
                <a:lnTo>
                  <a:pt x="2163" y="19398"/>
                </a:lnTo>
                <a:lnTo>
                  <a:pt x="2883" y="20419"/>
                </a:lnTo>
                <a:lnTo>
                  <a:pt x="3304" y="20900"/>
                </a:lnTo>
                <a:lnTo>
                  <a:pt x="3724" y="21320"/>
                </a:lnTo>
                <a:lnTo>
                  <a:pt x="3724" y="22281"/>
                </a:lnTo>
                <a:lnTo>
                  <a:pt x="3304" y="21861"/>
                </a:lnTo>
                <a:lnTo>
                  <a:pt x="2763" y="21200"/>
                </a:lnTo>
                <a:lnTo>
                  <a:pt x="2343" y="20539"/>
                </a:lnTo>
                <a:lnTo>
                  <a:pt x="1922" y="19759"/>
                </a:lnTo>
                <a:lnTo>
                  <a:pt x="1622" y="19038"/>
                </a:lnTo>
                <a:lnTo>
                  <a:pt x="1502" y="18858"/>
                </a:lnTo>
                <a:lnTo>
                  <a:pt x="1442" y="18798"/>
                </a:lnTo>
                <a:lnTo>
                  <a:pt x="1262" y="18738"/>
                </a:lnTo>
                <a:lnTo>
                  <a:pt x="1142" y="18738"/>
                </a:lnTo>
                <a:lnTo>
                  <a:pt x="1022" y="18798"/>
                </a:lnTo>
                <a:lnTo>
                  <a:pt x="901" y="18858"/>
                </a:lnTo>
                <a:lnTo>
                  <a:pt x="841" y="18978"/>
                </a:lnTo>
                <a:lnTo>
                  <a:pt x="841" y="19098"/>
                </a:lnTo>
                <a:lnTo>
                  <a:pt x="901" y="19819"/>
                </a:lnTo>
                <a:lnTo>
                  <a:pt x="1082" y="20479"/>
                </a:lnTo>
                <a:lnTo>
                  <a:pt x="1322" y="21140"/>
                </a:lnTo>
                <a:lnTo>
                  <a:pt x="1622" y="21801"/>
                </a:lnTo>
                <a:lnTo>
                  <a:pt x="901" y="21020"/>
                </a:lnTo>
                <a:lnTo>
                  <a:pt x="241" y="20179"/>
                </a:lnTo>
                <a:lnTo>
                  <a:pt x="181" y="20119"/>
                </a:lnTo>
                <a:lnTo>
                  <a:pt x="61" y="20179"/>
                </a:lnTo>
                <a:lnTo>
                  <a:pt x="1" y="20239"/>
                </a:lnTo>
                <a:lnTo>
                  <a:pt x="1" y="20359"/>
                </a:lnTo>
                <a:lnTo>
                  <a:pt x="541" y="21440"/>
                </a:lnTo>
                <a:lnTo>
                  <a:pt x="1202" y="22461"/>
                </a:lnTo>
                <a:lnTo>
                  <a:pt x="1862" y="23422"/>
                </a:lnTo>
                <a:lnTo>
                  <a:pt x="2583" y="24323"/>
                </a:lnTo>
                <a:lnTo>
                  <a:pt x="3244" y="25044"/>
                </a:lnTo>
                <a:lnTo>
                  <a:pt x="3904" y="25704"/>
                </a:lnTo>
                <a:lnTo>
                  <a:pt x="4024" y="26605"/>
                </a:lnTo>
                <a:lnTo>
                  <a:pt x="3364" y="26065"/>
                </a:lnTo>
                <a:lnTo>
                  <a:pt x="2883" y="25524"/>
                </a:lnTo>
                <a:lnTo>
                  <a:pt x="2343" y="24923"/>
                </a:lnTo>
                <a:lnTo>
                  <a:pt x="1742" y="24383"/>
                </a:lnTo>
                <a:lnTo>
                  <a:pt x="1442" y="24203"/>
                </a:lnTo>
                <a:lnTo>
                  <a:pt x="1142" y="24083"/>
                </a:lnTo>
                <a:lnTo>
                  <a:pt x="1022" y="24023"/>
                </a:lnTo>
                <a:lnTo>
                  <a:pt x="841" y="24083"/>
                </a:lnTo>
                <a:lnTo>
                  <a:pt x="721" y="24203"/>
                </a:lnTo>
                <a:lnTo>
                  <a:pt x="661" y="24323"/>
                </a:lnTo>
                <a:lnTo>
                  <a:pt x="661" y="24743"/>
                </a:lnTo>
                <a:lnTo>
                  <a:pt x="721" y="25104"/>
                </a:lnTo>
                <a:lnTo>
                  <a:pt x="901" y="25524"/>
                </a:lnTo>
                <a:lnTo>
                  <a:pt x="1082" y="25884"/>
                </a:lnTo>
                <a:lnTo>
                  <a:pt x="1622" y="26605"/>
                </a:lnTo>
                <a:lnTo>
                  <a:pt x="2223" y="27206"/>
                </a:lnTo>
                <a:lnTo>
                  <a:pt x="2643" y="27626"/>
                </a:lnTo>
                <a:lnTo>
                  <a:pt x="3184" y="28106"/>
                </a:lnTo>
                <a:lnTo>
                  <a:pt x="3784" y="28587"/>
                </a:lnTo>
                <a:lnTo>
                  <a:pt x="4084" y="28707"/>
                </a:lnTo>
                <a:lnTo>
                  <a:pt x="4385" y="28887"/>
                </a:lnTo>
                <a:lnTo>
                  <a:pt x="4745" y="30329"/>
                </a:lnTo>
                <a:lnTo>
                  <a:pt x="4265" y="30028"/>
                </a:lnTo>
                <a:lnTo>
                  <a:pt x="3904" y="29728"/>
                </a:lnTo>
                <a:lnTo>
                  <a:pt x="3244" y="29127"/>
                </a:lnTo>
                <a:lnTo>
                  <a:pt x="2703" y="28527"/>
                </a:lnTo>
                <a:lnTo>
                  <a:pt x="1562" y="27206"/>
                </a:lnTo>
                <a:lnTo>
                  <a:pt x="1442" y="27085"/>
                </a:lnTo>
                <a:lnTo>
                  <a:pt x="1142" y="27085"/>
                </a:lnTo>
                <a:lnTo>
                  <a:pt x="1022" y="27146"/>
                </a:lnTo>
                <a:lnTo>
                  <a:pt x="901" y="27266"/>
                </a:lnTo>
                <a:lnTo>
                  <a:pt x="841" y="27386"/>
                </a:lnTo>
                <a:lnTo>
                  <a:pt x="781" y="27506"/>
                </a:lnTo>
                <a:lnTo>
                  <a:pt x="781" y="27686"/>
                </a:lnTo>
                <a:lnTo>
                  <a:pt x="901" y="28166"/>
                </a:lnTo>
                <a:lnTo>
                  <a:pt x="1082" y="28587"/>
                </a:lnTo>
                <a:lnTo>
                  <a:pt x="1322" y="29067"/>
                </a:lnTo>
                <a:lnTo>
                  <a:pt x="1562" y="29488"/>
                </a:lnTo>
                <a:lnTo>
                  <a:pt x="2163" y="30268"/>
                </a:lnTo>
                <a:lnTo>
                  <a:pt x="2823" y="30989"/>
                </a:lnTo>
                <a:lnTo>
                  <a:pt x="3184" y="31289"/>
                </a:lnTo>
                <a:lnTo>
                  <a:pt x="2883" y="31289"/>
                </a:lnTo>
                <a:lnTo>
                  <a:pt x="2823" y="31410"/>
                </a:lnTo>
                <a:lnTo>
                  <a:pt x="2763" y="31590"/>
                </a:lnTo>
                <a:lnTo>
                  <a:pt x="2763" y="31710"/>
                </a:lnTo>
                <a:lnTo>
                  <a:pt x="3003" y="32010"/>
                </a:lnTo>
                <a:lnTo>
                  <a:pt x="3184" y="32250"/>
                </a:lnTo>
                <a:lnTo>
                  <a:pt x="3664" y="32731"/>
                </a:lnTo>
                <a:lnTo>
                  <a:pt x="4745" y="33512"/>
                </a:lnTo>
                <a:lnTo>
                  <a:pt x="5466" y="34052"/>
                </a:lnTo>
                <a:lnTo>
                  <a:pt x="5886" y="34352"/>
                </a:lnTo>
                <a:lnTo>
                  <a:pt x="6307" y="34593"/>
                </a:lnTo>
                <a:lnTo>
                  <a:pt x="6607" y="35193"/>
                </a:lnTo>
                <a:lnTo>
                  <a:pt x="6667" y="35313"/>
                </a:lnTo>
                <a:lnTo>
                  <a:pt x="6787" y="35373"/>
                </a:lnTo>
                <a:lnTo>
                  <a:pt x="6847" y="35373"/>
                </a:lnTo>
                <a:lnTo>
                  <a:pt x="6967" y="35313"/>
                </a:lnTo>
                <a:lnTo>
                  <a:pt x="7087" y="35253"/>
                </a:lnTo>
                <a:lnTo>
                  <a:pt x="7147" y="35193"/>
                </a:lnTo>
                <a:lnTo>
                  <a:pt x="7207" y="35073"/>
                </a:lnTo>
                <a:lnTo>
                  <a:pt x="7147" y="34953"/>
                </a:lnTo>
                <a:lnTo>
                  <a:pt x="7147" y="34833"/>
                </a:lnTo>
                <a:lnTo>
                  <a:pt x="7328" y="34773"/>
                </a:lnTo>
                <a:lnTo>
                  <a:pt x="7448" y="34713"/>
                </a:lnTo>
                <a:lnTo>
                  <a:pt x="7568" y="34653"/>
                </a:lnTo>
                <a:lnTo>
                  <a:pt x="7628" y="34532"/>
                </a:lnTo>
                <a:lnTo>
                  <a:pt x="7748" y="34232"/>
                </a:lnTo>
                <a:lnTo>
                  <a:pt x="7688" y="34052"/>
                </a:lnTo>
                <a:lnTo>
                  <a:pt x="7628" y="33932"/>
                </a:lnTo>
                <a:lnTo>
                  <a:pt x="7448" y="33632"/>
                </a:lnTo>
                <a:lnTo>
                  <a:pt x="7207" y="33331"/>
                </a:lnTo>
                <a:lnTo>
                  <a:pt x="6907" y="33091"/>
                </a:lnTo>
                <a:lnTo>
                  <a:pt x="6547" y="32911"/>
                </a:lnTo>
                <a:lnTo>
                  <a:pt x="6427" y="32370"/>
                </a:lnTo>
                <a:lnTo>
                  <a:pt x="6487" y="32130"/>
                </a:lnTo>
                <a:lnTo>
                  <a:pt x="6487" y="31890"/>
                </a:lnTo>
                <a:lnTo>
                  <a:pt x="6967" y="31530"/>
                </a:lnTo>
                <a:lnTo>
                  <a:pt x="7388" y="31109"/>
                </a:lnTo>
                <a:lnTo>
                  <a:pt x="8228" y="30268"/>
                </a:lnTo>
                <a:lnTo>
                  <a:pt x="8709" y="29788"/>
                </a:lnTo>
                <a:lnTo>
                  <a:pt x="9129" y="29248"/>
                </a:lnTo>
                <a:lnTo>
                  <a:pt x="9550" y="28647"/>
                </a:lnTo>
                <a:lnTo>
                  <a:pt x="9850" y="28046"/>
                </a:lnTo>
                <a:lnTo>
                  <a:pt x="9850" y="27926"/>
                </a:lnTo>
                <a:lnTo>
                  <a:pt x="9790" y="27806"/>
                </a:lnTo>
                <a:lnTo>
                  <a:pt x="9730" y="27686"/>
                </a:lnTo>
                <a:lnTo>
                  <a:pt x="9670" y="27626"/>
                </a:lnTo>
                <a:lnTo>
                  <a:pt x="9850" y="27386"/>
                </a:lnTo>
                <a:lnTo>
                  <a:pt x="10030" y="27085"/>
                </a:lnTo>
                <a:lnTo>
                  <a:pt x="10030" y="26785"/>
                </a:lnTo>
                <a:lnTo>
                  <a:pt x="10030" y="26665"/>
                </a:lnTo>
                <a:lnTo>
                  <a:pt x="9910" y="26485"/>
                </a:lnTo>
                <a:lnTo>
                  <a:pt x="9730" y="26305"/>
                </a:lnTo>
                <a:lnTo>
                  <a:pt x="9550" y="26185"/>
                </a:lnTo>
                <a:lnTo>
                  <a:pt x="9850" y="25884"/>
                </a:lnTo>
                <a:lnTo>
                  <a:pt x="10150" y="25584"/>
                </a:lnTo>
                <a:lnTo>
                  <a:pt x="10210" y="25464"/>
                </a:lnTo>
                <a:lnTo>
                  <a:pt x="10270" y="25344"/>
                </a:lnTo>
                <a:lnTo>
                  <a:pt x="10150" y="25104"/>
                </a:lnTo>
                <a:lnTo>
                  <a:pt x="10030" y="24923"/>
                </a:lnTo>
                <a:lnTo>
                  <a:pt x="9790" y="24863"/>
                </a:lnTo>
                <a:lnTo>
                  <a:pt x="9430" y="24863"/>
                </a:lnTo>
                <a:lnTo>
                  <a:pt x="9069" y="24923"/>
                </a:lnTo>
                <a:lnTo>
                  <a:pt x="8709" y="25044"/>
                </a:lnTo>
                <a:lnTo>
                  <a:pt x="8409" y="25164"/>
                </a:lnTo>
                <a:lnTo>
                  <a:pt x="7688" y="25524"/>
                </a:lnTo>
                <a:lnTo>
                  <a:pt x="7087" y="25884"/>
                </a:lnTo>
                <a:lnTo>
                  <a:pt x="6367" y="26305"/>
                </a:lnTo>
                <a:lnTo>
                  <a:pt x="5946" y="25884"/>
                </a:lnTo>
                <a:lnTo>
                  <a:pt x="5526" y="25464"/>
                </a:lnTo>
                <a:lnTo>
                  <a:pt x="6547" y="24923"/>
                </a:lnTo>
                <a:lnTo>
                  <a:pt x="7568" y="24323"/>
                </a:lnTo>
                <a:lnTo>
                  <a:pt x="8649" y="23662"/>
                </a:lnTo>
                <a:lnTo>
                  <a:pt x="9129" y="23242"/>
                </a:lnTo>
                <a:lnTo>
                  <a:pt x="9490" y="22761"/>
                </a:lnTo>
                <a:lnTo>
                  <a:pt x="9610" y="22641"/>
                </a:lnTo>
                <a:lnTo>
                  <a:pt x="9610" y="22461"/>
                </a:lnTo>
                <a:lnTo>
                  <a:pt x="9550" y="22341"/>
                </a:lnTo>
                <a:lnTo>
                  <a:pt x="9490" y="22221"/>
                </a:lnTo>
                <a:lnTo>
                  <a:pt x="9249" y="22101"/>
                </a:lnTo>
                <a:lnTo>
                  <a:pt x="9129" y="22041"/>
                </a:lnTo>
                <a:lnTo>
                  <a:pt x="8949" y="22041"/>
                </a:lnTo>
                <a:lnTo>
                  <a:pt x="8649" y="22161"/>
                </a:lnTo>
                <a:lnTo>
                  <a:pt x="8348" y="22221"/>
                </a:lnTo>
                <a:lnTo>
                  <a:pt x="7688" y="22521"/>
                </a:lnTo>
                <a:lnTo>
                  <a:pt x="7147" y="22942"/>
                </a:lnTo>
                <a:lnTo>
                  <a:pt x="6547" y="23302"/>
                </a:lnTo>
                <a:lnTo>
                  <a:pt x="5406" y="24143"/>
                </a:lnTo>
                <a:lnTo>
                  <a:pt x="5406" y="23963"/>
                </a:lnTo>
                <a:lnTo>
                  <a:pt x="5346" y="23842"/>
                </a:lnTo>
                <a:lnTo>
                  <a:pt x="5226" y="23602"/>
                </a:lnTo>
                <a:lnTo>
                  <a:pt x="4985" y="23362"/>
                </a:lnTo>
                <a:lnTo>
                  <a:pt x="4985" y="23062"/>
                </a:lnTo>
                <a:lnTo>
                  <a:pt x="5766" y="22882"/>
                </a:lnTo>
                <a:lnTo>
                  <a:pt x="6547" y="22581"/>
                </a:lnTo>
                <a:lnTo>
                  <a:pt x="7988" y="21921"/>
                </a:lnTo>
                <a:lnTo>
                  <a:pt x="8709" y="21620"/>
                </a:lnTo>
                <a:lnTo>
                  <a:pt x="9490" y="21260"/>
                </a:lnTo>
                <a:lnTo>
                  <a:pt x="9790" y="21020"/>
                </a:lnTo>
                <a:lnTo>
                  <a:pt x="10150" y="20780"/>
                </a:lnTo>
                <a:lnTo>
                  <a:pt x="10390" y="20539"/>
                </a:lnTo>
                <a:lnTo>
                  <a:pt x="10631" y="20239"/>
                </a:lnTo>
                <a:lnTo>
                  <a:pt x="10691" y="19999"/>
                </a:lnTo>
                <a:lnTo>
                  <a:pt x="10631" y="19759"/>
                </a:lnTo>
                <a:lnTo>
                  <a:pt x="10450" y="19578"/>
                </a:lnTo>
                <a:lnTo>
                  <a:pt x="10210" y="19518"/>
                </a:lnTo>
                <a:lnTo>
                  <a:pt x="9850" y="19518"/>
                </a:lnTo>
                <a:lnTo>
                  <a:pt x="9490" y="19638"/>
                </a:lnTo>
                <a:lnTo>
                  <a:pt x="9069" y="19759"/>
                </a:lnTo>
                <a:lnTo>
                  <a:pt x="8709" y="19939"/>
                </a:lnTo>
                <a:lnTo>
                  <a:pt x="7988" y="20359"/>
                </a:lnTo>
                <a:lnTo>
                  <a:pt x="7328" y="20719"/>
                </a:lnTo>
                <a:lnTo>
                  <a:pt x="6126" y="21500"/>
                </a:lnTo>
                <a:lnTo>
                  <a:pt x="5526" y="21861"/>
                </a:lnTo>
                <a:lnTo>
                  <a:pt x="4985" y="22341"/>
                </a:lnTo>
                <a:lnTo>
                  <a:pt x="4985" y="22041"/>
                </a:lnTo>
                <a:lnTo>
                  <a:pt x="5165" y="22041"/>
                </a:lnTo>
                <a:lnTo>
                  <a:pt x="5286" y="21981"/>
                </a:lnTo>
                <a:lnTo>
                  <a:pt x="5346" y="21861"/>
                </a:lnTo>
                <a:lnTo>
                  <a:pt x="5346" y="21740"/>
                </a:lnTo>
                <a:lnTo>
                  <a:pt x="5226" y="21380"/>
                </a:lnTo>
                <a:lnTo>
                  <a:pt x="5045" y="20960"/>
                </a:lnTo>
                <a:lnTo>
                  <a:pt x="5045" y="20539"/>
                </a:lnTo>
                <a:lnTo>
                  <a:pt x="5406" y="20479"/>
                </a:lnTo>
                <a:lnTo>
                  <a:pt x="5766" y="20419"/>
                </a:lnTo>
                <a:lnTo>
                  <a:pt x="6487" y="20179"/>
                </a:lnTo>
                <a:lnTo>
                  <a:pt x="7147" y="19879"/>
                </a:lnTo>
                <a:lnTo>
                  <a:pt x="7808" y="19518"/>
                </a:lnTo>
                <a:lnTo>
                  <a:pt x="8649" y="19158"/>
                </a:lnTo>
                <a:lnTo>
                  <a:pt x="9369" y="18738"/>
                </a:lnTo>
                <a:lnTo>
                  <a:pt x="9730" y="18497"/>
                </a:lnTo>
                <a:lnTo>
                  <a:pt x="10030" y="18197"/>
                </a:lnTo>
                <a:lnTo>
                  <a:pt x="10330" y="17897"/>
                </a:lnTo>
                <a:lnTo>
                  <a:pt x="10571" y="17536"/>
                </a:lnTo>
                <a:lnTo>
                  <a:pt x="10631" y="17416"/>
                </a:lnTo>
                <a:lnTo>
                  <a:pt x="10691" y="17296"/>
                </a:lnTo>
                <a:lnTo>
                  <a:pt x="10571" y="17056"/>
                </a:lnTo>
                <a:lnTo>
                  <a:pt x="10450" y="16876"/>
                </a:lnTo>
                <a:lnTo>
                  <a:pt x="10330" y="16816"/>
                </a:lnTo>
                <a:lnTo>
                  <a:pt x="10210" y="16816"/>
                </a:lnTo>
                <a:lnTo>
                  <a:pt x="9730" y="16876"/>
                </a:lnTo>
                <a:lnTo>
                  <a:pt x="9309" y="16996"/>
                </a:lnTo>
                <a:lnTo>
                  <a:pt x="8889" y="17116"/>
                </a:lnTo>
                <a:lnTo>
                  <a:pt x="8529" y="17296"/>
                </a:lnTo>
                <a:lnTo>
                  <a:pt x="7808" y="17657"/>
                </a:lnTo>
                <a:lnTo>
                  <a:pt x="7027" y="18197"/>
                </a:lnTo>
                <a:lnTo>
                  <a:pt x="6006" y="18858"/>
                </a:lnTo>
                <a:lnTo>
                  <a:pt x="5526" y="19218"/>
                </a:lnTo>
                <a:lnTo>
                  <a:pt x="5105" y="19638"/>
                </a:lnTo>
                <a:lnTo>
                  <a:pt x="5105" y="19638"/>
                </a:lnTo>
                <a:lnTo>
                  <a:pt x="5286" y="18257"/>
                </a:lnTo>
                <a:lnTo>
                  <a:pt x="5286" y="18197"/>
                </a:lnTo>
                <a:lnTo>
                  <a:pt x="6066" y="17957"/>
                </a:lnTo>
                <a:lnTo>
                  <a:pt x="6847" y="17657"/>
                </a:lnTo>
                <a:lnTo>
                  <a:pt x="8409" y="17056"/>
                </a:lnTo>
                <a:lnTo>
                  <a:pt x="9249" y="16756"/>
                </a:lnTo>
                <a:lnTo>
                  <a:pt x="10150" y="16455"/>
                </a:lnTo>
                <a:lnTo>
                  <a:pt x="10571" y="16275"/>
                </a:lnTo>
                <a:lnTo>
                  <a:pt x="10991" y="16095"/>
                </a:lnTo>
                <a:lnTo>
                  <a:pt x="11351" y="15795"/>
                </a:lnTo>
                <a:lnTo>
                  <a:pt x="11592" y="15495"/>
                </a:lnTo>
                <a:lnTo>
                  <a:pt x="11592" y="15314"/>
                </a:lnTo>
                <a:lnTo>
                  <a:pt x="11592" y="15194"/>
                </a:lnTo>
                <a:lnTo>
                  <a:pt x="11532" y="15014"/>
                </a:lnTo>
                <a:lnTo>
                  <a:pt x="11411" y="14954"/>
                </a:lnTo>
                <a:lnTo>
                  <a:pt x="10991" y="14774"/>
                </a:lnTo>
                <a:lnTo>
                  <a:pt x="10571" y="14714"/>
                </a:lnTo>
                <a:lnTo>
                  <a:pt x="10090" y="14774"/>
                </a:lnTo>
                <a:lnTo>
                  <a:pt x="9610" y="14894"/>
                </a:lnTo>
                <a:lnTo>
                  <a:pt x="9129" y="15074"/>
                </a:lnTo>
                <a:lnTo>
                  <a:pt x="8649" y="15254"/>
                </a:lnTo>
                <a:lnTo>
                  <a:pt x="7808" y="15615"/>
                </a:lnTo>
                <a:lnTo>
                  <a:pt x="6547" y="16275"/>
                </a:lnTo>
                <a:lnTo>
                  <a:pt x="6006" y="16636"/>
                </a:lnTo>
                <a:lnTo>
                  <a:pt x="5406" y="16996"/>
                </a:lnTo>
                <a:lnTo>
                  <a:pt x="5826" y="14834"/>
                </a:lnTo>
                <a:lnTo>
                  <a:pt x="7087" y="14414"/>
                </a:lnTo>
                <a:lnTo>
                  <a:pt x="8288" y="13933"/>
                </a:lnTo>
                <a:lnTo>
                  <a:pt x="8949" y="13693"/>
                </a:lnTo>
                <a:lnTo>
                  <a:pt x="9610" y="13393"/>
                </a:lnTo>
                <a:lnTo>
                  <a:pt x="9910" y="13212"/>
                </a:lnTo>
                <a:lnTo>
                  <a:pt x="10210" y="13032"/>
                </a:lnTo>
                <a:lnTo>
                  <a:pt x="10450" y="12792"/>
                </a:lnTo>
                <a:lnTo>
                  <a:pt x="10631" y="12492"/>
                </a:lnTo>
                <a:lnTo>
                  <a:pt x="10631" y="12312"/>
                </a:lnTo>
                <a:lnTo>
                  <a:pt x="10631" y="12131"/>
                </a:lnTo>
                <a:lnTo>
                  <a:pt x="10511" y="11951"/>
                </a:lnTo>
                <a:lnTo>
                  <a:pt x="10330" y="11831"/>
                </a:lnTo>
                <a:lnTo>
                  <a:pt x="9730" y="11831"/>
                </a:lnTo>
                <a:lnTo>
                  <a:pt x="9430" y="11951"/>
                </a:lnTo>
                <a:lnTo>
                  <a:pt x="9129" y="12071"/>
                </a:lnTo>
                <a:lnTo>
                  <a:pt x="8529" y="12372"/>
                </a:lnTo>
                <a:lnTo>
                  <a:pt x="7988" y="12732"/>
                </a:lnTo>
                <a:lnTo>
                  <a:pt x="6967" y="13333"/>
                </a:lnTo>
                <a:lnTo>
                  <a:pt x="6066" y="13933"/>
                </a:lnTo>
                <a:lnTo>
                  <a:pt x="6367" y="12672"/>
                </a:lnTo>
                <a:lnTo>
                  <a:pt x="7628" y="12131"/>
                </a:lnTo>
                <a:lnTo>
                  <a:pt x="8949" y="11651"/>
                </a:lnTo>
                <a:lnTo>
                  <a:pt x="10270" y="11351"/>
                </a:lnTo>
                <a:lnTo>
                  <a:pt x="10871" y="11110"/>
                </a:lnTo>
                <a:lnTo>
                  <a:pt x="11471" y="10870"/>
                </a:lnTo>
                <a:lnTo>
                  <a:pt x="11652" y="10690"/>
                </a:lnTo>
                <a:lnTo>
                  <a:pt x="11772" y="10570"/>
                </a:lnTo>
                <a:lnTo>
                  <a:pt x="11772" y="10390"/>
                </a:lnTo>
                <a:lnTo>
                  <a:pt x="11772" y="10210"/>
                </a:lnTo>
                <a:lnTo>
                  <a:pt x="11652" y="10029"/>
                </a:lnTo>
                <a:lnTo>
                  <a:pt x="11532" y="9909"/>
                </a:lnTo>
                <a:lnTo>
                  <a:pt x="11411" y="9789"/>
                </a:lnTo>
                <a:lnTo>
                  <a:pt x="11171" y="9729"/>
                </a:lnTo>
                <a:lnTo>
                  <a:pt x="10631" y="9729"/>
                </a:lnTo>
                <a:lnTo>
                  <a:pt x="10030" y="9849"/>
                </a:lnTo>
                <a:lnTo>
                  <a:pt x="9430" y="10029"/>
                </a:lnTo>
                <a:lnTo>
                  <a:pt x="8829" y="10330"/>
                </a:lnTo>
                <a:lnTo>
                  <a:pt x="8228" y="10630"/>
                </a:lnTo>
                <a:lnTo>
                  <a:pt x="7688" y="10990"/>
                </a:lnTo>
                <a:lnTo>
                  <a:pt x="6607" y="11831"/>
                </a:lnTo>
                <a:lnTo>
                  <a:pt x="6607" y="11831"/>
                </a:lnTo>
                <a:lnTo>
                  <a:pt x="7207" y="10089"/>
                </a:lnTo>
                <a:lnTo>
                  <a:pt x="7748" y="9969"/>
                </a:lnTo>
                <a:lnTo>
                  <a:pt x="8228" y="9849"/>
                </a:lnTo>
                <a:lnTo>
                  <a:pt x="9249" y="9489"/>
                </a:lnTo>
                <a:lnTo>
                  <a:pt x="9910" y="9249"/>
                </a:lnTo>
                <a:lnTo>
                  <a:pt x="10511" y="9008"/>
                </a:lnTo>
                <a:lnTo>
                  <a:pt x="10811" y="8828"/>
                </a:lnTo>
                <a:lnTo>
                  <a:pt x="11111" y="8648"/>
                </a:lnTo>
                <a:lnTo>
                  <a:pt x="11351" y="8408"/>
                </a:lnTo>
                <a:lnTo>
                  <a:pt x="11532" y="8168"/>
                </a:lnTo>
                <a:lnTo>
                  <a:pt x="11592" y="7927"/>
                </a:lnTo>
                <a:lnTo>
                  <a:pt x="11592" y="7747"/>
                </a:lnTo>
                <a:lnTo>
                  <a:pt x="11471" y="7567"/>
                </a:lnTo>
                <a:lnTo>
                  <a:pt x="11291" y="7507"/>
                </a:lnTo>
                <a:lnTo>
                  <a:pt x="10931" y="7447"/>
                </a:lnTo>
                <a:lnTo>
                  <a:pt x="10631" y="7507"/>
                </a:lnTo>
                <a:lnTo>
                  <a:pt x="10270" y="7567"/>
                </a:lnTo>
                <a:lnTo>
                  <a:pt x="9970" y="7687"/>
                </a:lnTo>
                <a:lnTo>
                  <a:pt x="9309" y="7927"/>
                </a:lnTo>
                <a:lnTo>
                  <a:pt x="8709" y="8288"/>
                </a:lnTo>
                <a:lnTo>
                  <a:pt x="7748" y="8768"/>
                </a:lnTo>
                <a:lnTo>
                  <a:pt x="7868" y="8468"/>
                </a:lnTo>
                <a:lnTo>
                  <a:pt x="8409" y="8228"/>
                </a:lnTo>
                <a:lnTo>
                  <a:pt x="9009" y="7927"/>
                </a:lnTo>
                <a:lnTo>
                  <a:pt x="10030" y="7267"/>
                </a:lnTo>
                <a:lnTo>
                  <a:pt x="11291" y="6546"/>
                </a:lnTo>
                <a:lnTo>
                  <a:pt x="11892" y="6126"/>
                </a:lnTo>
                <a:lnTo>
                  <a:pt x="12132" y="5825"/>
                </a:lnTo>
                <a:lnTo>
                  <a:pt x="12372" y="5585"/>
                </a:lnTo>
                <a:lnTo>
                  <a:pt x="12432" y="5405"/>
                </a:lnTo>
                <a:lnTo>
                  <a:pt x="12432" y="5225"/>
                </a:lnTo>
                <a:lnTo>
                  <a:pt x="12312" y="5105"/>
                </a:lnTo>
                <a:lnTo>
                  <a:pt x="12072" y="5105"/>
                </a:lnTo>
                <a:lnTo>
                  <a:pt x="11772" y="5225"/>
                </a:lnTo>
                <a:lnTo>
                  <a:pt x="11411" y="5345"/>
                </a:lnTo>
                <a:lnTo>
                  <a:pt x="10811" y="5705"/>
                </a:lnTo>
                <a:lnTo>
                  <a:pt x="9610" y="6546"/>
                </a:lnTo>
                <a:lnTo>
                  <a:pt x="8949" y="6967"/>
                </a:lnTo>
                <a:lnTo>
                  <a:pt x="8288" y="7447"/>
                </a:lnTo>
                <a:lnTo>
                  <a:pt x="9009" y="6066"/>
                </a:lnTo>
                <a:lnTo>
                  <a:pt x="9069" y="5886"/>
                </a:lnTo>
                <a:lnTo>
                  <a:pt x="9850" y="5525"/>
                </a:lnTo>
                <a:lnTo>
                  <a:pt x="10631" y="5105"/>
                </a:lnTo>
                <a:lnTo>
                  <a:pt x="11231" y="4684"/>
                </a:lnTo>
                <a:lnTo>
                  <a:pt x="11832" y="4324"/>
                </a:lnTo>
                <a:lnTo>
                  <a:pt x="12372" y="3904"/>
                </a:lnTo>
                <a:lnTo>
                  <a:pt x="12853" y="3423"/>
                </a:lnTo>
                <a:lnTo>
                  <a:pt x="12973" y="3243"/>
                </a:lnTo>
                <a:lnTo>
                  <a:pt x="12913" y="3063"/>
                </a:lnTo>
                <a:lnTo>
                  <a:pt x="12793" y="2883"/>
                </a:lnTo>
                <a:lnTo>
                  <a:pt x="12613" y="2823"/>
                </a:lnTo>
                <a:lnTo>
                  <a:pt x="13093" y="2582"/>
                </a:lnTo>
                <a:lnTo>
                  <a:pt x="13333" y="2402"/>
                </a:lnTo>
                <a:lnTo>
                  <a:pt x="13453" y="2162"/>
                </a:lnTo>
                <a:lnTo>
                  <a:pt x="13513" y="1982"/>
                </a:lnTo>
                <a:lnTo>
                  <a:pt x="13453" y="1802"/>
                </a:lnTo>
                <a:lnTo>
                  <a:pt x="13393" y="1682"/>
                </a:lnTo>
                <a:lnTo>
                  <a:pt x="13213" y="1561"/>
                </a:lnTo>
                <a:lnTo>
                  <a:pt x="12733" y="1561"/>
                </a:lnTo>
                <a:lnTo>
                  <a:pt x="12192" y="1622"/>
                </a:lnTo>
                <a:lnTo>
                  <a:pt x="11712" y="1862"/>
                </a:lnTo>
                <a:lnTo>
                  <a:pt x="11291" y="2042"/>
                </a:lnTo>
                <a:lnTo>
                  <a:pt x="10991" y="2162"/>
                </a:lnTo>
                <a:lnTo>
                  <a:pt x="10991" y="2162"/>
                </a:lnTo>
                <a:lnTo>
                  <a:pt x="11411" y="1862"/>
                </a:lnTo>
                <a:lnTo>
                  <a:pt x="12072" y="1321"/>
                </a:lnTo>
                <a:lnTo>
                  <a:pt x="12432" y="1021"/>
                </a:lnTo>
                <a:lnTo>
                  <a:pt x="12673" y="721"/>
                </a:lnTo>
                <a:lnTo>
                  <a:pt x="12673" y="541"/>
                </a:lnTo>
                <a:lnTo>
                  <a:pt x="12613" y="360"/>
                </a:lnTo>
                <a:lnTo>
                  <a:pt x="12492" y="300"/>
                </a:lnTo>
                <a:lnTo>
                  <a:pt x="12312" y="300"/>
                </a:lnTo>
                <a:lnTo>
                  <a:pt x="11952" y="420"/>
                </a:lnTo>
                <a:lnTo>
                  <a:pt x="11652" y="661"/>
                </a:lnTo>
                <a:lnTo>
                  <a:pt x="11051" y="1141"/>
                </a:lnTo>
                <a:lnTo>
                  <a:pt x="10330" y="1742"/>
                </a:lnTo>
                <a:lnTo>
                  <a:pt x="9670" y="2342"/>
                </a:lnTo>
                <a:lnTo>
                  <a:pt x="9550" y="2462"/>
                </a:lnTo>
                <a:lnTo>
                  <a:pt x="9550" y="2642"/>
                </a:lnTo>
                <a:lnTo>
                  <a:pt x="9610" y="2763"/>
                </a:lnTo>
                <a:lnTo>
                  <a:pt x="9730" y="2883"/>
                </a:lnTo>
                <a:lnTo>
                  <a:pt x="9369" y="3183"/>
                </a:lnTo>
                <a:lnTo>
                  <a:pt x="9069" y="3543"/>
                </a:lnTo>
                <a:lnTo>
                  <a:pt x="9309" y="2522"/>
                </a:lnTo>
                <a:lnTo>
                  <a:pt x="9430" y="1922"/>
                </a:lnTo>
                <a:lnTo>
                  <a:pt x="9550" y="1321"/>
                </a:lnTo>
                <a:lnTo>
                  <a:pt x="9610" y="661"/>
                </a:lnTo>
                <a:lnTo>
                  <a:pt x="9550" y="60"/>
                </a:lnTo>
                <a:lnTo>
                  <a:pt x="9490" y="0"/>
                </a:lnTo>
                <a:close/>
              </a:path>
            </a:pathLst>
          </a:custGeom>
          <a:solidFill>
            <a:srgbClr val="79C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0"/>
          <p:cNvSpPr/>
          <p:nvPr/>
        </p:nvSpPr>
        <p:spPr>
          <a:xfrm>
            <a:off x="8087798" y="622210"/>
            <a:ext cx="290244" cy="414998"/>
          </a:xfrm>
          <a:custGeom>
            <a:avLst/>
            <a:gdLst/>
            <a:ahLst/>
            <a:cxnLst/>
            <a:rect l="l" t="t" r="r" b="b"/>
            <a:pathLst>
              <a:path w="13694" h="19580" extrusionOk="0">
                <a:moveTo>
                  <a:pt x="5946" y="2223"/>
                </a:moveTo>
                <a:lnTo>
                  <a:pt x="6126" y="2343"/>
                </a:lnTo>
                <a:lnTo>
                  <a:pt x="6367" y="2463"/>
                </a:lnTo>
                <a:lnTo>
                  <a:pt x="6487" y="2583"/>
                </a:lnTo>
                <a:lnTo>
                  <a:pt x="6667" y="2763"/>
                </a:lnTo>
                <a:lnTo>
                  <a:pt x="6727" y="3004"/>
                </a:lnTo>
                <a:lnTo>
                  <a:pt x="6787" y="3184"/>
                </a:lnTo>
                <a:lnTo>
                  <a:pt x="6787" y="3424"/>
                </a:lnTo>
                <a:lnTo>
                  <a:pt x="6787" y="3664"/>
                </a:lnTo>
                <a:lnTo>
                  <a:pt x="6727" y="3844"/>
                </a:lnTo>
                <a:lnTo>
                  <a:pt x="6667" y="4085"/>
                </a:lnTo>
                <a:lnTo>
                  <a:pt x="6487" y="4265"/>
                </a:lnTo>
                <a:lnTo>
                  <a:pt x="6367" y="4385"/>
                </a:lnTo>
                <a:lnTo>
                  <a:pt x="6126" y="4505"/>
                </a:lnTo>
                <a:lnTo>
                  <a:pt x="5946" y="4625"/>
                </a:lnTo>
                <a:lnTo>
                  <a:pt x="5346" y="4625"/>
                </a:lnTo>
                <a:lnTo>
                  <a:pt x="5166" y="4505"/>
                </a:lnTo>
                <a:lnTo>
                  <a:pt x="4925" y="4385"/>
                </a:lnTo>
                <a:lnTo>
                  <a:pt x="4805" y="4265"/>
                </a:lnTo>
                <a:lnTo>
                  <a:pt x="4625" y="4085"/>
                </a:lnTo>
                <a:lnTo>
                  <a:pt x="4565" y="3844"/>
                </a:lnTo>
                <a:lnTo>
                  <a:pt x="4505" y="3664"/>
                </a:lnTo>
                <a:lnTo>
                  <a:pt x="4505" y="3424"/>
                </a:lnTo>
                <a:lnTo>
                  <a:pt x="4505" y="3184"/>
                </a:lnTo>
                <a:lnTo>
                  <a:pt x="4565" y="3004"/>
                </a:lnTo>
                <a:lnTo>
                  <a:pt x="4625" y="2763"/>
                </a:lnTo>
                <a:lnTo>
                  <a:pt x="4805" y="2583"/>
                </a:lnTo>
                <a:lnTo>
                  <a:pt x="4925" y="2463"/>
                </a:lnTo>
                <a:lnTo>
                  <a:pt x="5166" y="2343"/>
                </a:lnTo>
                <a:lnTo>
                  <a:pt x="5346" y="2223"/>
                </a:lnTo>
                <a:close/>
                <a:moveTo>
                  <a:pt x="6187" y="1"/>
                </a:moveTo>
                <a:lnTo>
                  <a:pt x="5526" y="121"/>
                </a:lnTo>
                <a:lnTo>
                  <a:pt x="4985" y="241"/>
                </a:lnTo>
                <a:lnTo>
                  <a:pt x="4505" y="481"/>
                </a:lnTo>
                <a:lnTo>
                  <a:pt x="4024" y="722"/>
                </a:lnTo>
                <a:lnTo>
                  <a:pt x="3604" y="1082"/>
                </a:lnTo>
                <a:lnTo>
                  <a:pt x="3184" y="1442"/>
                </a:lnTo>
                <a:lnTo>
                  <a:pt x="2883" y="1863"/>
                </a:lnTo>
                <a:lnTo>
                  <a:pt x="2583" y="2343"/>
                </a:lnTo>
                <a:lnTo>
                  <a:pt x="2403" y="2884"/>
                </a:lnTo>
                <a:lnTo>
                  <a:pt x="1682" y="2763"/>
                </a:lnTo>
                <a:lnTo>
                  <a:pt x="902" y="2703"/>
                </a:lnTo>
                <a:lnTo>
                  <a:pt x="541" y="2703"/>
                </a:lnTo>
                <a:lnTo>
                  <a:pt x="181" y="2823"/>
                </a:lnTo>
                <a:lnTo>
                  <a:pt x="1" y="2944"/>
                </a:lnTo>
                <a:lnTo>
                  <a:pt x="1" y="3124"/>
                </a:lnTo>
                <a:lnTo>
                  <a:pt x="1" y="3304"/>
                </a:lnTo>
                <a:lnTo>
                  <a:pt x="61" y="3484"/>
                </a:lnTo>
                <a:lnTo>
                  <a:pt x="421" y="3724"/>
                </a:lnTo>
                <a:lnTo>
                  <a:pt x="781" y="3844"/>
                </a:lnTo>
                <a:lnTo>
                  <a:pt x="1502" y="4025"/>
                </a:lnTo>
                <a:lnTo>
                  <a:pt x="2223" y="4145"/>
                </a:lnTo>
                <a:lnTo>
                  <a:pt x="2943" y="4265"/>
                </a:lnTo>
                <a:lnTo>
                  <a:pt x="2763" y="4745"/>
                </a:lnTo>
                <a:lnTo>
                  <a:pt x="2643" y="5226"/>
                </a:lnTo>
                <a:lnTo>
                  <a:pt x="2523" y="6187"/>
                </a:lnTo>
                <a:lnTo>
                  <a:pt x="2523" y="7148"/>
                </a:lnTo>
                <a:lnTo>
                  <a:pt x="2583" y="8048"/>
                </a:lnTo>
                <a:lnTo>
                  <a:pt x="2643" y="8709"/>
                </a:lnTo>
                <a:lnTo>
                  <a:pt x="2823" y="9370"/>
                </a:lnTo>
                <a:lnTo>
                  <a:pt x="3004" y="9970"/>
                </a:lnTo>
                <a:lnTo>
                  <a:pt x="3304" y="10631"/>
                </a:lnTo>
                <a:lnTo>
                  <a:pt x="3604" y="11231"/>
                </a:lnTo>
                <a:lnTo>
                  <a:pt x="3964" y="11772"/>
                </a:lnTo>
                <a:lnTo>
                  <a:pt x="4325" y="12312"/>
                </a:lnTo>
                <a:lnTo>
                  <a:pt x="4745" y="12853"/>
                </a:lnTo>
                <a:lnTo>
                  <a:pt x="5226" y="13273"/>
                </a:lnTo>
                <a:lnTo>
                  <a:pt x="5706" y="13634"/>
                </a:lnTo>
                <a:lnTo>
                  <a:pt x="5586" y="14835"/>
                </a:lnTo>
                <a:lnTo>
                  <a:pt x="5586" y="16036"/>
                </a:lnTo>
                <a:lnTo>
                  <a:pt x="5586" y="17237"/>
                </a:lnTo>
                <a:lnTo>
                  <a:pt x="5646" y="17838"/>
                </a:lnTo>
                <a:lnTo>
                  <a:pt x="5766" y="18378"/>
                </a:lnTo>
                <a:lnTo>
                  <a:pt x="5766" y="18498"/>
                </a:lnTo>
                <a:lnTo>
                  <a:pt x="5886" y="18558"/>
                </a:lnTo>
                <a:lnTo>
                  <a:pt x="6066" y="18618"/>
                </a:lnTo>
                <a:lnTo>
                  <a:pt x="6187" y="18498"/>
                </a:lnTo>
                <a:lnTo>
                  <a:pt x="6247" y="18438"/>
                </a:lnTo>
                <a:lnTo>
                  <a:pt x="6307" y="18318"/>
                </a:lnTo>
                <a:lnTo>
                  <a:pt x="6367" y="17237"/>
                </a:lnTo>
                <a:lnTo>
                  <a:pt x="6367" y="16096"/>
                </a:lnTo>
                <a:lnTo>
                  <a:pt x="6247" y="15015"/>
                </a:lnTo>
                <a:lnTo>
                  <a:pt x="6066" y="13934"/>
                </a:lnTo>
                <a:lnTo>
                  <a:pt x="6727" y="14294"/>
                </a:lnTo>
                <a:lnTo>
                  <a:pt x="7388" y="14655"/>
                </a:lnTo>
                <a:lnTo>
                  <a:pt x="8108" y="14895"/>
                </a:lnTo>
                <a:lnTo>
                  <a:pt x="8829" y="15135"/>
                </a:lnTo>
                <a:lnTo>
                  <a:pt x="8709" y="15616"/>
                </a:lnTo>
                <a:lnTo>
                  <a:pt x="8649" y="16156"/>
                </a:lnTo>
                <a:lnTo>
                  <a:pt x="8649" y="16697"/>
                </a:lnTo>
                <a:lnTo>
                  <a:pt x="8649" y="17237"/>
                </a:lnTo>
                <a:lnTo>
                  <a:pt x="8769" y="18318"/>
                </a:lnTo>
                <a:lnTo>
                  <a:pt x="8949" y="19339"/>
                </a:lnTo>
                <a:lnTo>
                  <a:pt x="9009" y="19459"/>
                </a:lnTo>
                <a:lnTo>
                  <a:pt x="9069" y="19579"/>
                </a:lnTo>
                <a:lnTo>
                  <a:pt x="9309" y="19579"/>
                </a:lnTo>
                <a:lnTo>
                  <a:pt x="9430" y="19519"/>
                </a:lnTo>
                <a:lnTo>
                  <a:pt x="9490" y="19459"/>
                </a:lnTo>
                <a:lnTo>
                  <a:pt x="9550" y="19339"/>
                </a:lnTo>
                <a:lnTo>
                  <a:pt x="9550" y="19219"/>
                </a:lnTo>
                <a:lnTo>
                  <a:pt x="9370" y="17958"/>
                </a:lnTo>
                <a:lnTo>
                  <a:pt x="9309" y="16697"/>
                </a:lnTo>
                <a:lnTo>
                  <a:pt x="9370" y="15976"/>
                </a:lnTo>
                <a:lnTo>
                  <a:pt x="9430" y="15255"/>
                </a:lnTo>
                <a:lnTo>
                  <a:pt x="10150" y="15315"/>
                </a:lnTo>
                <a:lnTo>
                  <a:pt x="10811" y="15375"/>
                </a:lnTo>
                <a:lnTo>
                  <a:pt x="11532" y="15375"/>
                </a:lnTo>
                <a:lnTo>
                  <a:pt x="12192" y="15255"/>
                </a:lnTo>
                <a:lnTo>
                  <a:pt x="12793" y="15135"/>
                </a:lnTo>
                <a:lnTo>
                  <a:pt x="13033" y="15015"/>
                </a:lnTo>
                <a:lnTo>
                  <a:pt x="13273" y="14835"/>
                </a:lnTo>
                <a:lnTo>
                  <a:pt x="13453" y="14655"/>
                </a:lnTo>
                <a:lnTo>
                  <a:pt x="13573" y="14234"/>
                </a:lnTo>
                <a:lnTo>
                  <a:pt x="13694" y="13874"/>
                </a:lnTo>
                <a:lnTo>
                  <a:pt x="13694" y="13694"/>
                </a:lnTo>
                <a:lnTo>
                  <a:pt x="13634" y="13634"/>
                </a:lnTo>
                <a:lnTo>
                  <a:pt x="13573" y="13273"/>
                </a:lnTo>
                <a:lnTo>
                  <a:pt x="13453" y="13033"/>
                </a:lnTo>
                <a:lnTo>
                  <a:pt x="13333" y="12913"/>
                </a:lnTo>
                <a:lnTo>
                  <a:pt x="13153" y="12793"/>
                </a:lnTo>
                <a:lnTo>
                  <a:pt x="12312" y="12793"/>
                </a:lnTo>
                <a:lnTo>
                  <a:pt x="11832" y="12733"/>
                </a:lnTo>
                <a:lnTo>
                  <a:pt x="11472" y="12613"/>
                </a:lnTo>
                <a:lnTo>
                  <a:pt x="11171" y="12372"/>
                </a:lnTo>
                <a:lnTo>
                  <a:pt x="10931" y="12132"/>
                </a:lnTo>
                <a:lnTo>
                  <a:pt x="10751" y="11772"/>
                </a:lnTo>
                <a:lnTo>
                  <a:pt x="10631" y="11412"/>
                </a:lnTo>
                <a:lnTo>
                  <a:pt x="10571" y="11051"/>
                </a:lnTo>
                <a:lnTo>
                  <a:pt x="10511" y="10631"/>
                </a:lnTo>
                <a:lnTo>
                  <a:pt x="10511" y="10150"/>
                </a:lnTo>
                <a:lnTo>
                  <a:pt x="10571" y="9310"/>
                </a:lnTo>
                <a:lnTo>
                  <a:pt x="10691" y="8469"/>
                </a:lnTo>
                <a:lnTo>
                  <a:pt x="10811" y="7688"/>
                </a:lnTo>
                <a:lnTo>
                  <a:pt x="10931" y="6967"/>
                </a:lnTo>
                <a:lnTo>
                  <a:pt x="11051" y="6187"/>
                </a:lnTo>
                <a:lnTo>
                  <a:pt x="11111" y="5466"/>
                </a:lnTo>
                <a:lnTo>
                  <a:pt x="11111" y="4685"/>
                </a:lnTo>
                <a:lnTo>
                  <a:pt x="11051" y="3965"/>
                </a:lnTo>
                <a:lnTo>
                  <a:pt x="10871" y="3244"/>
                </a:lnTo>
                <a:lnTo>
                  <a:pt x="10571" y="2583"/>
                </a:lnTo>
                <a:lnTo>
                  <a:pt x="10150" y="1923"/>
                </a:lnTo>
                <a:lnTo>
                  <a:pt x="9730" y="1442"/>
                </a:lnTo>
                <a:lnTo>
                  <a:pt x="9249" y="1022"/>
                </a:lnTo>
                <a:lnTo>
                  <a:pt x="8649" y="661"/>
                </a:lnTo>
                <a:lnTo>
                  <a:pt x="8108" y="361"/>
                </a:lnTo>
                <a:lnTo>
                  <a:pt x="7448" y="121"/>
                </a:lnTo>
                <a:lnTo>
                  <a:pt x="6787" y="61"/>
                </a:lnTo>
                <a:lnTo>
                  <a:pt x="6187" y="1"/>
                </a:lnTo>
                <a:close/>
              </a:path>
            </a:pathLst>
          </a:custGeom>
          <a:solidFill>
            <a:srgbClr val="F567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0"/>
          <p:cNvSpPr/>
          <p:nvPr/>
        </p:nvSpPr>
        <p:spPr>
          <a:xfrm>
            <a:off x="8483477" y="4718721"/>
            <a:ext cx="443066" cy="339085"/>
          </a:xfrm>
          <a:custGeom>
            <a:avLst/>
            <a:gdLst/>
            <a:ahLst/>
            <a:cxnLst/>
            <a:rect l="l" t="t" r="r" b="b"/>
            <a:pathLst>
              <a:path w="34293" h="26245" extrusionOk="0">
                <a:moveTo>
                  <a:pt x="12552" y="8949"/>
                </a:moveTo>
                <a:lnTo>
                  <a:pt x="12732" y="9009"/>
                </a:lnTo>
                <a:lnTo>
                  <a:pt x="12973" y="9129"/>
                </a:lnTo>
                <a:lnTo>
                  <a:pt x="13153" y="9309"/>
                </a:lnTo>
                <a:lnTo>
                  <a:pt x="13273" y="9489"/>
                </a:lnTo>
                <a:lnTo>
                  <a:pt x="13393" y="9669"/>
                </a:lnTo>
                <a:lnTo>
                  <a:pt x="13453" y="9909"/>
                </a:lnTo>
                <a:lnTo>
                  <a:pt x="13513" y="10150"/>
                </a:lnTo>
                <a:lnTo>
                  <a:pt x="13453" y="10390"/>
                </a:lnTo>
                <a:lnTo>
                  <a:pt x="13393" y="10570"/>
                </a:lnTo>
                <a:lnTo>
                  <a:pt x="13273" y="10810"/>
                </a:lnTo>
                <a:lnTo>
                  <a:pt x="13153" y="10990"/>
                </a:lnTo>
                <a:lnTo>
                  <a:pt x="13093" y="11050"/>
                </a:lnTo>
                <a:lnTo>
                  <a:pt x="12913" y="11171"/>
                </a:lnTo>
                <a:lnTo>
                  <a:pt x="12732" y="11291"/>
                </a:lnTo>
                <a:lnTo>
                  <a:pt x="12492" y="11351"/>
                </a:lnTo>
                <a:lnTo>
                  <a:pt x="12012" y="11351"/>
                </a:lnTo>
                <a:lnTo>
                  <a:pt x="11832" y="11291"/>
                </a:lnTo>
                <a:lnTo>
                  <a:pt x="11591" y="11171"/>
                </a:lnTo>
                <a:lnTo>
                  <a:pt x="11411" y="11050"/>
                </a:lnTo>
                <a:lnTo>
                  <a:pt x="11291" y="10870"/>
                </a:lnTo>
                <a:lnTo>
                  <a:pt x="11171" y="10630"/>
                </a:lnTo>
                <a:lnTo>
                  <a:pt x="11111" y="10390"/>
                </a:lnTo>
                <a:lnTo>
                  <a:pt x="11051" y="10150"/>
                </a:lnTo>
                <a:lnTo>
                  <a:pt x="11111" y="9969"/>
                </a:lnTo>
                <a:lnTo>
                  <a:pt x="11171" y="9729"/>
                </a:lnTo>
                <a:lnTo>
                  <a:pt x="11291" y="9489"/>
                </a:lnTo>
                <a:lnTo>
                  <a:pt x="11411" y="9309"/>
                </a:lnTo>
                <a:lnTo>
                  <a:pt x="11471" y="9309"/>
                </a:lnTo>
                <a:lnTo>
                  <a:pt x="11651" y="9129"/>
                </a:lnTo>
                <a:lnTo>
                  <a:pt x="11832" y="9009"/>
                </a:lnTo>
                <a:lnTo>
                  <a:pt x="12072" y="8949"/>
                </a:lnTo>
                <a:close/>
                <a:moveTo>
                  <a:pt x="32611" y="0"/>
                </a:moveTo>
                <a:lnTo>
                  <a:pt x="32011" y="60"/>
                </a:lnTo>
                <a:lnTo>
                  <a:pt x="31410" y="120"/>
                </a:lnTo>
                <a:lnTo>
                  <a:pt x="30749" y="300"/>
                </a:lnTo>
                <a:lnTo>
                  <a:pt x="29789" y="601"/>
                </a:lnTo>
                <a:lnTo>
                  <a:pt x="28587" y="1021"/>
                </a:lnTo>
                <a:lnTo>
                  <a:pt x="27446" y="1502"/>
                </a:lnTo>
                <a:lnTo>
                  <a:pt x="26305" y="2102"/>
                </a:lnTo>
                <a:lnTo>
                  <a:pt x="25284" y="2823"/>
                </a:lnTo>
                <a:lnTo>
                  <a:pt x="24323" y="3543"/>
                </a:lnTo>
                <a:lnTo>
                  <a:pt x="23423" y="4324"/>
                </a:lnTo>
                <a:lnTo>
                  <a:pt x="22582" y="5165"/>
                </a:lnTo>
                <a:lnTo>
                  <a:pt x="21801" y="6066"/>
                </a:lnTo>
                <a:lnTo>
                  <a:pt x="21080" y="7027"/>
                </a:lnTo>
                <a:lnTo>
                  <a:pt x="20720" y="7567"/>
                </a:lnTo>
                <a:lnTo>
                  <a:pt x="20420" y="8168"/>
                </a:lnTo>
                <a:lnTo>
                  <a:pt x="19819" y="7687"/>
                </a:lnTo>
                <a:lnTo>
                  <a:pt x="19098" y="7147"/>
                </a:lnTo>
                <a:lnTo>
                  <a:pt x="18258" y="6726"/>
                </a:lnTo>
                <a:lnTo>
                  <a:pt x="17477" y="6426"/>
                </a:lnTo>
                <a:lnTo>
                  <a:pt x="16576" y="6186"/>
                </a:lnTo>
                <a:lnTo>
                  <a:pt x="15735" y="6066"/>
                </a:lnTo>
                <a:lnTo>
                  <a:pt x="14834" y="6066"/>
                </a:lnTo>
                <a:lnTo>
                  <a:pt x="13934" y="6186"/>
                </a:lnTo>
                <a:lnTo>
                  <a:pt x="13033" y="6426"/>
                </a:lnTo>
                <a:lnTo>
                  <a:pt x="12072" y="6726"/>
                </a:lnTo>
                <a:lnTo>
                  <a:pt x="11171" y="7147"/>
                </a:lnTo>
                <a:lnTo>
                  <a:pt x="10270" y="7687"/>
                </a:lnTo>
                <a:lnTo>
                  <a:pt x="9369" y="8288"/>
                </a:lnTo>
                <a:lnTo>
                  <a:pt x="8528" y="8949"/>
                </a:lnTo>
                <a:lnTo>
                  <a:pt x="7748" y="9669"/>
                </a:lnTo>
                <a:lnTo>
                  <a:pt x="7147" y="10450"/>
                </a:lnTo>
                <a:lnTo>
                  <a:pt x="6607" y="11291"/>
                </a:lnTo>
                <a:lnTo>
                  <a:pt x="6607" y="11351"/>
                </a:lnTo>
                <a:lnTo>
                  <a:pt x="6727" y="11411"/>
                </a:lnTo>
                <a:lnTo>
                  <a:pt x="7087" y="11531"/>
                </a:lnTo>
                <a:lnTo>
                  <a:pt x="7688" y="11771"/>
                </a:lnTo>
                <a:lnTo>
                  <a:pt x="8408" y="12071"/>
                </a:lnTo>
                <a:lnTo>
                  <a:pt x="8769" y="12252"/>
                </a:lnTo>
                <a:lnTo>
                  <a:pt x="9129" y="12552"/>
                </a:lnTo>
                <a:lnTo>
                  <a:pt x="9489" y="12852"/>
                </a:lnTo>
                <a:lnTo>
                  <a:pt x="9850" y="13213"/>
                </a:lnTo>
                <a:lnTo>
                  <a:pt x="10150" y="13633"/>
                </a:lnTo>
                <a:lnTo>
                  <a:pt x="10390" y="14173"/>
                </a:lnTo>
                <a:lnTo>
                  <a:pt x="10630" y="14714"/>
                </a:lnTo>
                <a:lnTo>
                  <a:pt x="10751" y="15375"/>
                </a:lnTo>
                <a:lnTo>
                  <a:pt x="10811" y="15615"/>
                </a:lnTo>
                <a:lnTo>
                  <a:pt x="10570" y="15555"/>
                </a:lnTo>
                <a:lnTo>
                  <a:pt x="9850" y="15495"/>
                </a:lnTo>
                <a:lnTo>
                  <a:pt x="9069" y="15555"/>
                </a:lnTo>
                <a:lnTo>
                  <a:pt x="8348" y="15675"/>
                </a:lnTo>
                <a:lnTo>
                  <a:pt x="7628" y="15795"/>
                </a:lnTo>
                <a:lnTo>
                  <a:pt x="6847" y="16035"/>
                </a:lnTo>
                <a:lnTo>
                  <a:pt x="6186" y="16275"/>
                </a:lnTo>
                <a:lnTo>
                  <a:pt x="5466" y="16636"/>
                </a:lnTo>
                <a:lnTo>
                  <a:pt x="4745" y="16936"/>
                </a:lnTo>
                <a:lnTo>
                  <a:pt x="4084" y="17356"/>
                </a:lnTo>
                <a:lnTo>
                  <a:pt x="3484" y="17777"/>
                </a:lnTo>
                <a:lnTo>
                  <a:pt x="2823" y="18257"/>
                </a:lnTo>
                <a:lnTo>
                  <a:pt x="2222" y="18738"/>
                </a:lnTo>
                <a:lnTo>
                  <a:pt x="1682" y="19278"/>
                </a:lnTo>
                <a:lnTo>
                  <a:pt x="1202" y="19819"/>
                </a:lnTo>
                <a:lnTo>
                  <a:pt x="721" y="20359"/>
                </a:lnTo>
                <a:lnTo>
                  <a:pt x="241" y="20960"/>
                </a:lnTo>
                <a:lnTo>
                  <a:pt x="120" y="21140"/>
                </a:lnTo>
                <a:lnTo>
                  <a:pt x="120" y="21200"/>
                </a:lnTo>
                <a:lnTo>
                  <a:pt x="60" y="21260"/>
                </a:lnTo>
                <a:lnTo>
                  <a:pt x="0" y="21380"/>
                </a:lnTo>
                <a:lnTo>
                  <a:pt x="60" y="21620"/>
                </a:lnTo>
                <a:lnTo>
                  <a:pt x="120" y="21801"/>
                </a:lnTo>
                <a:lnTo>
                  <a:pt x="241" y="21981"/>
                </a:lnTo>
                <a:lnTo>
                  <a:pt x="361" y="22161"/>
                </a:lnTo>
                <a:lnTo>
                  <a:pt x="541" y="22281"/>
                </a:lnTo>
                <a:lnTo>
                  <a:pt x="781" y="22341"/>
                </a:lnTo>
                <a:lnTo>
                  <a:pt x="961" y="22401"/>
                </a:lnTo>
                <a:lnTo>
                  <a:pt x="1442" y="22401"/>
                </a:lnTo>
                <a:lnTo>
                  <a:pt x="2162" y="22461"/>
                </a:lnTo>
                <a:lnTo>
                  <a:pt x="2943" y="22401"/>
                </a:lnTo>
                <a:lnTo>
                  <a:pt x="3784" y="22341"/>
                </a:lnTo>
                <a:lnTo>
                  <a:pt x="4505" y="22161"/>
                </a:lnTo>
                <a:lnTo>
                  <a:pt x="4925" y="22822"/>
                </a:lnTo>
                <a:lnTo>
                  <a:pt x="5466" y="23422"/>
                </a:lnTo>
                <a:lnTo>
                  <a:pt x="6006" y="23963"/>
                </a:lnTo>
                <a:lnTo>
                  <a:pt x="6667" y="24443"/>
                </a:lnTo>
                <a:lnTo>
                  <a:pt x="7327" y="24803"/>
                </a:lnTo>
                <a:lnTo>
                  <a:pt x="8048" y="25104"/>
                </a:lnTo>
                <a:lnTo>
                  <a:pt x="8829" y="25344"/>
                </a:lnTo>
                <a:lnTo>
                  <a:pt x="9549" y="25524"/>
                </a:lnTo>
                <a:lnTo>
                  <a:pt x="10330" y="25584"/>
                </a:lnTo>
                <a:lnTo>
                  <a:pt x="11111" y="25584"/>
                </a:lnTo>
                <a:lnTo>
                  <a:pt x="11892" y="25524"/>
                </a:lnTo>
                <a:lnTo>
                  <a:pt x="12672" y="25404"/>
                </a:lnTo>
                <a:lnTo>
                  <a:pt x="13393" y="25164"/>
                </a:lnTo>
                <a:lnTo>
                  <a:pt x="14114" y="24863"/>
                </a:lnTo>
                <a:lnTo>
                  <a:pt x="14774" y="24443"/>
                </a:lnTo>
                <a:lnTo>
                  <a:pt x="15435" y="23963"/>
                </a:lnTo>
                <a:lnTo>
                  <a:pt x="16156" y="24563"/>
                </a:lnTo>
                <a:lnTo>
                  <a:pt x="16996" y="25104"/>
                </a:lnTo>
                <a:lnTo>
                  <a:pt x="17897" y="25524"/>
                </a:lnTo>
                <a:lnTo>
                  <a:pt x="18798" y="25884"/>
                </a:lnTo>
                <a:lnTo>
                  <a:pt x="19339" y="26065"/>
                </a:lnTo>
                <a:lnTo>
                  <a:pt x="19939" y="26185"/>
                </a:lnTo>
                <a:lnTo>
                  <a:pt x="20480" y="26245"/>
                </a:lnTo>
                <a:lnTo>
                  <a:pt x="21621" y="26245"/>
                </a:lnTo>
                <a:lnTo>
                  <a:pt x="22221" y="26185"/>
                </a:lnTo>
                <a:lnTo>
                  <a:pt x="23302" y="26005"/>
                </a:lnTo>
                <a:lnTo>
                  <a:pt x="24443" y="25704"/>
                </a:lnTo>
                <a:lnTo>
                  <a:pt x="25524" y="25284"/>
                </a:lnTo>
                <a:lnTo>
                  <a:pt x="26545" y="24743"/>
                </a:lnTo>
                <a:lnTo>
                  <a:pt x="27506" y="24143"/>
                </a:lnTo>
                <a:lnTo>
                  <a:pt x="27566" y="24083"/>
                </a:lnTo>
                <a:lnTo>
                  <a:pt x="28287" y="24263"/>
                </a:lnTo>
                <a:lnTo>
                  <a:pt x="29008" y="24323"/>
                </a:lnTo>
                <a:lnTo>
                  <a:pt x="29728" y="24323"/>
                </a:lnTo>
                <a:lnTo>
                  <a:pt x="30449" y="24263"/>
                </a:lnTo>
                <a:lnTo>
                  <a:pt x="31110" y="24203"/>
                </a:lnTo>
                <a:lnTo>
                  <a:pt x="31830" y="24083"/>
                </a:lnTo>
                <a:lnTo>
                  <a:pt x="32131" y="23963"/>
                </a:lnTo>
                <a:lnTo>
                  <a:pt x="32431" y="23843"/>
                </a:lnTo>
                <a:lnTo>
                  <a:pt x="32731" y="23602"/>
                </a:lnTo>
                <a:lnTo>
                  <a:pt x="32972" y="23362"/>
                </a:lnTo>
                <a:lnTo>
                  <a:pt x="33032" y="23182"/>
                </a:lnTo>
                <a:lnTo>
                  <a:pt x="32972" y="23002"/>
                </a:lnTo>
                <a:lnTo>
                  <a:pt x="32851" y="22822"/>
                </a:lnTo>
                <a:lnTo>
                  <a:pt x="32671" y="22761"/>
                </a:lnTo>
                <a:lnTo>
                  <a:pt x="32371" y="22641"/>
                </a:lnTo>
                <a:lnTo>
                  <a:pt x="32071" y="22641"/>
                </a:lnTo>
                <a:lnTo>
                  <a:pt x="31410" y="22701"/>
                </a:lnTo>
                <a:lnTo>
                  <a:pt x="30749" y="22882"/>
                </a:lnTo>
                <a:lnTo>
                  <a:pt x="30089" y="23002"/>
                </a:lnTo>
                <a:lnTo>
                  <a:pt x="29428" y="23062"/>
                </a:lnTo>
                <a:lnTo>
                  <a:pt x="28828" y="23062"/>
                </a:lnTo>
                <a:lnTo>
                  <a:pt x="29728" y="22161"/>
                </a:lnTo>
                <a:lnTo>
                  <a:pt x="30569" y="21260"/>
                </a:lnTo>
                <a:lnTo>
                  <a:pt x="31290" y="21200"/>
                </a:lnTo>
                <a:lnTo>
                  <a:pt x="32071" y="21020"/>
                </a:lnTo>
                <a:lnTo>
                  <a:pt x="32791" y="20840"/>
                </a:lnTo>
                <a:lnTo>
                  <a:pt x="33452" y="20599"/>
                </a:lnTo>
                <a:lnTo>
                  <a:pt x="33632" y="20539"/>
                </a:lnTo>
                <a:lnTo>
                  <a:pt x="33812" y="20419"/>
                </a:lnTo>
                <a:lnTo>
                  <a:pt x="33932" y="20239"/>
                </a:lnTo>
                <a:lnTo>
                  <a:pt x="33992" y="20059"/>
                </a:lnTo>
                <a:lnTo>
                  <a:pt x="34053" y="19699"/>
                </a:lnTo>
                <a:lnTo>
                  <a:pt x="33992" y="19579"/>
                </a:lnTo>
                <a:lnTo>
                  <a:pt x="33932" y="19398"/>
                </a:lnTo>
                <a:lnTo>
                  <a:pt x="33752" y="19218"/>
                </a:lnTo>
                <a:lnTo>
                  <a:pt x="33512" y="19098"/>
                </a:lnTo>
                <a:lnTo>
                  <a:pt x="33272" y="19038"/>
                </a:lnTo>
                <a:lnTo>
                  <a:pt x="33032" y="19038"/>
                </a:lnTo>
                <a:lnTo>
                  <a:pt x="32251" y="19158"/>
                </a:lnTo>
                <a:lnTo>
                  <a:pt x="33092" y="17957"/>
                </a:lnTo>
                <a:lnTo>
                  <a:pt x="33512" y="17356"/>
                </a:lnTo>
                <a:lnTo>
                  <a:pt x="33812" y="16756"/>
                </a:lnTo>
                <a:lnTo>
                  <a:pt x="33872" y="16456"/>
                </a:lnTo>
                <a:lnTo>
                  <a:pt x="33812" y="16215"/>
                </a:lnTo>
                <a:lnTo>
                  <a:pt x="33632" y="15915"/>
                </a:lnTo>
                <a:lnTo>
                  <a:pt x="33452" y="15675"/>
                </a:lnTo>
                <a:lnTo>
                  <a:pt x="33032" y="15194"/>
                </a:lnTo>
                <a:lnTo>
                  <a:pt x="32791" y="14954"/>
                </a:lnTo>
                <a:lnTo>
                  <a:pt x="31891" y="14774"/>
                </a:lnTo>
                <a:lnTo>
                  <a:pt x="31050" y="14654"/>
                </a:lnTo>
                <a:lnTo>
                  <a:pt x="30149" y="14534"/>
                </a:lnTo>
                <a:lnTo>
                  <a:pt x="29308" y="14414"/>
                </a:lnTo>
                <a:lnTo>
                  <a:pt x="29728" y="13873"/>
                </a:lnTo>
                <a:lnTo>
                  <a:pt x="30149" y="13273"/>
                </a:lnTo>
                <a:lnTo>
                  <a:pt x="30509" y="12672"/>
                </a:lnTo>
                <a:lnTo>
                  <a:pt x="30809" y="12011"/>
                </a:lnTo>
                <a:lnTo>
                  <a:pt x="30990" y="11351"/>
                </a:lnTo>
                <a:lnTo>
                  <a:pt x="31110" y="10690"/>
                </a:lnTo>
                <a:lnTo>
                  <a:pt x="31170" y="9969"/>
                </a:lnTo>
                <a:lnTo>
                  <a:pt x="31170" y="9309"/>
                </a:lnTo>
                <a:lnTo>
                  <a:pt x="31050" y="8588"/>
                </a:lnTo>
                <a:lnTo>
                  <a:pt x="30870" y="7928"/>
                </a:lnTo>
                <a:lnTo>
                  <a:pt x="30629" y="7267"/>
                </a:lnTo>
                <a:lnTo>
                  <a:pt x="30329" y="6666"/>
                </a:lnTo>
                <a:lnTo>
                  <a:pt x="31110" y="6186"/>
                </a:lnTo>
                <a:lnTo>
                  <a:pt x="31770" y="5585"/>
                </a:lnTo>
                <a:lnTo>
                  <a:pt x="32371" y="4985"/>
                </a:lnTo>
                <a:lnTo>
                  <a:pt x="32911" y="4204"/>
                </a:lnTo>
                <a:lnTo>
                  <a:pt x="33212" y="3724"/>
                </a:lnTo>
                <a:lnTo>
                  <a:pt x="33512" y="3123"/>
                </a:lnTo>
                <a:lnTo>
                  <a:pt x="33692" y="2522"/>
                </a:lnTo>
                <a:lnTo>
                  <a:pt x="33752" y="2222"/>
                </a:lnTo>
                <a:lnTo>
                  <a:pt x="33752" y="1862"/>
                </a:lnTo>
                <a:lnTo>
                  <a:pt x="33992" y="1682"/>
                </a:lnTo>
                <a:lnTo>
                  <a:pt x="34173" y="1441"/>
                </a:lnTo>
                <a:lnTo>
                  <a:pt x="34293" y="1201"/>
                </a:lnTo>
                <a:lnTo>
                  <a:pt x="34293" y="961"/>
                </a:lnTo>
                <a:lnTo>
                  <a:pt x="34233" y="721"/>
                </a:lnTo>
                <a:lnTo>
                  <a:pt x="34053" y="481"/>
                </a:lnTo>
                <a:lnTo>
                  <a:pt x="33872" y="300"/>
                </a:lnTo>
                <a:lnTo>
                  <a:pt x="33692" y="180"/>
                </a:lnTo>
                <a:lnTo>
                  <a:pt x="33452" y="120"/>
                </a:lnTo>
                <a:lnTo>
                  <a:pt x="33212" y="60"/>
                </a:lnTo>
                <a:lnTo>
                  <a:pt x="32611" y="0"/>
                </a:lnTo>
                <a:close/>
              </a:path>
            </a:pathLst>
          </a:custGeom>
          <a:solidFill>
            <a:srgbClr val="79C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0"/>
          <p:cNvSpPr/>
          <p:nvPr/>
        </p:nvSpPr>
        <p:spPr>
          <a:xfrm rot="-4528896">
            <a:off x="8560581" y="2386617"/>
            <a:ext cx="407286" cy="795942"/>
          </a:xfrm>
          <a:custGeom>
            <a:avLst/>
            <a:gdLst/>
            <a:ahLst/>
            <a:cxnLst/>
            <a:rect l="l" t="t" r="r" b="b"/>
            <a:pathLst>
              <a:path w="22342" h="43662" extrusionOk="0">
                <a:moveTo>
                  <a:pt x="10451" y="1"/>
                </a:moveTo>
                <a:lnTo>
                  <a:pt x="10391" y="61"/>
                </a:lnTo>
                <a:lnTo>
                  <a:pt x="10331" y="61"/>
                </a:lnTo>
                <a:lnTo>
                  <a:pt x="10090" y="962"/>
                </a:lnTo>
                <a:lnTo>
                  <a:pt x="9910" y="1802"/>
                </a:lnTo>
                <a:lnTo>
                  <a:pt x="9610" y="3544"/>
                </a:lnTo>
                <a:lnTo>
                  <a:pt x="9370" y="5286"/>
                </a:lnTo>
                <a:lnTo>
                  <a:pt x="9249" y="7027"/>
                </a:lnTo>
                <a:lnTo>
                  <a:pt x="8829" y="6006"/>
                </a:lnTo>
                <a:lnTo>
                  <a:pt x="8409" y="4925"/>
                </a:lnTo>
                <a:lnTo>
                  <a:pt x="8048" y="3784"/>
                </a:lnTo>
                <a:lnTo>
                  <a:pt x="7688" y="2583"/>
                </a:lnTo>
                <a:lnTo>
                  <a:pt x="7268" y="1382"/>
                </a:lnTo>
                <a:lnTo>
                  <a:pt x="7027" y="782"/>
                </a:lnTo>
                <a:lnTo>
                  <a:pt x="6787" y="241"/>
                </a:lnTo>
                <a:lnTo>
                  <a:pt x="6667" y="121"/>
                </a:lnTo>
                <a:lnTo>
                  <a:pt x="6427" y="121"/>
                </a:lnTo>
                <a:lnTo>
                  <a:pt x="6247" y="181"/>
                </a:lnTo>
                <a:lnTo>
                  <a:pt x="6187" y="421"/>
                </a:lnTo>
                <a:lnTo>
                  <a:pt x="6187" y="1022"/>
                </a:lnTo>
                <a:lnTo>
                  <a:pt x="6187" y="1682"/>
                </a:lnTo>
                <a:lnTo>
                  <a:pt x="6307" y="2343"/>
                </a:lnTo>
                <a:lnTo>
                  <a:pt x="6427" y="3004"/>
                </a:lnTo>
                <a:lnTo>
                  <a:pt x="6847" y="4265"/>
                </a:lnTo>
                <a:lnTo>
                  <a:pt x="7268" y="5466"/>
                </a:lnTo>
                <a:lnTo>
                  <a:pt x="7628" y="6607"/>
                </a:lnTo>
                <a:lnTo>
                  <a:pt x="8048" y="7748"/>
                </a:lnTo>
                <a:lnTo>
                  <a:pt x="8289" y="8349"/>
                </a:lnTo>
                <a:lnTo>
                  <a:pt x="8589" y="8889"/>
                </a:lnTo>
                <a:lnTo>
                  <a:pt x="8889" y="9430"/>
                </a:lnTo>
                <a:lnTo>
                  <a:pt x="9249" y="9850"/>
                </a:lnTo>
                <a:lnTo>
                  <a:pt x="9249" y="10991"/>
                </a:lnTo>
                <a:lnTo>
                  <a:pt x="9310" y="13033"/>
                </a:lnTo>
                <a:lnTo>
                  <a:pt x="9370" y="15075"/>
                </a:lnTo>
                <a:lnTo>
                  <a:pt x="9550" y="17177"/>
                </a:lnTo>
                <a:lnTo>
                  <a:pt x="9730" y="19219"/>
                </a:lnTo>
                <a:lnTo>
                  <a:pt x="8769" y="18618"/>
                </a:lnTo>
                <a:lnTo>
                  <a:pt x="8229" y="18258"/>
                </a:lnTo>
                <a:lnTo>
                  <a:pt x="7748" y="17898"/>
                </a:lnTo>
                <a:lnTo>
                  <a:pt x="7268" y="17477"/>
                </a:lnTo>
                <a:lnTo>
                  <a:pt x="6787" y="16997"/>
                </a:lnTo>
                <a:lnTo>
                  <a:pt x="6847" y="16336"/>
                </a:lnTo>
                <a:lnTo>
                  <a:pt x="6847" y="15676"/>
                </a:lnTo>
                <a:lnTo>
                  <a:pt x="6847" y="15015"/>
                </a:lnTo>
                <a:lnTo>
                  <a:pt x="6847" y="14354"/>
                </a:lnTo>
                <a:lnTo>
                  <a:pt x="6787" y="13694"/>
                </a:lnTo>
                <a:lnTo>
                  <a:pt x="6547" y="13033"/>
                </a:lnTo>
                <a:lnTo>
                  <a:pt x="6487" y="12913"/>
                </a:lnTo>
                <a:lnTo>
                  <a:pt x="6367" y="12853"/>
                </a:lnTo>
                <a:lnTo>
                  <a:pt x="6247" y="12853"/>
                </a:lnTo>
                <a:lnTo>
                  <a:pt x="6127" y="12973"/>
                </a:lnTo>
                <a:lnTo>
                  <a:pt x="5886" y="13574"/>
                </a:lnTo>
                <a:lnTo>
                  <a:pt x="5766" y="14174"/>
                </a:lnTo>
                <a:lnTo>
                  <a:pt x="5646" y="14835"/>
                </a:lnTo>
                <a:lnTo>
                  <a:pt x="5646" y="15435"/>
                </a:lnTo>
                <a:lnTo>
                  <a:pt x="5166" y="14655"/>
                </a:lnTo>
                <a:lnTo>
                  <a:pt x="4745" y="13874"/>
                </a:lnTo>
                <a:lnTo>
                  <a:pt x="4445" y="13153"/>
                </a:lnTo>
                <a:lnTo>
                  <a:pt x="4205" y="12372"/>
                </a:lnTo>
                <a:lnTo>
                  <a:pt x="3965" y="11652"/>
                </a:lnTo>
                <a:lnTo>
                  <a:pt x="3664" y="10931"/>
                </a:lnTo>
                <a:lnTo>
                  <a:pt x="3604" y="10871"/>
                </a:lnTo>
                <a:lnTo>
                  <a:pt x="3484" y="10811"/>
                </a:lnTo>
                <a:lnTo>
                  <a:pt x="3244" y="10751"/>
                </a:lnTo>
                <a:lnTo>
                  <a:pt x="3064" y="10871"/>
                </a:lnTo>
                <a:lnTo>
                  <a:pt x="2944" y="10931"/>
                </a:lnTo>
                <a:lnTo>
                  <a:pt x="2883" y="11051"/>
                </a:lnTo>
                <a:lnTo>
                  <a:pt x="2823" y="11472"/>
                </a:lnTo>
                <a:lnTo>
                  <a:pt x="2763" y="11892"/>
                </a:lnTo>
                <a:lnTo>
                  <a:pt x="2763" y="12312"/>
                </a:lnTo>
                <a:lnTo>
                  <a:pt x="2763" y="12733"/>
                </a:lnTo>
                <a:lnTo>
                  <a:pt x="2944" y="13574"/>
                </a:lnTo>
                <a:lnTo>
                  <a:pt x="3184" y="14474"/>
                </a:lnTo>
                <a:lnTo>
                  <a:pt x="3544" y="15255"/>
                </a:lnTo>
                <a:lnTo>
                  <a:pt x="3965" y="16036"/>
                </a:lnTo>
                <a:lnTo>
                  <a:pt x="4445" y="16817"/>
                </a:lnTo>
                <a:lnTo>
                  <a:pt x="4925" y="17477"/>
                </a:lnTo>
                <a:lnTo>
                  <a:pt x="5346" y="17958"/>
                </a:lnTo>
                <a:lnTo>
                  <a:pt x="5826" y="18498"/>
                </a:lnTo>
                <a:lnTo>
                  <a:pt x="6427" y="19099"/>
                </a:lnTo>
                <a:lnTo>
                  <a:pt x="7087" y="19639"/>
                </a:lnTo>
                <a:lnTo>
                  <a:pt x="7808" y="20180"/>
                </a:lnTo>
                <a:lnTo>
                  <a:pt x="8469" y="20600"/>
                </a:lnTo>
                <a:lnTo>
                  <a:pt x="8829" y="20720"/>
                </a:lnTo>
                <a:lnTo>
                  <a:pt x="9189" y="20840"/>
                </a:lnTo>
                <a:lnTo>
                  <a:pt x="9550" y="20900"/>
                </a:lnTo>
                <a:lnTo>
                  <a:pt x="9910" y="20960"/>
                </a:lnTo>
                <a:lnTo>
                  <a:pt x="10090" y="21981"/>
                </a:lnTo>
                <a:lnTo>
                  <a:pt x="10511" y="24804"/>
                </a:lnTo>
                <a:lnTo>
                  <a:pt x="11051" y="27567"/>
                </a:lnTo>
                <a:lnTo>
                  <a:pt x="11652" y="30329"/>
                </a:lnTo>
                <a:lnTo>
                  <a:pt x="12372" y="33092"/>
                </a:lnTo>
                <a:lnTo>
                  <a:pt x="13213" y="35794"/>
                </a:lnTo>
                <a:lnTo>
                  <a:pt x="14114" y="38437"/>
                </a:lnTo>
                <a:lnTo>
                  <a:pt x="14655" y="39818"/>
                </a:lnTo>
                <a:lnTo>
                  <a:pt x="15255" y="41260"/>
                </a:lnTo>
                <a:lnTo>
                  <a:pt x="13814" y="40239"/>
                </a:lnTo>
                <a:lnTo>
                  <a:pt x="12433" y="39158"/>
                </a:lnTo>
                <a:lnTo>
                  <a:pt x="10991" y="37956"/>
                </a:lnTo>
                <a:lnTo>
                  <a:pt x="9610" y="36695"/>
                </a:lnTo>
                <a:lnTo>
                  <a:pt x="9610" y="36095"/>
                </a:lnTo>
                <a:lnTo>
                  <a:pt x="9610" y="35434"/>
                </a:lnTo>
                <a:lnTo>
                  <a:pt x="9370" y="34233"/>
                </a:lnTo>
                <a:lnTo>
                  <a:pt x="9129" y="33032"/>
                </a:lnTo>
                <a:lnTo>
                  <a:pt x="8829" y="31891"/>
                </a:lnTo>
                <a:lnTo>
                  <a:pt x="8529" y="30449"/>
                </a:lnTo>
                <a:lnTo>
                  <a:pt x="8168" y="29008"/>
                </a:lnTo>
                <a:lnTo>
                  <a:pt x="7748" y="27567"/>
                </a:lnTo>
                <a:lnTo>
                  <a:pt x="7508" y="26906"/>
                </a:lnTo>
                <a:lnTo>
                  <a:pt x="7208" y="26245"/>
                </a:lnTo>
                <a:lnTo>
                  <a:pt x="7087" y="26125"/>
                </a:lnTo>
                <a:lnTo>
                  <a:pt x="6967" y="26125"/>
                </a:lnTo>
                <a:lnTo>
                  <a:pt x="6847" y="26185"/>
                </a:lnTo>
                <a:lnTo>
                  <a:pt x="6787" y="26305"/>
                </a:lnTo>
                <a:lnTo>
                  <a:pt x="6787" y="27026"/>
                </a:lnTo>
                <a:lnTo>
                  <a:pt x="6787" y="27747"/>
                </a:lnTo>
                <a:lnTo>
                  <a:pt x="6907" y="29188"/>
                </a:lnTo>
                <a:lnTo>
                  <a:pt x="7087" y="30630"/>
                </a:lnTo>
                <a:lnTo>
                  <a:pt x="7328" y="32011"/>
                </a:lnTo>
                <a:lnTo>
                  <a:pt x="7568" y="33392"/>
                </a:lnTo>
                <a:lnTo>
                  <a:pt x="7808" y="34834"/>
                </a:lnTo>
                <a:lnTo>
                  <a:pt x="6787" y="33692"/>
                </a:lnTo>
                <a:lnTo>
                  <a:pt x="5766" y="32551"/>
                </a:lnTo>
                <a:lnTo>
                  <a:pt x="4865" y="31350"/>
                </a:lnTo>
                <a:lnTo>
                  <a:pt x="3904" y="30149"/>
                </a:lnTo>
                <a:lnTo>
                  <a:pt x="2223" y="27807"/>
                </a:lnTo>
                <a:lnTo>
                  <a:pt x="1322" y="26606"/>
                </a:lnTo>
                <a:lnTo>
                  <a:pt x="842" y="26065"/>
                </a:lnTo>
                <a:lnTo>
                  <a:pt x="361" y="25525"/>
                </a:lnTo>
                <a:lnTo>
                  <a:pt x="241" y="25465"/>
                </a:lnTo>
                <a:lnTo>
                  <a:pt x="121" y="25525"/>
                </a:lnTo>
                <a:lnTo>
                  <a:pt x="61" y="25585"/>
                </a:lnTo>
                <a:lnTo>
                  <a:pt x="1" y="25765"/>
                </a:lnTo>
                <a:lnTo>
                  <a:pt x="301" y="26726"/>
                </a:lnTo>
                <a:lnTo>
                  <a:pt x="601" y="27747"/>
                </a:lnTo>
                <a:lnTo>
                  <a:pt x="1082" y="28708"/>
                </a:lnTo>
                <a:lnTo>
                  <a:pt x="1562" y="29669"/>
                </a:lnTo>
                <a:lnTo>
                  <a:pt x="2103" y="30570"/>
                </a:lnTo>
                <a:lnTo>
                  <a:pt x="2763" y="31470"/>
                </a:lnTo>
                <a:lnTo>
                  <a:pt x="3424" y="32311"/>
                </a:lnTo>
                <a:lnTo>
                  <a:pt x="4085" y="33212"/>
                </a:lnTo>
                <a:lnTo>
                  <a:pt x="4085" y="33212"/>
                </a:lnTo>
                <a:lnTo>
                  <a:pt x="3304" y="33152"/>
                </a:lnTo>
                <a:lnTo>
                  <a:pt x="2583" y="33212"/>
                </a:lnTo>
                <a:lnTo>
                  <a:pt x="2103" y="33212"/>
                </a:lnTo>
                <a:lnTo>
                  <a:pt x="1622" y="33332"/>
                </a:lnTo>
                <a:lnTo>
                  <a:pt x="1142" y="33452"/>
                </a:lnTo>
                <a:lnTo>
                  <a:pt x="721" y="33632"/>
                </a:lnTo>
                <a:lnTo>
                  <a:pt x="601" y="33813"/>
                </a:lnTo>
                <a:lnTo>
                  <a:pt x="541" y="33993"/>
                </a:lnTo>
                <a:lnTo>
                  <a:pt x="541" y="34173"/>
                </a:lnTo>
                <a:lnTo>
                  <a:pt x="721" y="34353"/>
                </a:lnTo>
                <a:lnTo>
                  <a:pt x="1202" y="34473"/>
                </a:lnTo>
                <a:lnTo>
                  <a:pt x="1682" y="34593"/>
                </a:lnTo>
                <a:lnTo>
                  <a:pt x="2703" y="34593"/>
                </a:lnTo>
                <a:lnTo>
                  <a:pt x="3244" y="34533"/>
                </a:lnTo>
                <a:lnTo>
                  <a:pt x="3724" y="34473"/>
                </a:lnTo>
                <a:lnTo>
                  <a:pt x="4265" y="34353"/>
                </a:lnTo>
                <a:lnTo>
                  <a:pt x="4745" y="34173"/>
                </a:lnTo>
                <a:lnTo>
                  <a:pt x="4865" y="34053"/>
                </a:lnTo>
                <a:lnTo>
                  <a:pt x="6787" y="36155"/>
                </a:lnTo>
                <a:lnTo>
                  <a:pt x="7868" y="37296"/>
                </a:lnTo>
                <a:lnTo>
                  <a:pt x="9009" y="38377"/>
                </a:lnTo>
                <a:lnTo>
                  <a:pt x="10210" y="39398"/>
                </a:lnTo>
                <a:lnTo>
                  <a:pt x="11472" y="40419"/>
                </a:lnTo>
                <a:lnTo>
                  <a:pt x="12733" y="41380"/>
                </a:lnTo>
                <a:lnTo>
                  <a:pt x="14054" y="42220"/>
                </a:lnTo>
                <a:lnTo>
                  <a:pt x="15435" y="43001"/>
                </a:lnTo>
                <a:lnTo>
                  <a:pt x="16817" y="43662"/>
                </a:lnTo>
                <a:lnTo>
                  <a:pt x="17177" y="43662"/>
                </a:lnTo>
                <a:lnTo>
                  <a:pt x="17297" y="43542"/>
                </a:lnTo>
                <a:lnTo>
                  <a:pt x="17417" y="43422"/>
                </a:lnTo>
                <a:lnTo>
                  <a:pt x="17477" y="43241"/>
                </a:lnTo>
                <a:lnTo>
                  <a:pt x="17477" y="43121"/>
                </a:lnTo>
                <a:lnTo>
                  <a:pt x="17417" y="42941"/>
                </a:lnTo>
                <a:lnTo>
                  <a:pt x="17297" y="42821"/>
                </a:lnTo>
                <a:lnTo>
                  <a:pt x="17237" y="42761"/>
                </a:lnTo>
                <a:lnTo>
                  <a:pt x="16937" y="41500"/>
                </a:lnTo>
                <a:lnTo>
                  <a:pt x="16516" y="40299"/>
                </a:lnTo>
                <a:lnTo>
                  <a:pt x="15616" y="37836"/>
                </a:lnTo>
                <a:lnTo>
                  <a:pt x="16156" y="37176"/>
                </a:lnTo>
                <a:lnTo>
                  <a:pt x="16697" y="36455"/>
                </a:lnTo>
                <a:lnTo>
                  <a:pt x="17237" y="35674"/>
                </a:lnTo>
                <a:lnTo>
                  <a:pt x="17718" y="34834"/>
                </a:lnTo>
                <a:lnTo>
                  <a:pt x="18558" y="33212"/>
                </a:lnTo>
                <a:lnTo>
                  <a:pt x="19399" y="31590"/>
                </a:lnTo>
                <a:lnTo>
                  <a:pt x="20300" y="29969"/>
                </a:lnTo>
                <a:lnTo>
                  <a:pt x="21081" y="28227"/>
                </a:lnTo>
                <a:lnTo>
                  <a:pt x="21501" y="27387"/>
                </a:lnTo>
                <a:lnTo>
                  <a:pt x="21801" y="26486"/>
                </a:lnTo>
                <a:lnTo>
                  <a:pt x="22102" y="25585"/>
                </a:lnTo>
                <a:lnTo>
                  <a:pt x="22342" y="24684"/>
                </a:lnTo>
                <a:lnTo>
                  <a:pt x="22342" y="24564"/>
                </a:lnTo>
                <a:lnTo>
                  <a:pt x="22282" y="24504"/>
                </a:lnTo>
                <a:lnTo>
                  <a:pt x="22162" y="24324"/>
                </a:lnTo>
                <a:lnTo>
                  <a:pt x="21921" y="24324"/>
                </a:lnTo>
                <a:lnTo>
                  <a:pt x="21861" y="24384"/>
                </a:lnTo>
                <a:lnTo>
                  <a:pt x="21741" y="24444"/>
                </a:lnTo>
                <a:lnTo>
                  <a:pt x="21261" y="25285"/>
                </a:lnTo>
                <a:lnTo>
                  <a:pt x="20780" y="26065"/>
                </a:lnTo>
                <a:lnTo>
                  <a:pt x="19880" y="27747"/>
                </a:lnTo>
                <a:lnTo>
                  <a:pt x="19099" y="29488"/>
                </a:lnTo>
                <a:lnTo>
                  <a:pt x="18198" y="31110"/>
                </a:lnTo>
                <a:lnTo>
                  <a:pt x="17297" y="32732"/>
                </a:lnTo>
                <a:lnTo>
                  <a:pt x="16336" y="34353"/>
                </a:lnTo>
                <a:lnTo>
                  <a:pt x="15736" y="35314"/>
                </a:lnTo>
                <a:lnTo>
                  <a:pt x="15075" y="36335"/>
                </a:lnTo>
                <a:lnTo>
                  <a:pt x="14474" y="34473"/>
                </a:lnTo>
                <a:lnTo>
                  <a:pt x="13934" y="32671"/>
                </a:lnTo>
                <a:lnTo>
                  <a:pt x="13453" y="30810"/>
                </a:lnTo>
                <a:lnTo>
                  <a:pt x="12973" y="28948"/>
                </a:lnTo>
                <a:lnTo>
                  <a:pt x="12553" y="27026"/>
                </a:lnTo>
                <a:lnTo>
                  <a:pt x="12132" y="25164"/>
                </a:lnTo>
                <a:lnTo>
                  <a:pt x="12793" y="24864"/>
                </a:lnTo>
                <a:lnTo>
                  <a:pt x="13393" y="24444"/>
                </a:lnTo>
                <a:lnTo>
                  <a:pt x="14534" y="23543"/>
                </a:lnTo>
                <a:lnTo>
                  <a:pt x="15135" y="23002"/>
                </a:lnTo>
                <a:lnTo>
                  <a:pt x="15495" y="22702"/>
                </a:lnTo>
                <a:lnTo>
                  <a:pt x="15676" y="22462"/>
                </a:lnTo>
                <a:lnTo>
                  <a:pt x="16456" y="21621"/>
                </a:lnTo>
                <a:lnTo>
                  <a:pt x="17237" y="20780"/>
                </a:lnTo>
                <a:lnTo>
                  <a:pt x="18378" y="19399"/>
                </a:lnTo>
                <a:lnTo>
                  <a:pt x="18979" y="18678"/>
                </a:lnTo>
                <a:lnTo>
                  <a:pt x="19459" y="17898"/>
                </a:lnTo>
                <a:lnTo>
                  <a:pt x="19940" y="17057"/>
                </a:lnTo>
                <a:lnTo>
                  <a:pt x="20300" y="16216"/>
                </a:lnTo>
                <a:lnTo>
                  <a:pt x="20420" y="15796"/>
                </a:lnTo>
                <a:lnTo>
                  <a:pt x="20480" y="15375"/>
                </a:lnTo>
                <a:lnTo>
                  <a:pt x="20480" y="14955"/>
                </a:lnTo>
                <a:lnTo>
                  <a:pt x="20480" y="14474"/>
                </a:lnTo>
                <a:lnTo>
                  <a:pt x="20420" y="14294"/>
                </a:lnTo>
                <a:lnTo>
                  <a:pt x="20240" y="14174"/>
                </a:lnTo>
                <a:lnTo>
                  <a:pt x="20060" y="14054"/>
                </a:lnTo>
                <a:lnTo>
                  <a:pt x="19940" y="14114"/>
                </a:lnTo>
                <a:lnTo>
                  <a:pt x="19819" y="14174"/>
                </a:lnTo>
                <a:lnTo>
                  <a:pt x="19519" y="14414"/>
                </a:lnTo>
                <a:lnTo>
                  <a:pt x="19219" y="14655"/>
                </a:lnTo>
                <a:lnTo>
                  <a:pt x="18678" y="15255"/>
                </a:lnTo>
                <a:lnTo>
                  <a:pt x="18138" y="15916"/>
                </a:lnTo>
                <a:lnTo>
                  <a:pt x="17718" y="16636"/>
                </a:lnTo>
                <a:lnTo>
                  <a:pt x="16877" y="18138"/>
                </a:lnTo>
                <a:lnTo>
                  <a:pt x="16456" y="18858"/>
                </a:lnTo>
                <a:lnTo>
                  <a:pt x="15976" y="19579"/>
                </a:lnTo>
                <a:lnTo>
                  <a:pt x="15736" y="19879"/>
                </a:lnTo>
                <a:lnTo>
                  <a:pt x="15736" y="19099"/>
                </a:lnTo>
                <a:lnTo>
                  <a:pt x="15736" y="18318"/>
                </a:lnTo>
                <a:lnTo>
                  <a:pt x="15616" y="17537"/>
                </a:lnTo>
                <a:lnTo>
                  <a:pt x="15555" y="17177"/>
                </a:lnTo>
                <a:lnTo>
                  <a:pt x="15435" y="16817"/>
                </a:lnTo>
                <a:lnTo>
                  <a:pt x="15375" y="16696"/>
                </a:lnTo>
                <a:lnTo>
                  <a:pt x="15255" y="16636"/>
                </a:lnTo>
                <a:lnTo>
                  <a:pt x="15075" y="16576"/>
                </a:lnTo>
                <a:lnTo>
                  <a:pt x="14895" y="16636"/>
                </a:lnTo>
                <a:lnTo>
                  <a:pt x="14775" y="16696"/>
                </a:lnTo>
                <a:lnTo>
                  <a:pt x="14715" y="16817"/>
                </a:lnTo>
                <a:lnTo>
                  <a:pt x="14595" y="17237"/>
                </a:lnTo>
                <a:lnTo>
                  <a:pt x="14534" y="17597"/>
                </a:lnTo>
                <a:lnTo>
                  <a:pt x="14414" y="18438"/>
                </a:lnTo>
                <a:lnTo>
                  <a:pt x="14414" y="20060"/>
                </a:lnTo>
                <a:lnTo>
                  <a:pt x="14354" y="20780"/>
                </a:lnTo>
                <a:lnTo>
                  <a:pt x="14354" y="21501"/>
                </a:lnTo>
                <a:lnTo>
                  <a:pt x="13574" y="22342"/>
                </a:lnTo>
                <a:lnTo>
                  <a:pt x="12793" y="23123"/>
                </a:lnTo>
                <a:lnTo>
                  <a:pt x="11952" y="23963"/>
                </a:lnTo>
                <a:lnTo>
                  <a:pt x="11592" y="22041"/>
                </a:lnTo>
                <a:lnTo>
                  <a:pt x="11171" y="18678"/>
                </a:lnTo>
                <a:lnTo>
                  <a:pt x="10811" y="15315"/>
                </a:lnTo>
                <a:lnTo>
                  <a:pt x="11351" y="14715"/>
                </a:lnTo>
                <a:lnTo>
                  <a:pt x="11772" y="14054"/>
                </a:lnTo>
                <a:lnTo>
                  <a:pt x="12613" y="12673"/>
                </a:lnTo>
                <a:lnTo>
                  <a:pt x="13694" y="10871"/>
                </a:lnTo>
                <a:lnTo>
                  <a:pt x="14775" y="8949"/>
                </a:lnTo>
                <a:lnTo>
                  <a:pt x="15796" y="7268"/>
                </a:lnTo>
                <a:lnTo>
                  <a:pt x="16877" y="5526"/>
                </a:lnTo>
                <a:lnTo>
                  <a:pt x="17898" y="3724"/>
                </a:lnTo>
                <a:lnTo>
                  <a:pt x="18318" y="2823"/>
                </a:lnTo>
                <a:lnTo>
                  <a:pt x="18738" y="1923"/>
                </a:lnTo>
                <a:lnTo>
                  <a:pt x="18799" y="1622"/>
                </a:lnTo>
                <a:lnTo>
                  <a:pt x="18738" y="1442"/>
                </a:lnTo>
                <a:lnTo>
                  <a:pt x="18618" y="1262"/>
                </a:lnTo>
                <a:lnTo>
                  <a:pt x="18378" y="1142"/>
                </a:lnTo>
                <a:lnTo>
                  <a:pt x="18138" y="1082"/>
                </a:lnTo>
                <a:lnTo>
                  <a:pt x="17898" y="1142"/>
                </a:lnTo>
                <a:lnTo>
                  <a:pt x="17657" y="1202"/>
                </a:lnTo>
                <a:lnTo>
                  <a:pt x="17477" y="1382"/>
                </a:lnTo>
                <a:lnTo>
                  <a:pt x="16937" y="2223"/>
                </a:lnTo>
                <a:lnTo>
                  <a:pt x="16396" y="3124"/>
                </a:lnTo>
                <a:lnTo>
                  <a:pt x="15435" y="4925"/>
                </a:lnTo>
                <a:lnTo>
                  <a:pt x="15195" y="5286"/>
                </a:lnTo>
                <a:lnTo>
                  <a:pt x="15195" y="4205"/>
                </a:lnTo>
                <a:lnTo>
                  <a:pt x="15135" y="3664"/>
                </a:lnTo>
                <a:lnTo>
                  <a:pt x="15075" y="3124"/>
                </a:lnTo>
                <a:lnTo>
                  <a:pt x="15015" y="3064"/>
                </a:lnTo>
                <a:lnTo>
                  <a:pt x="14955" y="2944"/>
                </a:lnTo>
                <a:lnTo>
                  <a:pt x="14775" y="2944"/>
                </a:lnTo>
                <a:lnTo>
                  <a:pt x="14534" y="3004"/>
                </a:lnTo>
                <a:lnTo>
                  <a:pt x="14474" y="3064"/>
                </a:lnTo>
                <a:lnTo>
                  <a:pt x="14414" y="3124"/>
                </a:lnTo>
                <a:lnTo>
                  <a:pt x="14294" y="3784"/>
                </a:lnTo>
                <a:lnTo>
                  <a:pt x="14174" y="4385"/>
                </a:lnTo>
                <a:lnTo>
                  <a:pt x="14054" y="5646"/>
                </a:lnTo>
                <a:lnTo>
                  <a:pt x="13994" y="6547"/>
                </a:lnTo>
                <a:lnTo>
                  <a:pt x="13994" y="6967"/>
                </a:lnTo>
                <a:lnTo>
                  <a:pt x="13994" y="7448"/>
                </a:lnTo>
                <a:lnTo>
                  <a:pt x="13273" y="8649"/>
                </a:lnTo>
                <a:lnTo>
                  <a:pt x="12312" y="10451"/>
                </a:lnTo>
                <a:lnTo>
                  <a:pt x="11291" y="12192"/>
                </a:lnTo>
                <a:lnTo>
                  <a:pt x="10691" y="13333"/>
                </a:lnTo>
                <a:lnTo>
                  <a:pt x="10631" y="10991"/>
                </a:lnTo>
                <a:lnTo>
                  <a:pt x="10571" y="9009"/>
                </a:lnTo>
                <a:lnTo>
                  <a:pt x="10631" y="7027"/>
                </a:lnTo>
                <a:lnTo>
                  <a:pt x="10691" y="5106"/>
                </a:lnTo>
                <a:lnTo>
                  <a:pt x="10691" y="3124"/>
                </a:lnTo>
                <a:lnTo>
                  <a:pt x="11231" y="2523"/>
                </a:lnTo>
                <a:lnTo>
                  <a:pt x="11712" y="1863"/>
                </a:lnTo>
                <a:lnTo>
                  <a:pt x="12132" y="1142"/>
                </a:lnTo>
                <a:lnTo>
                  <a:pt x="12553" y="421"/>
                </a:lnTo>
                <a:lnTo>
                  <a:pt x="12553" y="361"/>
                </a:lnTo>
                <a:lnTo>
                  <a:pt x="12493" y="241"/>
                </a:lnTo>
                <a:lnTo>
                  <a:pt x="12372" y="241"/>
                </a:lnTo>
                <a:lnTo>
                  <a:pt x="11472" y="902"/>
                </a:lnTo>
                <a:lnTo>
                  <a:pt x="10631" y="1622"/>
                </a:lnTo>
                <a:lnTo>
                  <a:pt x="10511" y="121"/>
                </a:lnTo>
                <a:lnTo>
                  <a:pt x="10511" y="61"/>
                </a:lnTo>
                <a:lnTo>
                  <a:pt x="10451" y="1"/>
                </a:lnTo>
                <a:close/>
              </a:path>
            </a:pathLst>
          </a:custGeom>
          <a:solidFill>
            <a:srgbClr val="B597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0"/>
          <p:cNvSpPr/>
          <p:nvPr/>
        </p:nvSpPr>
        <p:spPr>
          <a:xfrm flipH="1">
            <a:off x="7897676" y="847784"/>
            <a:ext cx="1284547" cy="339113"/>
          </a:xfrm>
          <a:custGeom>
            <a:avLst/>
            <a:gdLst/>
            <a:ahLst/>
            <a:cxnLst/>
            <a:rect l="l" t="t" r="r" b="b"/>
            <a:pathLst>
              <a:path w="43001" h="11352" extrusionOk="0">
                <a:moveTo>
                  <a:pt x="25464" y="1"/>
                </a:moveTo>
                <a:lnTo>
                  <a:pt x="24683" y="181"/>
                </a:lnTo>
                <a:lnTo>
                  <a:pt x="23903" y="421"/>
                </a:lnTo>
                <a:lnTo>
                  <a:pt x="23122" y="721"/>
                </a:lnTo>
                <a:lnTo>
                  <a:pt x="22341" y="1082"/>
                </a:lnTo>
                <a:lnTo>
                  <a:pt x="20780" y="1983"/>
                </a:lnTo>
                <a:lnTo>
                  <a:pt x="19398" y="2823"/>
                </a:lnTo>
                <a:lnTo>
                  <a:pt x="18377" y="3424"/>
                </a:lnTo>
                <a:lnTo>
                  <a:pt x="18618" y="2763"/>
                </a:lnTo>
                <a:lnTo>
                  <a:pt x="18738" y="2043"/>
                </a:lnTo>
                <a:lnTo>
                  <a:pt x="18918" y="1262"/>
                </a:lnTo>
                <a:lnTo>
                  <a:pt x="18918" y="902"/>
                </a:lnTo>
                <a:lnTo>
                  <a:pt x="18918" y="541"/>
                </a:lnTo>
                <a:lnTo>
                  <a:pt x="18858" y="421"/>
                </a:lnTo>
                <a:lnTo>
                  <a:pt x="18618" y="421"/>
                </a:lnTo>
                <a:lnTo>
                  <a:pt x="18317" y="721"/>
                </a:lnTo>
                <a:lnTo>
                  <a:pt x="18077" y="1082"/>
                </a:lnTo>
                <a:lnTo>
                  <a:pt x="17717" y="1863"/>
                </a:lnTo>
                <a:lnTo>
                  <a:pt x="17356" y="2643"/>
                </a:lnTo>
                <a:lnTo>
                  <a:pt x="17236" y="3004"/>
                </a:lnTo>
                <a:lnTo>
                  <a:pt x="17176" y="3424"/>
                </a:lnTo>
                <a:lnTo>
                  <a:pt x="17176" y="3604"/>
                </a:lnTo>
                <a:lnTo>
                  <a:pt x="17236" y="3784"/>
                </a:lnTo>
                <a:lnTo>
                  <a:pt x="17356" y="3904"/>
                </a:lnTo>
                <a:lnTo>
                  <a:pt x="17477" y="3964"/>
                </a:lnTo>
                <a:lnTo>
                  <a:pt x="16696" y="4445"/>
                </a:lnTo>
                <a:lnTo>
                  <a:pt x="15915" y="4985"/>
                </a:lnTo>
                <a:lnTo>
                  <a:pt x="15194" y="5586"/>
                </a:lnTo>
                <a:lnTo>
                  <a:pt x="14534" y="6187"/>
                </a:lnTo>
                <a:lnTo>
                  <a:pt x="12552" y="6547"/>
                </a:lnTo>
                <a:lnTo>
                  <a:pt x="10630" y="6967"/>
                </a:lnTo>
                <a:lnTo>
                  <a:pt x="7988" y="7568"/>
                </a:lnTo>
                <a:lnTo>
                  <a:pt x="6606" y="7868"/>
                </a:lnTo>
                <a:lnTo>
                  <a:pt x="5285" y="8289"/>
                </a:lnTo>
                <a:lnTo>
                  <a:pt x="3964" y="8709"/>
                </a:lnTo>
                <a:lnTo>
                  <a:pt x="2643" y="9189"/>
                </a:lnTo>
                <a:lnTo>
                  <a:pt x="1381" y="9730"/>
                </a:lnTo>
                <a:lnTo>
                  <a:pt x="180" y="10330"/>
                </a:lnTo>
                <a:lnTo>
                  <a:pt x="60" y="10391"/>
                </a:lnTo>
                <a:lnTo>
                  <a:pt x="0" y="10511"/>
                </a:lnTo>
                <a:lnTo>
                  <a:pt x="0" y="10631"/>
                </a:lnTo>
                <a:lnTo>
                  <a:pt x="0" y="10751"/>
                </a:lnTo>
                <a:lnTo>
                  <a:pt x="120" y="10871"/>
                </a:lnTo>
                <a:lnTo>
                  <a:pt x="180" y="10931"/>
                </a:lnTo>
                <a:lnTo>
                  <a:pt x="300" y="10991"/>
                </a:lnTo>
                <a:lnTo>
                  <a:pt x="480" y="10991"/>
                </a:lnTo>
                <a:lnTo>
                  <a:pt x="1802" y="10691"/>
                </a:lnTo>
                <a:lnTo>
                  <a:pt x="3123" y="10330"/>
                </a:lnTo>
                <a:lnTo>
                  <a:pt x="4384" y="9910"/>
                </a:lnTo>
                <a:lnTo>
                  <a:pt x="5705" y="9550"/>
                </a:lnTo>
                <a:lnTo>
                  <a:pt x="8228" y="8889"/>
                </a:lnTo>
                <a:lnTo>
                  <a:pt x="10810" y="8349"/>
                </a:lnTo>
                <a:lnTo>
                  <a:pt x="12192" y="8048"/>
                </a:lnTo>
                <a:lnTo>
                  <a:pt x="14113" y="9490"/>
                </a:lnTo>
                <a:lnTo>
                  <a:pt x="15254" y="10451"/>
                </a:lnTo>
                <a:lnTo>
                  <a:pt x="15795" y="10871"/>
                </a:lnTo>
                <a:lnTo>
                  <a:pt x="16456" y="11291"/>
                </a:lnTo>
                <a:lnTo>
                  <a:pt x="16816" y="11291"/>
                </a:lnTo>
                <a:lnTo>
                  <a:pt x="16876" y="11231"/>
                </a:lnTo>
                <a:lnTo>
                  <a:pt x="16996" y="10991"/>
                </a:lnTo>
                <a:lnTo>
                  <a:pt x="16996" y="10871"/>
                </a:lnTo>
                <a:lnTo>
                  <a:pt x="16936" y="10751"/>
                </a:lnTo>
                <a:lnTo>
                  <a:pt x="16696" y="10330"/>
                </a:lnTo>
                <a:lnTo>
                  <a:pt x="16456" y="9850"/>
                </a:lnTo>
                <a:lnTo>
                  <a:pt x="16095" y="9430"/>
                </a:lnTo>
                <a:lnTo>
                  <a:pt x="15675" y="9069"/>
                </a:lnTo>
                <a:lnTo>
                  <a:pt x="15314" y="8709"/>
                </a:lnTo>
                <a:lnTo>
                  <a:pt x="14834" y="8349"/>
                </a:lnTo>
                <a:lnTo>
                  <a:pt x="13873" y="7748"/>
                </a:lnTo>
                <a:lnTo>
                  <a:pt x="15795" y="7448"/>
                </a:lnTo>
                <a:lnTo>
                  <a:pt x="17717" y="7147"/>
                </a:lnTo>
                <a:lnTo>
                  <a:pt x="19639" y="6967"/>
                </a:lnTo>
                <a:lnTo>
                  <a:pt x="21620" y="6787"/>
                </a:lnTo>
                <a:lnTo>
                  <a:pt x="24203" y="6607"/>
                </a:lnTo>
                <a:lnTo>
                  <a:pt x="26845" y="6547"/>
                </a:lnTo>
                <a:lnTo>
                  <a:pt x="29428" y="6547"/>
                </a:lnTo>
                <a:lnTo>
                  <a:pt x="32070" y="6667"/>
                </a:lnTo>
                <a:lnTo>
                  <a:pt x="34052" y="6787"/>
                </a:lnTo>
                <a:lnTo>
                  <a:pt x="36034" y="6967"/>
                </a:lnTo>
                <a:lnTo>
                  <a:pt x="36274" y="7508"/>
                </a:lnTo>
                <a:lnTo>
                  <a:pt x="36515" y="7988"/>
                </a:lnTo>
                <a:lnTo>
                  <a:pt x="37175" y="8949"/>
                </a:lnTo>
                <a:lnTo>
                  <a:pt x="38016" y="10210"/>
                </a:lnTo>
                <a:lnTo>
                  <a:pt x="38496" y="10811"/>
                </a:lnTo>
                <a:lnTo>
                  <a:pt x="38737" y="11051"/>
                </a:lnTo>
                <a:lnTo>
                  <a:pt x="38977" y="11291"/>
                </a:lnTo>
                <a:lnTo>
                  <a:pt x="39097" y="11351"/>
                </a:lnTo>
                <a:lnTo>
                  <a:pt x="39217" y="11351"/>
                </a:lnTo>
                <a:lnTo>
                  <a:pt x="39457" y="11291"/>
                </a:lnTo>
                <a:lnTo>
                  <a:pt x="39577" y="11051"/>
                </a:lnTo>
                <a:lnTo>
                  <a:pt x="39637" y="10931"/>
                </a:lnTo>
                <a:lnTo>
                  <a:pt x="39637" y="10811"/>
                </a:lnTo>
                <a:lnTo>
                  <a:pt x="39457" y="10451"/>
                </a:lnTo>
                <a:lnTo>
                  <a:pt x="39337" y="10150"/>
                </a:lnTo>
                <a:lnTo>
                  <a:pt x="38917" y="9490"/>
                </a:lnTo>
                <a:lnTo>
                  <a:pt x="37956" y="8289"/>
                </a:lnTo>
                <a:lnTo>
                  <a:pt x="37535" y="7688"/>
                </a:lnTo>
                <a:lnTo>
                  <a:pt x="37055" y="7087"/>
                </a:lnTo>
                <a:lnTo>
                  <a:pt x="37235" y="7087"/>
                </a:lnTo>
                <a:lnTo>
                  <a:pt x="40058" y="7508"/>
                </a:lnTo>
                <a:lnTo>
                  <a:pt x="41439" y="7628"/>
                </a:lnTo>
                <a:lnTo>
                  <a:pt x="42160" y="7688"/>
                </a:lnTo>
                <a:lnTo>
                  <a:pt x="42820" y="7688"/>
                </a:lnTo>
                <a:lnTo>
                  <a:pt x="42941" y="7628"/>
                </a:lnTo>
                <a:lnTo>
                  <a:pt x="43001" y="7508"/>
                </a:lnTo>
                <a:lnTo>
                  <a:pt x="43001" y="7388"/>
                </a:lnTo>
                <a:lnTo>
                  <a:pt x="42941" y="7328"/>
                </a:lnTo>
                <a:lnTo>
                  <a:pt x="41739" y="6787"/>
                </a:lnTo>
                <a:lnTo>
                  <a:pt x="40478" y="6427"/>
                </a:lnTo>
                <a:lnTo>
                  <a:pt x="39157" y="6127"/>
                </a:lnTo>
                <a:lnTo>
                  <a:pt x="37836" y="5886"/>
                </a:lnTo>
                <a:lnTo>
                  <a:pt x="36454" y="5766"/>
                </a:lnTo>
                <a:lnTo>
                  <a:pt x="35133" y="5646"/>
                </a:lnTo>
                <a:lnTo>
                  <a:pt x="32491" y="5406"/>
                </a:lnTo>
                <a:lnTo>
                  <a:pt x="29728" y="5286"/>
                </a:lnTo>
                <a:lnTo>
                  <a:pt x="26965" y="5226"/>
                </a:lnTo>
                <a:lnTo>
                  <a:pt x="24143" y="5226"/>
                </a:lnTo>
                <a:lnTo>
                  <a:pt x="21380" y="5406"/>
                </a:lnTo>
                <a:lnTo>
                  <a:pt x="19278" y="5586"/>
                </a:lnTo>
                <a:lnTo>
                  <a:pt x="17116" y="5826"/>
                </a:lnTo>
                <a:lnTo>
                  <a:pt x="17537" y="5526"/>
                </a:lnTo>
                <a:lnTo>
                  <a:pt x="18858" y="4685"/>
                </a:lnTo>
                <a:lnTo>
                  <a:pt x="20239" y="3844"/>
                </a:lnTo>
                <a:lnTo>
                  <a:pt x="21620" y="3064"/>
                </a:lnTo>
                <a:lnTo>
                  <a:pt x="23062" y="2343"/>
                </a:lnTo>
                <a:lnTo>
                  <a:pt x="24503" y="1682"/>
                </a:lnTo>
                <a:lnTo>
                  <a:pt x="25224" y="1322"/>
                </a:lnTo>
                <a:lnTo>
                  <a:pt x="25824" y="902"/>
                </a:lnTo>
                <a:lnTo>
                  <a:pt x="25945" y="781"/>
                </a:lnTo>
                <a:lnTo>
                  <a:pt x="26005" y="601"/>
                </a:lnTo>
                <a:lnTo>
                  <a:pt x="26005" y="481"/>
                </a:lnTo>
                <a:lnTo>
                  <a:pt x="25945" y="301"/>
                </a:lnTo>
                <a:lnTo>
                  <a:pt x="25884" y="181"/>
                </a:lnTo>
                <a:lnTo>
                  <a:pt x="25764" y="61"/>
                </a:lnTo>
                <a:lnTo>
                  <a:pt x="25644" y="1"/>
                </a:lnTo>
                <a:close/>
              </a:path>
            </a:pathLst>
          </a:custGeom>
          <a:solidFill>
            <a:srgbClr val="B597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0"/>
          <p:cNvSpPr/>
          <p:nvPr/>
        </p:nvSpPr>
        <p:spPr>
          <a:xfrm rot="-4024651" flipH="1">
            <a:off x="8530476" y="1723648"/>
            <a:ext cx="349068" cy="1192612"/>
          </a:xfrm>
          <a:custGeom>
            <a:avLst/>
            <a:gdLst/>
            <a:ahLst/>
            <a:cxnLst/>
            <a:rect l="l" t="t" r="r" b="b"/>
            <a:pathLst>
              <a:path w="12973" h="44323" extrusionOk="0">
                <a:moveTo>
                  <a:pt x="5645" y="1"/>
                </a:moveTo>
                <a:lnTo>
                  <a:pt x="5465" y="61"/>
                </a:lnTo>
                <a:lnTo>
                  <a:pt x="5465" y="181"/>
                </a:lnTo>
                <a:lnTo>
                  <a:pt x="5405" y="241"/>
                </a:lnTo>
                <a:lnTo>
                  <a:pt x="5525" y="1803"/>
                </a:lnTo>
                <a:lnTo>
                  <a:pt x="5585" y="2403"/>
                </a:lnTo>
                <a:lnTo>
                  <a:pt x="5345" y="2223"/>
                </a:lnTo>
                <a:lnTo>
                  <a:pt x="4685" y="1803"/>
                </a:lnTo>
                <a:lnTo>
                  <a:pt x="4084" y="1322"/>
                </a:lnTo>
                <a:lnTo>
                  <a:pt x="3363" y="962"/>
                </a:lnTo>
                <a:lnTo>
                  <a:pt x="3003" y="842"/>
                </a:lnTo>
                <a:lnTo>
                  <a:pt x="2643" y="722"/>
                </a:lnTo>
                <a:lnTo>
                  <a:pt x="2462" y="782"/>
                </a:lnTo>
                <a:lnTo>
                  <a:pt x="2282" y="902"/>
                </a:lnTo>
                <a:lnTo>
                  <a:pt x="2222" y="1082"/>
                </a:lnTo>
                <a:lnTo>
                  <a:pt x="2222" y="1262"/>
                </a:lnTo>
                <a:lnTo>
                  <a:pt x="2402" y="1562"/>
                </a:lnTo>
                <a:lnTo>
                  <a:pt x="2643" y="1923"/>
                </a:lnTo>
                <a:lnTo>
                  <a:pt x="3123" y="2523"/>
                </a:lnTo>
                <a:lnTo>
                  <a:pt x="3784" y="3004"/>
                </a:lnTo>
                <a:lnTo>
                  <a:pt x="4384" y="3484"/>
                </a:lnTo>
                <a:lnTo>
                  <a:pt x="5345" y="4325"/>
                </a:lnTo>
                <a:lnTo>
                  <a:pt x="5285" y="4565"/>
                </a:lnTo>
                <a:lnTo>
                  <a:pt x="4925" y="4265"/>
                </a:lnTo>
                <a:lnTo>
                  <a:pt x="3423" y="3004"/>
                </a:lnTo>
                <a:lnTo>
                  <a:pt x="2643" y="2403"/>
                </a:lnTo>
                <a:lnTo>
                  <a:pt x="1862" y="1803"/>
                </a:lnTo>
                <a:lnTo>
                  <a:pt x="1682" y="1803"/>
                </a:lnTo>
                <a:lnTo>
                  <a:pt x="1502" y="1863"/>
                </a:lnTo>
                <a:lnTo>
                  <a:pt x="1441" y="2043"/>
                </a:lnTo>
                <a:lnTo>
                  <a:pt x="1441" y="2103"/>
                </a:lnTo>
                <a:lnTo>
                  <a:pt x="1441" y="2223"/>
                </a:lnTo>
                <a:lnTo>
                  <a:pt x="2042" y="3004"/>
                </a:lnTo>
                <a:lnTo>
                  <a:pt x="2643" y="3784"/>
                </a:lnTo>
                <a:lnTo>
                  <a:pt x="3964" y="5286"/>
                </a:lnTo>
                <a:lnTo>
                  <a:pt x="4624" y="6007"/>
                </a:lnTo>
                <a:lnTo>
                  <a:pt x="5285" y="6787"/>
                </a:lnTo>
                <a:lnTo>
                  <a:pt x="5285" y="6907"/>
                </a:lnTo>
                <a:lnTo>
                  <a:pt x="4624" y="6067"/>
                </a:lnTo>
                <a:lnTo>
                  <a:pt x="3844" y="5286"/>
                </a:lnTo>
                <a:lnTo>
                  <a:pt x="3423" y="4926"/>
                </a:lnTo>
                <a:lnTo>
                  <a:pt x="2943" y="4565"/>
                </a:lnTo>
                <a:lnTo>
                  <a:pt x="2523" y="4325"/>
                </a:lnTo>
                <a:lnTo>
                  <a:pt x="1982" y="4145"/>
                </a:lnTo>
                <a:lnTo>
                  <a:pt x="1802" y="4145"/>
                </a:lnTo>
                <a:lnTo>
                  <a:pt x="1622" y="4265"/>
                </a:lnTo>
                <a:lnTo>
                  <a:pt x="1562" y="4445"/>
                </a:lnTo>
                <a:lnTo>
                  <a:pt x="1562" y="4565"/>
                </a:lnTo>
                <a:lnTo>
                  <a:pt x="1622" y="4685"/>
                </a:lnTo>
                <a:lnTo>
                  <a:pt x="1862" y="5106"/>
                </a:lnTo>
                <a:lnTo>
                  <a:pt x="2162" y="5466"/>
                </a:lnTo>
                <a:lnTo>
                  <a:pt x="2883" y="6187"/>
                </a:lnTo>
                <a:lnTo>
                  <a:pt x="3604" y="6907"/>
                </a:lnTo>
                <a:lnTo>
                  <a:pt x="4264" y="7688"/>
                </a:lnTo>
                <a:lnTo>
                  <a:pt x="4624" y="8289"/>
                </a:lnTo>
                <a:lnTo>
                  <a:pt x="3243" y="6847"/>
                </a:lnTo>
                <a:lnTo>
                  <a:pt x="1862" y="5526"/>
                </a:lnTo>
                <a:lnTo>
                  <a:pt x="1742" y="5406"/>
                </a:lnTo>
                <a:lnTo>
                  <a:pt x="1502" y="5406"/>
                </a:lnTo>
                <a:lnTo>
                  <a:pt x="1381" y="5466"/>
                </a:lnTo>
                <a:lnTo>
                  <a:pt x="1261" y="5586"/>
                </a:lnTo>
                <a:lnTo>
                  <a:pt x="1201" y="5706"/>
                </a:lnTo>
                <a:lnTo>
                  <a:pt x="1201" y="5826"/>
                </a:lnTo>
                <a:lnTo>
                  <a:pt x="1261" y="6007"/>
                </a:lnTo>
                <a:lnTo>
                  <a:pt x="2342" y="7448"/>
                </a:lnTo>
                <a:lnTo>
                  <a:pt x="3423" y="8889"/>
                </a:lnTo>
                <a:lnTo>
                  <a:pt x="4324" y="10030"/>
                </a:lnTo>
                <a:lnTo>
                  <a:pt x="4745" y="10571"/>
                </a:lnTo>
                <a:lnTo>
                  <a:pt x="5285" y="11111"/>
                </a:lnTo>
                <a:lnTo>
                  <a:pt x="5285" y="11652"/>
                </a:lnTo>
                <a:lnTo>
                  <a:pt x="5105" y="11472"/>
                </a:lnTo>
                <a:lnTo>
                  <a:pt x="4564" y="10811"/>
                </a:lnTo>
                <a:lnTo>
                  <a:pt x="4024" y="10150"/>
                </a:lnTo>
                <a:lnTo>
                  <a:pt x="3423" y="9610"/>
                </a:lnTo>
                <a:lnTo>
                  <a:pt x="2763" y="9069"/>
                </a:lnTo>
                <a:lnTo>
                  <a:pt x="2703" y="9009"/>
                </a:lnTo>
                <a:lnTo>
                  <a:pt x="2583" y="9009"/>
                </a:lnTo>
                <a:lnTo>
                  <a:pt x="2402" y="9129"/>
                </a:lnTo>
                <a:lnTo>
                  <a:pt x="2282" y="9310"/>
                </a:lnTo>
                <a:lnTo>
                  <a:pt x="2282" y="9370"/>
                </a:lnTo>
                <a:lnTo>
                  <a:pt x="2342" y="9490"/>
                </a:lnTo>
                <a:lnTo>
                  <a:pt x="2763" y="10271"/>
                </a:lnTo>
                <a:lnTo>
                  <a:pt x="3243" y="10991"/>
                </a:lnTo>
                <a:lnTo>
                  <a:pt x="4204" y="12433"/>
                </a:lnTo>
                <a:lnTo>
                  <a:pt x="4685" y="13273"/>
                </a:lnTo>
                <a:lnTo>
                  <a:pt x="4985" y="13694"/>
                </a:lnTo>
                <a:lnTo>
                  <a:pt x="5285" y="14114"/>
                </a:lnTo>
                <a:lnTo>
                  <a:pt x="5225" y="14835"/>
                </a:lnTo>
                <a:lnTo>
                  <a:pt x="4564" y="13874"/>
                </a:lnTo>
                <a:lnTo>
                  <a:pt x="3904" y="13033"/>
                </a:lnTo>
                <a:lnTo>
                  <a:pt x="2763" y="11472"/>
                </a:lnTo>
                <a:lnTo>
                  <a:pt x="2162" y="10691"/>
                </a:lnTo>
                <a:lnTo>
                  <a:pt x="1502" y="9910"/>
                </a:lnTo>
                <a:lnTo>
                  <a:pt x="1381" y="9850"/>
                </a:lnTo>
                <a:lnTo>
                  <a:pt x="1261" y="9790"/>
                </a:lnTo>
                <a:lnTo>
                  <a:pt x="1141" y="9850"/>
                </a:lnTo>
                <a:lnTo>
                  <a:pt x="1081" y="9910"/>
                </a:lnTo>
                <a:lnTo>
                  <a:pt x="961" y="9970"/>
                </a:lnTo>
                <a:lnTo>
                  <a:pt x="961" y="10090"/>
                </a:lnTo>
                <a:lnTo>
                  <a:pt x="901" y="10210"/>
                </a:lnTo>
                <a:lnTo>
                  <a:pt x="961" y="10331"/>
                </a:lnTo>
                <a:lnTo>
                  <a:pt x="1441" y="11352"/>
                </a:lnTo>
                <a:lnTo>
                  <a:pt x="1922" y="12252"/>
                </a:lnTo>
                <a:lnTo>
                  <a:pt x="1742" y="12072"/>
                </a:lnTo>
                <a:lnTo>
                  <a:pt x="1682" y="12012"/>
                </a:lnTo>
                <a:lnTo>
                  <a:pt x="1502" y="12012"/>
                </a:lnTo>
                <a:lnTo>
                  <a:pt x="1381" y="12072"/>
                </a:lnTo>
                <a:lnTo>
                  <a:pt x="1261" y="12252"/>
                </a:lnTo>
                <a:lnTo>
                  <a:pt x="1261" y="12312"/>
                </a:lnTo>
                <a:lnTo>
                  <a:pt x="1321" y="12433"/>
                </a:lnTo>
                <a:lnTo>
                  <a:pt x="1862" y="13514"/>
                </a:lnTo>
                <a:lnTo>
                  <a:pt x="2402" y="14595"/>
                </a:lnTo>
                <a:lnTo>
                  <a:pt x="3063" y="15616"/>
                </a:lnTo>
                <a:lnTo>
                  <a:pt x="3724" y="16637"/>
                </a:lnTo>
                <a:lnTo>
                  <a:pt x="4504" y="17958"/>
                </a:lnTo>
                <a:lnTo>
                  <a:pt x="4504" y="18078"/>
                </a:lnTo>
                <a:lnTo>
                  <a:pt x="4564" y="18198"/>
                </a:lnTo>
                <a:lnTo>
                  <a:pt x="4745" y="18318"/>
                </a:lnTo>
                <a:lnTo>
                  <a:pt x="4925" y="18678"/>
                </a:lnTo>
                <a:lnTo>
                  <a:pt x="5045" y="18859"/>
                </a:lnTo>
                <a:lnTo>
                  <a:pt x="5225" y="19039"/>
                </a:lnTo>
                <a:lnTo>
                  <a:pt x="5225" y="19099"/>
                </a:lnTo>
                <a:lnTo>
                  <a:pt x="5105" y="19039"/>
                </a:lnTo>
                <a:lnTo>
                  <a:pt x="4985" y="18919"/>
                </a:lnTo>
                <a:lnTo>
                  <a:pt x="4865" y="18739"/>
                </a:lnTo>
                <a:lnTo>
                  <a:pt x="4504" y="18318"/>
                </a:lnTo>
                <a:lnTo>
                  <a:pt x="4204" y="17838"/>
                </a:lnTo>
                <a:lnTo>
                  <a:pt x="3664" y="16937"/>
                </a:lnTo>
                <a:lnTo>
                  <a:pt x="3183" y="15976"/>
                </a:lnTo>
                <a:lnTo>
                  <a:pt x="2583" y="15075"/>
                </a:lnTo>
                <a:lnTo>
                  <a:pt x="2462" y="14955"/>
                </a:lnTo>
                <a:lnTo>
                  <a:pt x="2282" y="14895"/>
                </a:lnTo>
                <a:lnTo>
                  <a:pt x="2102" y="14835"/>
                </a:lnTo>
                <a:lnTo>
                  <a:pt x="1982" y="14835"/>
                </a:lnTo>
                <a:lnTo>
                  <a:pt x="1802" y="14895"/>
                </a:lnTo>
                <a:lnTo>
                  <a:pt x="1682" y="15015"/>
                </a:lnTo>
                <a:lnTo>
                  <a:pt x="1562" y="15195"/>
                </a:lnTo>
                <a:lnTo>
                  <a:pt x="1562" y="15375"/>
                </a:lnTo>
                <a:lnTo>
                  <a:pt x="1622" y="15916"/>
                </a:lnTo>
                <a:lnTo>
                  <a:pt x="1802" y="16456"/>
                </a:lnTo>
                <a:lnTo>
                  <a:pt x="1982" y="17057"/>
                </a:lnTo>
                <a:lnTo>
                  <a:pt x="2282" y="17537"/>
                </a:lnTo>
                <a:lnTo>
                  <a:pt x="2883" y="18618"/>
                </a:lnTo>
                <a:lnTo>
                  <a:pt x="3483" y="19519"/>
                </a:lnTo>
                <a:lnTo>
                  <a:pt x="4264" y="20480"/>
                </a:lnTo>
                <a:lnTo>
                  <a:pt x="4745" y="21021"/>
                </a:lnTo>
                <a:lnTo>
                  <a:pt x="5225" y="21441"/>
                </a:lnTo>
                <a:lnTo>
                  <a:pt x="5225" y="22822"/>
                </a:lnTo>
                <a:lnTo>
                  <a:pt x="5225" y="23603"/>
                </a:lnTo>
                <a:lnTo>
                  <a:pt x="4564" y="22522"/>
                </a:lnTo>
                <a:lnTo>
                  <a:pt x="3904" y="21441"/>
                </a:lnTo>
                <a:lnTo>
                  <a:pt x="3303" y="20420"/>
                </a:lnTo>
                <a:lnTo>
                  <a:pt x="2643" y="19339"/>
                </a:lnTo>
                <a:lnTo>
                  <a:pt x="2342" y="18859"/>
                </a:lnTo>
                <a:lnTo>
                  <a:pt x="1982" y="18378"/>
                </a:lnTo>
                <a:lnTo>
                  <a:pt x="1562" y="17898"/>
                </a:lnTo>
                <a:lnTo>
                  <a:pt x="1081" y="17477"/>
                </a:lnTo>
                <a:lnTo>
                  <a:pt x="901" y="17477"/>
                </a:lnTo>
                <a:lnTo>
                  <a:pt x="841" y="17537"/>
                </a:lnTo>
                <a:lnTo>
                  <a:pt x="841" y="17657"/>
                </a:lnTo>
                <a:lnTo>
                  <a:pt x="961" y="18258"/>
                </a:lnTo>
                <a:lnTo>
                  <a:pt x="1141" y="18859"/>
                </a:lnTo>
                <a:lnTo>
                  <a:pt x="1321" y="19399"/>
                </a:lnTo>
                <a:lnTo>
                  <a:pt x="1622" y="19940"/>
                </a:lnTo>
                <a:lnTo>
                  <a:pt x="2222" y="21081"/>
                </a:lnTo>
                <a:lnTo>
                  <a:pt x="2823" y="22102"/>
                </a:lnTo>
                <a:lnTo>
                  <a:pt x="3604" y="23663"/>
                </a:lnTo>
                <a:lnTo>
                  <a:pt x="4024" y="24444"/>
                </a:lnTo>
                <a:lnTo>
                  <a:pt x="4504" y="25225"/>
                </a:lnTo>
                <a:lnTo>
                  <a:pt x="4504" y="25345"/>
                </a:lnTo>
                <a:lnTo>
                  <a:pt x="4024" y="24744"/>
                </a:lnTo>
                <a:lnTo>
                  <a:pt x="3123" y="23723"/>
                </a:lnTo>
                <a:lnTo>
                  <a:pt x="2222" y="22702"/>
                </a:lnTo>
                <a:lnTo>
                  <a:pt x="1862" y="22282"/>
                </a:lnTo>
                <a:lnTo>
                  <a:pt x="1502" y="21982"/>
                </a:lnTo>
                <a:lnTo>
                  <a:pt x="1141" y="21741"/>
                </a:lnTo>
                <a:lnTo>
                  <a:pt x="901" y="21621"/>
                </a:lnTo>
                <a:lnTo>
                  <a:pt x="601" y="21621"/>
                </a:lnTo>
                <a:lnTo>
                  <a:pt x="601" y="21861"/>
                </a:lnTo>
                <a:lnTo>
                  <a:pt x="661" y="22102"/>
                </a:lnTo>
                <a:lnTo>
                  <a:pt x="781" y="22522"/>
                </a:lnTo>
                <a:lnTo>
                  <a:pt x="1021" y="22942"/>
                </a:lnTo>
                <a:lnTo>
                  <a:pt x="1321" y="23363"/>
                </a:lnTo>
                <a:lnTo>
                  <a:pt x="2222" y="24564"/>
                </a:lnTo>
                <a:lnTo>
                  <a:pt x="3123" y="25765"/>
                </a:lnTo>
                <a:lnTo>
                  <a:pt x="4084" y="27146"/>
                </a:lnTo>
                <a:lnTo>
                  <a:pt x="4624" y="27927"/>
                </a:lnTo>
                <a:lnTo>
                  <a:pt x="4925" y="28287"/>
                </a:lnTo>
                <a:lnTo>
                  <a:pt x="5225" y="28588"/>
                </a:lnTo>
                <a:lnTo>
                  <a:pt x="5225" y="30209"/>
                </a:lnTo>
                <a:lnTo>
                  <a:pt x="4564" y="29308"/>
                </a:lnTo>
                <a:lnTo>
                  <a:pt x="3904" y="28408"/>
                </a:lnTo>
                <a:lnTo>
                  <a:pt x="2703" y="26306"/>
                </a:lnTo>
                <a:lnTo>
                  <a:pt x="2222" y="25285"/>
                </a:lnTo>
                <a:lnTo>
                  <a:pt x="1922" y="24864"/>
                </a:lnTo>
                <a:lnTo>
                  <a:pt x="1682" y="24684"/>
                </a:lnTo>
                <a:lnTo>
                  <a:pt x="1502" y="24504"/>
                </a:lnTo>
                <a:lnTo>
                  <a:pt x="1381" y="24444"/>
                </a:lnTo>
                <a:lnTo>
                  <a:pt x="1261" y="24504"/>
                </a:lnTo>
                <a:lnTo>
                  <a:pt x="1141" y="24564"/>
                </a:lnTo>
                <a:lnTo>
                  <a:pt x="1081" y="24684"/>
                </a:lnTo>
                <a:lnTo>
                  <a:pt x="1021" y="24924"/>
                </a:lnTo>
                <a:lnTo>
                  <a:pt x="961" y="25225"/>
                </a:lnTo>
                <a:lnTo>
                  <a:pt x="1021" y="25825"/>
                </a:lnTo>
                <a:lnTo>
                  <a:pt x="1201" y="26486"/>
                </a:lnTo>
                <a:lnTo>
                  <a:pt x="1441" y="27146"/>
                </a:lnTo>
                <a:lnTo>
                  <a:pt x="1742" y="27747"/>
                </a:lnTo>
                <a:lnTo>
                  <a:pt x="2042" y="28348"/>
                </a:lnTo>
                <a:lnTo>
                  <a:pt x="2643" y="29369"/>
                </a:lnTo>
                <a:lnTo>
                  <a:pt x="3183" y="30269"/>
                </a:lnTo>
                <a:lnTo>
                  <a:pt x="3784" y="31170"/>
                </a:lnTo>
                <a:lnTo>
                  <a:pt x="4084" y="31591"/>
                </a:lnTo>
                <a:lnTo>
                  <a:pt x="4444" y="32011"/>
                </a:lnTo>
                <a:lnTo>
                  <a:pt x="4805" y="32371"/>
                </a:lnTo>
                <a:lnTo>
                  <a:pt x="5225" y="32672"/>
                </a:lnTo>
                <a:lnTo>
                  <a:pt x="5225" y="34053"/>
                </a:lnTo>
                <a:lnTo>
                  <a:pt x="4144" y="32792"/>
                </a:lnTo>
                <a:lnTo>
                  <a:pt x="3604" y="32191"/>
                </a:lnTo>
                <a:lnTo>
                  <a:pt x="3123" y="31591"/>
                </a:lnTo>
                <a:lnTo>
                  <a:pt x="2462" y="30570"/>
                </a:lnTo>
                <a:lnTo>
                  <a:pt x="1862" y="29489"/>
                </a:lnTo>
                <a:lnTo>
                  <a:pt x="1261" y="28408"/>
                </a:lnTo>
                <a:lnTo>
                  <a:pt x="901" y="27927"/>
                </a:lnTo>
                <a:lnTo>
                  <a:pt x="541" y="27447"/>
                </a:lnTo>
                <a:lnTo>
                  <a:pt x="481" y="27387"/>
                </a:lnTo>
                <a:lnTo>
                  <a:pt x="360" y="27327"/>
                </a:lnTo>
                <a:lnTo>
                  <a:pt x="240" y="27387"/>
                </a:lnTo>
                <a:lnTo>
                  <a:pt x="60" y="27507"/>
                </a:lnTo>
                <a:lnTo>
                  <a:pt x="0" y="27687"/>
                </a:lnTo>
                <a:lnTo>
                  <a:pt x="60" y="28287"/>
                </a:lnTo>
                <a:lnTo>
                  <a:pt x="180" y="28948"/>
                </a:lnTo>
                <a:lnTo>
                  <a:pt x="360" y="29549"/>
                </a:lnTo>
                <a:lnTo>
                  <a:pt x="601" y="30209"/>
                </a:lnTo>
                <a:lnTo>
                  <a:pt x="901" y="30810"/>
                </a:lnTo>
                <a:lnTo>
                  <a:pt x="1201" y="31410"/>
                </a:lnTo>
                <a:lnTo>
                  <a:pt x="1862" y="32552"/>
                </a:lnTo>
                <a:lnTo>
                  <a:pt x="1922" y="33092"/>
                </a:lnTo>
                <a:lnTo>
                  <a:pt x="2102" y="33633"/>
                </a:lnTo>
                <a:lnTo>
                  <a:pt x="2342" y="34173"/>
                </a:lnTo>
                <a:lnTo>
                  <a:pt x="2583" y="34714"/>
                </a:lnTo>
                <a:lnTo>
                  <a:pt x="3664" y="36755"/>
                </a:lnTo>
                <a:lnTo>
                  <a:pt x="4084" y="37656"/>
                </a:lnTo>
                <a:lnTo>
                  <a:pt x="4564" y="38677"/>
                </a:lnTo>
                <a:lnTo>
                  <a:pt x="4264" y="38377"/>
                </a:lnTo>
                <a:lnTo>
                  <a:pt x="3664" y="37656"/>
                </a:lnTo>
                <a:lnTo>
                  <a:pt x="2943" y="36996"/>
                </a:lnTo>
                <a:lnTo>
                  <a:pt x="2222" y="36335"/>
                </a:lnTo>
                <a:lnTo>
                  <a:pt x="1502" y="35795"/>
                </a:lnTo>
                <a:lnTo>
                  <a:pt x="1141" y="35795"/>
                </a:lnTo>
                <a:lnTo>
                  <a:pt x="1021" y="35855"/>
                </a:lnTo>
                <a:lnTo>
                  <a:pt x="961" y="36095"/>
                </a:lnTo>
                <a:lnTo>
                  <a:pt x="961" y="36215"/>
                </a:lnTo>
                <a:lnTo>
                  <a:pt x="961" y="36335"/>
                </a:lnTo>
                <a:lnTo>
                  <a:pt x="1381" y="37116"/>
                </a:lnTo>
                <a:lnTo>
                  <a:pt x="1862" y="37897"/>
                </a:lnTo>
                <a:lnTo>
                  <a:pt x="2462" y="38617"/>
                </a:lnTo>
                <a:lnTo>
                  <a:pt x="3003" y="39338"/>
                </a:lnTo>
                <a:lnTo>
                  <a:pt x="4024" y="40659"/>
                </a:lnTo>
                <a:lnTo>
                  <a:pt x="4564" y="41260"/>
                </a:lnTo>
                <a:lnTo>
                  <a:pt x="4925" y="41500"/>
                </a:lnTo>
                <a:lnTo>
                  <a:pt x="5225" y="41740"/>
                </a:lnTo>
                <a:lnTo>
                  <a:pt x="5225" y="41980"/>
                </a:lnTo>
                <a:lnTo>
                  <a:pt x="4624" y="41500"/>
                </a:lnTo>
                <a:lnTo>
                  <a:pt x="4084" y="41019"/>
                </a:lnTo>
                <a:lnTo>
                  <a:pt x="3543" y="40539"/>
                </a:lnTo>
                <a:lnTo>
                  <a:pt x="2943" y="40179"/>
                </a:lnTo>
                <a:lnTo>
                  <a:pt x="2763" y="40119"/>
                </a:lnTo>
                <a:lnTo>
                  <a:pt x="2643" y="40059"/>
                </a:lnTo>
                <a:lnTo>
                  <a:pt x="2462" y="40059"/>
                </a:lnTo>
                <a:lnTo>
                  <a:pt x="2342" y="40179"/>
                </a:lnTo>
                <a:lnTo>
                  <a:pt x="2222" y="40239"/>
                </a:lnTo>
                <a:lnTo>
                  <a:pt x="2102" y="40359"/>
                </a:lnTo>
                <a:lnTo>
                  <a:pt x="2042" y="40479"/>
                </a:lnTo>
                <a:lnTo>
                  <a:pt x="2042" y="40659"/>
                </a:lnTo>
                <a:lnTo>
                  <a:pt x="2042" y="40839"/>
                </a:lnTo>
                <a:lnTo>
                  <a:pt x="2222" y="41200"/>
                </a:lnTo>
                <a:lnTo>
                  <a:pt x="2402" y="41500"/>
                </a:lnTo>
                <a:lnTo>
                  <a:pt x="2943" y="42161"/>
                </a:lnTo>
                <a:lnTo>
                  <a:pt x="3543" y="42761"/>
                </a:lnTo>
                <a:lnTo>
                  <a:pt x="4144" y="43242"/>
                </a:lnTo>
                <a:lnTo>
                  <a:pt x="4745" y="43722"/>
                </a:lnTo>
                <a:lnTo>
                  <a:pt x="5045" y="43962"/>
                </a:lnTo>
                <a:lnTo>
                  <a:pt x="5405" y="44142"/>
                </a:lnTo>
                <a:lnTo>
                  <a:pt x="5766" y="44263"/>
                </a:lnTo>
                <a:lnTo>
                  <a:pt x="6126" y="44323"/>
                </a:lnTo>
                <a:lnTo>
                  <a:pt x="6486" y="44323"/>
                </a:lnTo>
                <a:lnTo>
                  <a:pt x="6847" y="44202"/>
                </a:lnTo>
                <a:lnTo>
                  <a:pt x="6967" y="44082"/>
                </a:lnTo>
                <a:lnTo>
                  <a:pt x="7027" y="43962"/>
                </a:lnTo>
                <a:lnTo>
                  <a:pt x="7027" y="43842"/>
                </a:lnTo>
                <a:lnTo>
                  <a:pt x="7027" y="43722"/>
                </a:lnTo>
                <a:lnTo>
                  <a:pt x="6967" y="43422"/>
                </a:lnTo>
                <a:lnTo>
                  <a:pt x="6847" y="43242"/>
                </a:lnTo>
                <a:lnTo>
                  <a:pt x="6666" y="43001"/>
                </a:lnTo>
                <a:lnTo>
                  <a:pt x="6486" y="42821"/>
                </a:lnTo>
                <a:lnTo>
                  <a:pt x="7147" y="41920"/>
                </a:lnTo>
                <a:lnTo>
                  <a:pt x="7928" y="40839"/>
                </a:lnTo>
                <a:lnTo>
                  <a:pt x="8648" y="39758"/>
                </a:lnTo>
                <a:lnTo>
                  <a:pt x="9309" y="38677"/>
                </a:lnTo>
                <a:lnTo>
                  <a:pt x="10030" y="37536"/>
                </a:lnTo>
                <a:lnTo>
                  <a:pt x="10330" y="36936"/>
                </a:lnTo>
                <a:lnTo>
                  <a:pt x="10630" y="36275"/>
                </a:lnTo>
                <a:lnTo>
                  <a:pt x="10810" y="35674"/>
                </a:lnTo>
                <a:lnTo>
                  <a:pt x="10930" y="35014"/>
                </a:lnTo>
                <a:lnTo>
                  <a:pt x="10930" y="34954"/>
                </a:lnTo>
                <a:lnTo>
                  <a:pt x="10870" y="34954"/>
                </a:lnTo>
                <a:lnTo>
                  <a:pt x="10330" y="35314"/>
                </a:lnTo>
                <a:lnTo>
                  <a:pt x="9849" y="35734"/>
                </a:lnTo>
                <a:lnTo>
                  <a:pt x="9429" y="36215"/>
                </a:lnTo>
                <a:lnTo>
                  <a:pt x="8949" y="36695"/>
                </a:lnTo>
                <a:lnTo>
                  <a:pt x="8168" y="37776"/>
                </a:lnTo>
                <a:lnTo>
                  <a:pt x="7507" y="38857"/>
                </a:lnTo>
                <a:lnTo>
                  <a:pt x="6907" y="39698"/>
                </a:lnTo>
                <a:lnTo>
                  <a:pt x="6847" y="39578"/>
                </a:lnTo>
                <a:lnTo>
                  <a:pt x="7447" y="38797"/>
                </a:lnTo>
                <a:lnTo>
                  <a:pt x="7988" y="37957"/>
                </a:lnTo>
                <a:lnTo>
                  <a:pt x="9009" y="36335"/>
                </a:lnTo>
                <a:lnTo>
                  <a:pt x="9669" y="35254"/>
                </a:lnTo>
                <a:lnTo>
                  <a:pt x="10270" y="34233"/>
                </a:lnTo>
                <a:lnTo>
                  <a:pt x="11471" y="32071"/>
                </a:lnTo>
                <a:lnTo>
                  <a:pt x="11531" y="31951"/>
                </a:lnTo>
                <a:lnTo>
                  <a:pt x="11531" y="31891"/>
                </a:lnTo>
                <a:lnTo>
                  <a:pt x="11351" y="31651"/>
                </a:lnTo>
                <a:lnTo>
                  <a:pt x="11291" y="31591"/>
                </a:lnTo>
                <a:lnTo>
                  <a:pt x="11171" y="31591"/>
                </a:lnTo>
                <a:lnTo>
                  <a:pt x="11051" y="31651"/>
                </a:lnTo>
                <a:lnTo>
                  <a:pt x="10991" y="31711"/>
                </a:lnTo>
                <a:lnTo>
                  <a:pt x="9549" y="33452"/>
                </a:lnTo>
                <a:lnTo>
                  <a:pt x="8168" y="35194"/>
                </a:lnTo>
                <a:lnTo>
                  <a:pt x="8828" y="33873"/>
                </a:lnTo>
                <a:lnTo>
                  <a:pt x="9429" y="32612"/>
                </a:lnTo>
                <a:lnTo>
                  <a:pt x="10030" y="31410"/>
                </a:lnTo>
                <a:lnTo>
                  <a:pt x="10630" y="30209"/>
                </a:lnTo>
                <a:lnTo>
                  <a:pt x="11711" y="27747"/>
                </a:lnTo>
                <a:lnTo>
                  <a:pt x="11711" y="27627"/>
                </a:lnTo>
                <a:lnTo>
                  <a:pt x="11711" y="27507"/>
                </a:lnTo>
                <a:lnTo>
                  <a:pt x="11651" y="27447"/>
                </a:lnTo>
                <a:lnTo>
                  <a:pt x="11591" y="27387"/>
                </a:lnTo>
                <a:lnTo>
                  <a:pt x="11471" y="27327"/>
                </a:lnTo>
                <a:lnTo>
                  <a:pt x="11411" y="27327"/>
                </a:lnTo>
                <a:lnTo>
                  <a:pt x="11291" y="27387"/>
                </a:lnTo>
                <a:lnTo>
                  <a:pt x="11231" y="27447"/>
                </a:lnTo>
                <a:lnTo>
                  <a:pt x="9669" y="29669"/>
                </a:lnTo>
                <a:lnTo>
                  <a:pt x="8889" y="30750"/>
                </a:lnTo>
                <a:lnTo>
                  <a:pt x="8168" y="31891"/>
                </a:lnTo>
                <a:lnTo>
                  <a:pt x="7147" y="33512"/>
                </a:lnTo>
                <a:lnTo>
                  <a:pt x="6606" y="34353"/>
                </a:lnTo>
                <a:lnTo>
                  <a:pt x="6186" y="35194"/>
                </a:lnTo>
                <a:lnTo>
                  <a:pt x="6186" y="33993"/>
                </a:lnTo>
                <a:lnTo>
                  <a:pt x="6426" y="33933"/>
                </a:lnTo>
                <a:lnTo>
                  <a:pt x="6606" y="33813"/>
                </a:lnTo>
                <a:lnTo>
                  <a:pt x="6967" y="33452"/>
                </a:lnTo>
                <a:lnTo>
                  <a:pt x="7327" y="33032"/>
                </a:lnTo>
                <a:lnTo>
                  <a:pt x="7928" y="32131"/>
                </a:lnTo>
                <a:lnTo>
                  <a:pt x="9069" y="30329"/>
                </a:lnTo>
                <a:lnTo>
                  <a:pt x="10270" y="28408"/>
                </a:lnTo>
                <a:lnTo>
                  <a:pt x="11411" y="26426"/>
                </a:lnTo>
                <a:lnTo>
                  <a:pt x="11411" y="26246"/>
                </a:lnTo>
                <a:lnTo>
                  <a:pt x="11411" y="26065"/>
                </a:lnTo>
                <a:lnTo>
                  <a:pt x="11351" y="25885"/>
                </a:lnTo>
                <a:lnTo>
                  <a:pt x="11231" y="25765"/>
                </a:lnTo>
                <a:lnTo>
                  <a:pt x="11111" y="25705"/>
                </a:lnTo>
                <a:lnTo>
                  <a:pt x="10930" y="25645"/>
                </a:lnTo>
                <a:lnTo>
                  <a:pt x="10750" y="25705"/>
                </a:lnTo>
                <a:lnTo>
                  <a:pt x="10630" y="25825"/>
                </a:lnTo>
                <a:lnTo>
                  <a:pt x="9309" y="27567"/>
                </a:lnTo>
                <a:lnTo>
                  <a:pt x="7988" y="29369"/>
                </a:lnTo>
                <a:lnTo>
                  <a:pt x="8108" y="29188"/>
                </a:lnTo>
                <a:lnTo>
                  <a:pt x="9429" y="26846"/>
                </a:lnTo>
                <a:lnTo>
                  <a:pt x="10270" y="25645"/>
                </a:lnTo>
                <a:lnTo>
                  <a:pt x="11111" y="24384"/>
                </a:lnTo>
                <a:lnTo>
                  <a:pt x="11951" y="23243"/>
                </a:lnTo>
                <a:lnTo>
                  <a:pt x="12912" y="22102"/>
                </a:lnTo>
                <a:lnTo>
                  <a:pt x="12972" y="21982"/>
                </a:lnTo>
                <a:lnTo>
                  <a:pt x="12972" y="21861"/>
                </a:lnTo>
                <a:lnTo>
                  <a:pt x="12972" y="21741"/>
                </a:lnTo>
                <a:lnTo>
                  <a:pt x="12912" y="21681"/>
                </a:lnTo>
                <a:lnTo>
                  <a:pt x="12792" y="21561"/>
                </a:lnTo>
                <a:lnTo>
                  <a:pt x="12552" y="21561"/>
                </a:lnTo>
                <a:lnTo>
                  <a:pt x="12432" y="21621"/>
                </a:lnTo>
                <a:lnTo>
                  <a:pt x="11471" y="22522"/>
                </a:lnTo>
                <a:lnTo>
                  <a:pt x="10570" y="23423"/>
                </a:lnTo>
                <a:lnTo>
                  <a:pt x="9729" y="24324"/>
                </a:lnTo>
                <a:lnTo>
                  <a:pt x="8889" y="25345"/>
                </a:lnTo>
                <a:lnTo>
                  <a:pt x="9129" y="24864"/>
                </a:lnTo>
                <a:lnTo>
                  <a:pt x="11351" y="21081"/>
                </a:lnTo>
                <a:lnTo>
                  <a:pt x="11411" y="20901"/>
                </a:lnTo>
                <a:lnTo>
                  <a:pt x="11351" y="20720"/>
                </a:lnTo>
                <a:lnTo>
                  <a:pt x="11291" y="20600"/>
                </a:lnTo>
                <a:lnTo>
                  <a:pt x="11171" y="20540"/>
                </a:lnTo>
                <a:lnTo>
                  <a:pt x="11051" y="20480"/>
                </a:lnTo>
                <a:lnTo>
                  <a:pt x="10870" y="20480"/>
                </a:lnTo>
                <a:lnTo>
                  <a:pt x="10690" y="20540"/>
                </a:lnTo>
                <a:lnTo>
                  <a:pt x="10570" y="20660"/>
                </a:lnTo>
                <a:lnTo>
                  <a:pt x="7988" y="24204"/>
                </a:lnTo>
                <a:lnTo>
                  <a:pt x="7087" y="25465"/>
                </a:lnTo>
                <a:lnTo>
                  <a:pt x="6606" y="26065"/>
                </a:lnTo>
                <a:lnTo>
                  <a:pt x="6186" y="26726"/>
                </a:lnTo>
                <a:lnTo>
                  <a:pt x="6186" y="25345"/>
                </a:lnTo>
                <a:lnTo>
                  <a:pt x="6606" y="24984"/>
                </a:lnTo>
                <a:lnTo>
                  <a:pt x="6967" y="24624"/>
                </a:lnTo>
                <a:lnTo>
                  <a:pt x="7627" y="23723"/>
                </a:lnTo>
                <a:lnTo>
                  <a:pt x="8889" y="22042"/>
                </a:lnTo>
                <a:lnTo>
                  <a:pt x="10450" y="20000"/>
                </a:lnTo>
                <a:lnTo>
                  <a:pt x="12011" y="17898"/>
                </a:lnTo>
                <a:lnTo>
                  <a:pt x="12072" y="17778"/>
                </a:lnTo>
                <a:lnTo>
                  <a:pt x="12072" y="17657"/>
                </a:lnTo>
                <a:lnTo>
                  <a:pt x="12011" y="17537"/>
                </a:lnTo>
                <a:lnTo>
                  <a:pt x="11891" y="17417"/>
                </a:lnTo>
                <a:lnTo>
                  <a:pt x="11771" y="17357"/>
                </a:lnTo>
                <a:lnTo>
                  <a:pt x="11651" y="17297"/>
                </a:lnTo>
                <a:lnTo>
                  <a:pt x="11471" y="17357"/>
                </a:lnTo>
                <a:lnTo>
                  <a:pt x="11351" y="17417"/>
                </a:lnTo>
                <a:lnTo>
                  <a:pt x="8949" y="19940"/>
                </a:lnTo>
                <a:lnTo>
                  <a:pt x="9309" y="19219"/>
                </a:lnTo>
                <a:lnTo>
                  <a:pt x="10270" y="17357"/>
                </a:lnTo>
                <a:lnTo>
                  <a:pt x="11231" y="15495"/>
                </a:lnTo>
                <a:lnTo>
                  <a:pt x="11291" y="15435"/>
                </a:lnTo>
                <a:lnTo>
                  <a:pt x="11231" y="15315"/>
                </a:lnTo>
                <a:lnTo>
                  <a:pt x="11111" y="15135"/>
                </a:lnTo>
                <a:lnTo>
                  <a:pt x="10930" y="15135"/>
                </a:lnTo>
                <a:lnTo>
                  <a:pt x="10870" y="15195"/>
                </a:lnTo>
                <a:lnTo>
                  <a:pt x="10750" y="15255"/>
                </a:lnTo>
                <a:lnTo>
                  <a:pt x="9549" y="16937"/>
                </a:lnTo>
                <a:lnTo>
                  <a:pt x="8348" y="18678"/>
                </a:lnTo>
                <a:lnTo>
                  <a:pt x="7567" y="19820"/>
                </a:lnTo>
                <a:lnTo>
                  <a:pt x="7147" y="20420"/>
                </a:lnTo>
                <a:lnTo>
                  <a:pt x="6787" y="21021"/>
                </a:lnTo>
                <a:lnTo>
                  <a:pt x="6666" y="20660"/>
                </a:lnTo>
                <a:lnTo>
                  <a:pt x="7027" y="20300"/>
                </a:lnTo>
                <a:lnTo>
                  <a:pt x="7327" y="19880"/>
                </a:lnTo>
                <a:lnTo>
                  <a:pt x="7928" y="18919"/>
                </a:lnTo>
                <a:lnTo>
                  <a:pt x="8949" y="17057"/>
                </a:lnTo>
                <a:lnTo>
                  <a:pt x="10270" y="14835"/>
                </a:lnTo>
                <a:lnTo>
                  <a:pt x="10930" y="13694"/>
                </a:lnTo>
                <a:lnTo>
                  <a:pt x="11411" y="12493"/>
                </a:lnTo>
                <a:lnTo>
                  <a:pt x="11411" y="12373"/>
                </a:lnTo>
                <a:lnTo>
                  <a:pt x="11411" y="12312"/>
                </a:lnTo>
                <a:lnTo>
                  <a:pt x="11291" y="12192"/>
                </a:lnTo>
                <a:lnTo>
                  <a:pt x="11111" y="12132"/>
                </a:lnTo>
                <a:lnTo>
                  <a:pt x="10991" y="12132"/>
                </a:lnTo>
                <a:lnTo>
                  <a:pt x="10930" y="12192"/>
                </a:lnTo>
                <a:lnTo>
                  <a:pt x="10090" y="13153"/>
                </a:lnTo>
                <a:lnTo>
                  <a:pt x="9309" y="14114"/>
                </a:lnTo>
                <a:lnTo>
                  <a:pt x="7868" y="16156"/>
                </a:lnTo>
                <a:lnTo>
                  <a:pt x="7207" y="17117"/>
                </a:lnTo>
                <a:lnTo>
                  <a:pt x="6426" y="18138"/>
                </a:lnTo>
                <a:lnTo>
                  <a:pt x="6246" y="17838"/>
                </a:lnTo>
                <a:lnTo>
                  <a:pt x="6246" y="17297"/>
                </a:lnTo>
                <a:lnTo>
                  <a:pt x="6726" y="16637"/>
                </a:lnTo>
                <a:lnTo>
                  <a:pt x="7087" y="15976"/>
                </a:lnTo>
                <a:lnTo>
                  <a:pt x="7868" y="14715"/>
                </a:lnTo>
                <a:lnTo>
                  <a:pt x="9189" y="12433"/>
                </a:lnTo>
                <a:lnTo>
                  <a:pt x="10450" y="10090"/>
                </a:lnTo>
                <a:lnTo>
                  <a:pt x="10510" y="9970"/>
                </a:lnTo>
                <a:lnTo>
                  <a:pt x="10510" y="9790"/>
                </a:lnTo>
                <a:lnTo>
                  <a:pt x="10450" y="9670"/>
                </a:lnTo>
                <a:lnTo>
                  <a:pt x="10330" y="9610"/>
                </a:lnTo>
                <a:lnTo>
                  <a:pt x="10210" y="9490"/>
                </a:lnTo>
                <a:lnTo>
                  <a:pt x="9970" y="9490"/>
                </a:lnTo>
                <a:lnTo>
                  <a:pt x="9849" y="9610"/>
                </a:lnTo>
                <a:lnTo>
                  <a:pt x="8288" y="11712"/>
                </a:lnTo>
                <a:lnTo>
                  <a:pt x="6847" y="13814"/>
                </a:lnTo>
                <a:lnTo>
                  <a:pt x="6546" y="14234"/>
                </a:lnTo>
                <a:lnTo>
                  <a:pt x="6486" y="13994"/>
                </a:lnTo>
                <a:lnTo>
                  <a:pt x="6847" y="13634"/>
                </a:lnTo>
                <a:lnTo>
                  <a:pt x="7207" y="13213"/>
                </a:lnTo>
                <a:lnTo>
                  <a:pt x="7747" y="12312"/>
                </a:lnTo>
                <a:lnTo>
                  <a:pt x="8228" y="11352"/>
                </a:lnTo>
                <a:lnTo>
                  <a:pt x="8708" y="10451"/>
                </a:lnTo>
                <a:lnTo>
                  <a:pt x="9669" y="8409"/>
                </a:lnTo>
                <a:lnTo>
                  <a:pt x="10570" y="6307"/>
                </a:lnTo>
                <a:lnTo>
                  <a:pt x="10570" y="6247"/>
                </a:lnTo>
                <a:lnTo>
                  <a:pt x="10570" y="6127"/>
                </a:lnTo>
                <a:lnTo>
                  <a:pt x="10390" y="6007"/>
                </a:lnTo>
                <a:lnTo>
                  <a:pt x="10210" y="6007"/>
                </a:lnTo>
                <a:lnTo>
                  <a:pt x="10150" y="6067"/>
                </a:lnTo>
                <a:lnTo>
                  <a:pt x="10090" y="6127"/>
                </a:lnTo>
                <a:lnTo>
                  <a:pt x="8949" y="8169"/>
                </a:lnTo>
                <a:lnTo>
                  <a:pt x="7687" y="10150"/>
                </a:lnTo>
                <a:lnTo>
                  <a:pt x="6967" y="11171"/>
                </a:lnTo>
                <a:lnTo>
                  <a:pt x="6186" y="12192"/>
                </a:lnTo>
                <a:lnTo>
                  <a:pt x="6186" y="11592"/>
                </a:lnTo>
                <a:lnTo>
                  <a:pt x="6366" y="11532"/>
                </a:lnTo>
                <a:lnTo>
                  <a:pt x="6486" y="11412"/>
                </a:lnTo>
                <a:lnTo>
                  <a:pt x="6606" y="11292"/>
                </a:lnTo>
                <a:lnTo>
                  <a:pt x="6666" y="11111"/>
                </a:lnTo>
                <a:lnTo>
                  <a:pt x="6847" y="11051"/>
                </a:lnTo>
                <a:lnTo>
                  <a:pt x="7027" y="10931"/>
                </a:lnTo>
                <a:lnTo>
                  <a:pt x="7147" y="10751"/>
                </a:lnTo>
                <a:lnTo>
                  <a:pt x="7207" y="10571"/>
                </a:lnTo>
                <a:lnTo>
                  <a:pt x="7147" y="10271"/>
                </a:lnTo>
                <a:lnTo>
                  <a:pt x="7087" y="9910"/>
                </a:lnTo>
                <a:lnTo>
                  <a:pt x="7507" y="9310"/>
                </a:lnTo>
                <a:lnTo>
                  <a:pt x="7868" y="8649"/>
                </a:lnTo>
                <a:lnTo>
                  <a:pt x="8528" y="7388"/>
                </a:lnTo>
                <a:lnTo>
                  <a:pt x="9129" y="6367"/>
                </a:lnTo>
                <a:lnTo>
                  <a:pt x="9669" y="5346"/>
                </a:lnTo>
                <a:lnTo>
                  <a:pt x="10630" y="3184"/>
                </a:lnTo>
                <a:lnTo>
                  <a:pt x="10630" y="3124"/>
                </a:lnTo>
                <a:lnTo>
                  <a:pt x="10570" y="3004"/>
                </a:lnTo>
                <a:lnTo>
                  <a:pt x="10510" y="3004"/>
                </a:lnTo>
                <a:lnTo>
                  <a:pt x="10450" y="3064"/>
                </a:lnTo>
                <a:lnTo>
                  <a:pt x="9009" y="4805"/>
                </a:lnTo>
                <a:lnTo>
                  <a:pt x="8348" y="5706"/>
                </a:lnTo>
                <a:lnTo>
                  <a:pt x="7687" y="6607"/>
                </a:lnTo>
                <a:lnTo>
                  <a:pt x="7447" y="6967"/>
                </a:lnTo>
                <a:lnTo>
                  <a:pt x="7327" y="6727"/>
                </a:lnTo>
                <a:lnTo>
                  <a:pt x="7627" y="6307"/>
                </a:lnTo>
                <a:lnTo>
                  <a:pt x="7807" y="5766"/>
                </a:lnTo>
                <a:lnTo>
                  <a:pt x="8228" y="4805"/>
                </a:lnTo>
                <a:lnTo>
                  <a:pt x="8468" y="4025"/>
                </a:lnTo>
                <a:lnTo>
                  <a:pt x="8708" y="3244"/>
                </a:lnTo>
                <a:lnTo>
                  <a:pt x="9129" y="1682"/>
                </a:lnTo>
                <a:lnTo>
                  <a:pt x="9129" y="1622"/>
                </a:lnTo>
                <a:lnTo>
                  <a:pt x="9009" y="1622"/>
                </a:lnTo>
                <a:lnTo>
                  <a:pt x="8168" y="2944"/>
                </a:lnTo>
                <a:lnTo>
                  <a:pt x="7387" y="4265"/>
                </a:lnTo>
                <a:lnTo>
                  <a:pt x="7267" y="3965"/>
                </a:lnTo>
                <a:lnTo>
                  <a:pt x="7087" y="3724"/>
                </a:lnTo>
                <a:lnTo>
                  <a:pt x="7267" y="2944"/>
                </a:lnTo>
                <a:lnTo>
                  <a:pt x="7447" y="1743"/>
                </a:lnTo>
                <a:lnTo>
                  <a:pt x="7567" y="481"/>
                </a:lnTo>
                <a:lnTo>
                  <a:pt x="7567" y="421"/>
                </a:lnTo>
                <a:lnTo>
                  <a:pt x="7447" y="361"/>
                </a:lnTo>
                <a:lnTo>
                  <a:pt x="7387" y="361"/>
                </a:lnTo>
                <a:lnTo>
                  <a:pt x="7327" y="421"/>
                </a:lnTo>
                <a:lnTo>
                  <a:pt x="6847" y="1562"/>
                </a:lnTo>
                <a:lnTo>
                  <a:pt x="6426" y="2703"/>
                </a:lnTo>
                <a:lnTo>
                  <a:pt x="6366" y="3004"/>
                </a:lnTo>
                <a:lnTo>
                  <a:pt x="6126" y="2824"/>
                </a:lnTo>
                <a:lnTo>
                  <a:pt x="6186" y="2163"/>
                </a:lnTo>
                <a:lnTo>
                  <a:pt x="6066" y="1502"/>
                </a:lnTo>
                <a:lnTo>
                  <a:pt x="5886" y="181"/>
                </a:lnTo>
                <a:lnTo>
                  <a:pt x="5886" y="121"/>
                </a:lnTo>
                <a:lnTo>
                  <a:pt x="5826" y="61"/>
                </a:lnTo>
                <a:lnTo>
                  <a:pt x="5645" y="1"/>
                </a:lnTo>
                <a:close/>
              </a:path>
            </a:pathLst>
          </a:custGeom>
          <a:solidFill>
            <a:srgbClr val="5E9B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0"/>
          <p:cNvSpPr/>
          <p:nvPr/>
        </p:nvSpPr>
        <p:spPr>
          <a:xfrm rot="-2089223">
            <a:off x="8561516" y="1563410"/>
            <a:ext cx="492637" cy="953417"/>
          </a:xfrm>
          <a:custGeom>
            <a:avLst/>
            <a:gdLst/>
            <a:ahLst/>
            <a:cxnLst/>
            <a:rect l="l" t="t" r="r" b="b"/>
            <a:pathLst>
              <a:path w="23243" h="44983" extrusionOk="0">
                <a:moveTo>
                  <a:pt x="11772" y="0"/>
                </a:moveTo>
                <a:lnTo>
                  <a:pt x="11471" y="60"/>
                </a:lnTo>
                <a:lnTo>
                  <a:pt x="11111" y="120"/>
                </a:lnTo>
                <a:lnTo>
                  <a:pt x="10871" y="301"/>
                </a:lnTo>
                <a:lnTo>
                  <a:pt x="10571" y="481"/>
                </a:lnTo>
                <a:lnTo>
                  <a:pt x="10390" y="721"/>
                </a:lnTo>
                <a:lnTo>
                  <a:pt x="10210" y="1021"/>
                </a:lnTo>
                <a:lnTo>
                  <a:pt x="10150" y="1382"/>
                </a:lnTo>
                <a:lnTo>
                  <a:pt x="10090" y="1682"/>
                </a:lnTo>
                <a:lnTo>
                  <a:pt x="10150" y="1982"/>
                </a:lnTo>
                <a:lnTo>
                  <a:pt x="10210" y="2343"/>
                </a:lnTo>
                <a:lnTo>
                  <a:pt x="10390" y="2583"/>
                </a:lnTo>
                <a:lnTo>
                  <a:pt x="10571" y="2883"/>
                </a:lnTo>
                <a:lnTo>
                  <a:pt x="10811" y="3063"/>
                </a:lnTo>
                <a:lnTo>
                  <a:pt x="11051" y="3183"/>
                </a:lnTo>
                <a:lnTo>
                  <a:pt x="11291" y="3303"/>
                </a:lnTo>
                <a:lnTo>
                  <a:pt x="11592" y="3364"/>
                </a:lnTo>
                <a:lnTo>
                  <a:pt x="11471" y="4204"/>
                </a:lnTo>
                <a:lnTo>
                  <a:pt x="11351" y="5045"/>
                </a:lnTo>
                <a:lnTo>
                  <a:pt x="11231" y="6727"/>
                </a:lnTo>
                <a:lnTo>
                  <a:pt x="11051" y="9910"/>
                </a:lnTo>
                <a:lnTo>
                  <a:pt x="10571" y="9129"/>
                </a:lnTo>
                <a:lnTo>
                  <a:pt x="10150" y="8348"/>
                </a:lnTo>
                <a:lnTo>
                  <a:pt x="9850" y="7567"/>
                </a:lnTo>
                <a:lnTo>
                  <a:pt x="9490" y="6787"/>
                </a:lnTo>
                <a:lnTo>
                  <a:pt x="9189" y="6006"/>
                </a:lnTo>
                <a:lnTo>
                  <a:pt x="8769" y="5285"/>
                </a:lnTo>
                <a:lnTo>
                  <a:pt x="9009" y="4925"/>
                </a:lnTo>
                <a:lnTo>
                  <a:pt x="9129" y="4505"/>
                </a:lnTo>
                <a:lnTo>
                  <a:pt x="9129" y="4084"/>
                </a:lnTo>
                <a:lnTo>
                  <a:pt x="9069" y="3664"/>
                </a:lnTo>
                <a:lnTo>
                  <a:pt x="8889" y="3303"/>
                </a:lnTo>
                <a:lnTo>
                  <a:pt x="8589" y="3003"/>
                </a:lnTo>
                <a:lnTo>
                  <a:pt x="8409" y="2883"/>
                </a:lnTo>
                <a:lnTo>
                  <a:pt x="8168" y="2763"/>
                </a:lnTo>
                <a:lnTo>
                  <a:pt x="7928" y="2703"/>
                </a:lnTo>
                <a:lnTo>
                  <a:pt x="7688" y="2703"/>
                </a:lnTo>
                <a:lnTo>
                  <a:pt x="7328" y="2763"/>
                </a:lnTo>
                <a:lnTo>
                  <a:pt x="7027" y="2823"/>
                </a:lnTo>
                <a:lnTo>
                  <a:pt x="6787" y="3003"/>
                </a:lnTo>
                <a:lnTo>
                  <a:pt x="6607" y="3183"/>
                </a:lnTo>
                <a:lnTo>
                  <a:pt x="6427" y="3424"/>
                </a:lnTo>
                <a:lnTo>
                  <a:pt x="6307" y="3664"/>
                </a:lnTo>
                <a:lnTo>
                  <a:pt x="6247" y="3964"/>
                </a:lnTo>
                <a:lnTo>
                  <a:pt x="6247" y="4204"/>
                </a:lnTo>
                <a:lnTo>
                  <a:pt x="6247" y="4505"/>
                </a:lnTo>
                <a:lnTo>
                  <a:pt x="6307" y="4805"/>
                </a:lnTo>
                <a:lnTo>
                  <a:pt x="6427" y="5045"/>
                </a:lnTo>
                <a:lnTo>
                  <a:pt x="6607" y="5285"/>
                </a:lnTo>
                <a:lnTo>
                  <a:pt x="6787" y="5465"/>
                </a:lnTo>
                <a:lnTo>
                  <a:pt x="7027" y="5646"/>
                </a:lnTo>
                <a:lnTo>
                  <a:pt x="7328" y="5706"/>
                </a:lnTo>
                <a:lnTo>
                  <a:pt x="7688" y="5766"/>
                </a:lnTo>
                <a:lnTo>
                  <a:pt x="7808" y="5766"/>
                </a:lnTo>
                <a:lnTo>
                  <a:pt x="7928" y="6607"/>
                </a:lnTo>
                <a:lnTo>
                  <a:pt x="8168" y="7447"/>
                </a:lnTo>
                <a:lnTo>
                  <a:pt x="8469" y="8228"/>
                </a:lnTo>
                <a:lnTo>
                  <a:pt x="8829" y="9009"/>
                </a:lnTo>
                <a:lnTo>
                  <a:pt x="9189" y="9910"/>
                </a:lnTo>
                <a:lnTo>
                  <a:pt x="9670" y="10871"/>
                </a:lnTo>
                <a:lnTo>
                  <a:pt x="9910" y="11291"/>
                </a:lnTo>
                <a:lnTo>
                  <a:pt x="10210" y="11711"/>
                </a:lnTo>
                <a:lnTo>
                  <a:pt x="10571" y="12072"/>
                </a:lnTo>
                <a:lnTo>
                  <a:pt x="10991" y="12312"/>
                </a:lnTo>
                <a:lnTo>
                  <a:pt x="10991" y="12432"/>
                </a:lnTo>
                <a:lnTo>
                  <a:pt x="10991" y="15255"/>
                </a:lnTo>
                <a:lnTo>
                  <a:pt x="11111" y="18017"/>
                </a:lnTo>
                <a:lnTo>
                  <a:pt x="11291" y="20840"/>
                </a:lnTo>
                <a:lnTo>
                  <a:pt x="11652" y="23603"/>
                </a:lnTo>
                <a:lnTo>
                  <a:pt x="11892" y="25464"/>
                </a:lnTo>
                <a:lnTo>
                  <a:pt x="12192" y="27326"/>
                </a:lnTo>
                <a:lnTo>
                  <a:pt x="8769" y="24383"/>
                </a:lnTo>
                <a:lnTo>
                  <a:pt x="7267" y="23182"/>
                </a:lnTo>
                <a:lnTo>
                  <a:pt x="5826" y="21981"/>
                </a:lnTo>
                <a:lnTo>
                  <a:pt x="4325" y="20840"/>
                </a:lnTo>
                <a:lnTo>
                  <a:pt x="2763" y="19699"/>
                </a:lnTo>
                <a:lnTo>
                  <a:pt x="2823" y="19399"/>
                </a:lnTo>
                <a:lnTo>
                  <a:pt x="2883" y="19098"/>
                </a:lnTo>
                <a:lnTo>
                  <a:pt x="2823" y="18798"/>
                </a:lnTo>
                <a:lnTo>
                  <a:pt x="2703" y="18498"/>
                </a:lnTo>
                <a:lnTo>
                  <a:pt x="2403" y="18077"/>
                </a:lnTo>
                <a:lnTo>
                  <a:pt x="2223" y="17837"/>
                </a:lnTo>
                <a:lnTo>
                  <a:pt x="1982" y="17657"/>
                </a:lnTo>
                <a:lnTo>
                  <a:pt x="1742" y="17537"/>
                </a:lnTo>
                <a:lnTo>
                  <a:pt x="1142" y="17537"/>
                </a:lnTo>
                <a:lnTo>
                  <a:pt x="901" y="17657"/>
                </a:lnTo>
                <a:lnTo>
                  <a:pt x="661" y="17837"/>
                </a:lnTo>
                <a:lnTo>
                  <a:pt x="481" y="18077"/>
                </a:lnTo>
                <a:lnTo>
                  <a:pt x="181" y="18498"/>
                </a:lnTo>
                <a:lnTo>
                  <a:pt x="61" y="18858"/>
                </a:lnTo>
                <a:lnTo>
                  <a:pt x="1" y="19218"/>
                </a:lnTo>
                <a:lnTo>
                  <a:pt x="61" y="19579"/>
                </a:lnTo>
                <a:lnTo>
                  <a:pt x="241" y="19939"/>
                </a:lnTo>
                <a:lnTo>
                  <a:pt x="421" y="20239"/>
                </a:lnTo>
                <a:lnTo>
                  <a:pt x="721" y="20420"/>
                </a:lnTo>
                <a:lnTo>
                  <a:pt x="1082" y="20600"/>
                </a:lnTo>
                <a:lnTo>
                  <a:pt x="1442" y="20660"/>
                </a:lnTo>
                <a:lnTo>
                  <a:pt x="1682" y="20600"/>
                </a:lnTo>
                <a:lnTo>
                  <a:pt x="1922" y="20540"/>
                </a:lnTo>
                <a:lnTo>
                  <a:pt x="2163" y="20480"/>
                </a:lnTo>
                <a:lnTo>
                  <a:pt x="2343" y="20299"/>
                </a:lnTo>
                <a:lnTo>
                  <a:pt x="4385" y="22341"/>
                </a:lnTo>
                <a:lnTo>
                  <a:pt x="6487" y="24323"/>
                </a:lnTo>
                <a:lnTo>
                  <a:pt x="5466" y="24984"/>
                </a:lnTo>
                <a:lnTo>
                  <a:pt x="2943" y="26545"/>
                </a:lnTo>
                <a:lnTo>
                  <a:pt x="2823" y="26665"/>
                </a:lnTo>
                <a:lnTo>
                  <a:pt x="2763" y="26786"/>
                </a:lnTo>
                <a:lnTo>
                  <a:pt x="2763" y="26906"/>
                </a:lnTo>
                <a:lnTo>
                  <a:pt x="2823" y="27026"/>
                </a:lnTo>
                <a:lnTo>
                  <a:pt x="2883" y="27146"/>
                </a:lnTo>
                <a:lnTo>
                  <a:pt x="3003" y="27206"/>
                </a:lnTo>
                <a:lnTo>
                  <a:pt x="3304" y="27206"/>
                </a:lnTo>
                <a:lnTo>
                  <a:pt x="5826" y="25945"/>
                </a:lnTo>
                <a:lnTo>
                  <a:pt x="6607" y="25524"/>
                </a:lnTo>
                <a:lnTo>
                  <a:pt x="7027" y="25344"/>
                </a:lnTo>
                <a:lnTo>
                  <a:pt x="7388" y="25104"/>
                </a:lnTo>
                <a:lnTo>
                  <a:pt x="7868" y="25584"/>
                </a:lnTo>
                <a:lnTo>
                  <a:pt x="11111" y="28407"/>
                </a:lnTo>
                <a:lnTo>
                  <a:pt x="11892" y="29068"/>
                </a:lnTo>
                <a:lnTo>
                  <a:pt x="12673" y="29728"/>
                </a:lnTo>
                <a:lnTo>
                  <a:pt x="13153" y="32071"/>
                </a:lnTo>
                <a:lnTo>
                  <a:pt x="13754" y="34353"/>
                </a:lnTo>
                <a:lnTo>
                  <a:pt x="14234" y="36274"/>
                </a:lnTo>
                <a:lnTo>
                  <a:pt x="14835" y="38256"/>
                </a:lnTo>
                <a:lnTo>
                  <a:pt x="15435" y="40118"/>
                </a:lnTo>
                <a:lnTo>
                  <a:pt x="16216" y="42040"/>
                </a:lnTo>
                <a:lnTo>
                  <a:pt x="15796" y="41800"/>
                </a:lnTo>
                <a:lnTo>
                  <a:pt x="15315" y="41740"/>
                </a:lnTo>
                <a:lnTo>
                  <a:pt x="14414" y="41619"/>
                </a:lnTo>
                <a:lnTo>
                  <a:pt x="11952" y="41259"/>
                </a:lnTo>
                <a:lnTo>
                  <a:pt x="10150" y="41019"/>
                </a:lnTo>
                <a:lnTo>
                  <a:pt x="9249" y="40839"/>
                </a:lnTo>
                <a:lnTo>
                  <a:pt x="8409" y="40659"/>
                </a:lnTo>
                <a:lnTo>
                  <a:pt x="8409" y="40358"/>
                </a:lnTo>
                <a:lnTo>
                  <a:pt x="8409" y="40118"/>
                </a:lnTo>
                <a:lnTo>
                  <a:pt x="8348" y="39818"/>
                </a:lnTo>
                <a:lnTo>
                  <a:pt x="8228" y="39578"/>
                </a:lnTo>
                <a:lnTo>
                  <a:pt x="8048" y="39397"/>
                </a:lnTo>
                <a:lnTo>
                  <a:pt x="7808" y="39217"/>
                </a:lnTo>
                <a:lnTo>
                  <a:pt x="7508" y="39157"/>
                </a:lnTo>
                <a:lnTo>
                  <a:pt x="7207" y="39097"/>
                </a:lnTo>
                <a:lnTo>
                  <a:pt x="6907" y="39157"/>
                </a:lnTo>
                <a:lnTo>
                  <a:pt x="6667" y="39217"/>
                </a:lnTo>
                <a:lnTo>
                  <a:pt x="6487" y="39337"/>
                </a:lnTo>
                <a:lnTo>
                  <a:pt x="6307" y="39518"/>
                </a:lnTo>
                <a:lnTo>
                  <a:pt x="6186" y="39698"/>
                </a:lnTo>
                <a:lnTo>
                  <a:pt x="6066" y="39878"/>
                </a:lnTo>
                <a:lnTo>
                  <a:pt x="6006" y="40118"/>
                </a:lnTo>
                <a:lnTo>
                  <a:pt x="6006" y="40358"/>
                </a:lnTo>
                <a:lnTo>
                  <a:pt x="6006" y="40599"/>
                </a:lnTo>
                <a:lnTo>
                  <a:pt x="6066" y="40839"/>
                </a:lnTo>
                <a:lnTo>
                  <a:pt x="6186" y="41019"/>
                </a:lnTo>
                <a:lnTo>
                  <a:pt x="6307" y="41199"/>
                </a:lnTo>
                <a:lnTo>
                  <a:pt x="6487" y="41379"/>
                </a:lnTo>
                <a:lnTo>
                  <a:pt x="6667" y="41499"/>
                </a:lnTo>
                <a:lnTo>
                  <a:pt x="6907" y="41559"/>
                </a:lnTo>
                <a:lnTo>
                  <a:pt x="7207" y="41619"/>
                </a:lnTo>
                <a:lnTo>
                  <a:pt x="7508" y="41559"/>
                </a:lnTo>
                <a:lnTo>
                  <a:pt x="7808" y="41499"/>
                </a:lnTo>
                <a:lnTo>
                  <a:pt x="8048" y="41319"/>
                </a:lnTo>
                <a:lnTo>
                  <a:pt x="8228" y="41079"/>
                </a:lnTo>
                <a:lnTo>
                  <a:pt x="9910" y="41920"/>
                </a:lnTo>
                <a:lnTo>
                  <a:pt x="10811" y="42280"/>
                </a:lnTo>
                <a:lnTo>
                  <a:pt x="11652" y="42580"/>
                </a:lnTo>
                <a:lnTo>
                  <a:pt x="12793" y="42941"/>
                </a:lnTo>
                <a:lnTo>
                  <a:pt x="13393" y="43121"/>
                </a:lnTo>
                <a:lnTo>
                  <a:pt x="13994" y="43241"/>
                </a:lnTo>
                <a:lnTo>
                  <a:pt x="14654" y="43301"/>
                </a:lnTo>
                <a:lnTo>
                  <a:pt x="15255" y="43301"/>
                </a:lnTo>
                <a:lnTo>
                  <a:pt x="15856" y="43241"/>
                </a:lnTo>
                <a:lnTo>
                  <a:pt x="16336" y="43001"/>
                </a:lnTo>
                <a:lnTo>
                  <a:pt x="16456" y="42941"/>
                </a:lnTo>
                <a:lnTo>
                  <a:pt x="16576" y="42821"/>
                </a:lnTo>
                <a:lnTo>
                  <a:pt x="17057" y="43842"/>
                </a:lnTo>
                <a:lnTo>
                  <a:pt x="17597" y="44802"/>
                </a:lnTo>
                <a:lnTo>
                  <a:pt x="17717" y="44923"/>
                </a:lnTo>
                <a:lnTo>
                  <a:pt x="17837" y="44983"/>
                </a:lnTo>
                <a:lnTo>
                  <a:pt x="18138" y="44983"/>
                </a:lnTo>
                <a:lnTo>
                  <a:pt x="18258" y="44863"/>
                </a:lnTo>
                <a:lnTo>
                  <a:pt x="18378" y="44742"/>
                </a:lnTo>
                <a:lnTo>
                  <a:pt x="18378" y="44622"/>
                </a:lnTo>
                <a:lnTo>
                  <a:pt x="18378" y="44442"/>
                </a:lnTo>
                <a:lnTo>
                  <a:pt x="18078" y="43121"/>
                </a:lnTo>
                <a:lnTo>
                  <a:pt x="17657" y="41800"/>
                </a:lnTo>
                <a:lnTo>
                  <a:pt x="16877" y="39157"/>
                </a:lnTo>
                <a:lnTo>
                  <a:pt x="16997" y="39037"/>
                </a:lnTo>
                <a:lnTo>
                  <a:pt x="17477" y="38497"/>
                </a:lnTo>
                <a:lnTo>
                  <a:pt x="17958" y="37956"/>
                </a:lnTo>
                <a:lnTo>
                  <a:pt x="18858" y="36695"/>
                </a:lnTo>
                <a:lnTo>
                  <a:pt x="19639" y="35434"/>
                </a:lnTo>
                <a:lnTo>
                  <a:pt x="20360" y="34112"/>
                </a:lnTo>
                <a:lnTo>
                  <a:pt x="21441" y="32071"/>
                </a:lnTo>
                <a:lnTo>
                  <a:pt x="21981" y="30989"/>
                </a:lnTo>
                <a:lnTo>
                  <a:pt x="22162" y="30449"/>
                </a:lnTo>
                <a:lnTo>
                  <a:pt x="22342" y="29908"/>
                </a:lnTo>
                <a:lnTo>
                  <a:pt x="22522" y="29728"/>
                </a:lnTo>
                <a:lnTo>
                  <a:pt x="22702" y="29488"/>
                </a:lnTo>
                <a:lnTo>
                  <a:pt x="22882" y="29188"/>
                </a:lnTo>
                <a:lnTo>
                  <a:pt x="22942" y="28888"/>
                </a:lnTo>
                <a:lnTo>
                  <a:pt x="23002" y="28587"/>
                </a:lnTo>
                <a:lnTo>
                  <a:pt x="22942" y="28287"/>
                </a:lnTo>
                <a:lnTo>
                  <a:pt x="22882" y="27987"/>
                </a:lnTo>
                <a:lnTo>
                  <a:pt x="22702" y="27686"/>
                </a:lnTo>
                <a:lnTo>
                  <a:pt x="22522" y="27446"/>
                </a:lnTo>
                <a:lnTo>
                  <a:pt x="22282" y="27266"/>
                </a:lnTo>
                <a:lnTo>
                  <a:pt x="21981" y="27086"/>
                </a:lnTo>
                <a:lnTo>
                  <a:pt x="21681" y="27026"/>
                </a:lnTo>
                <a:lnTo>
                  <a:pt x="21381" y="26966"/>
                </a:lnTo>
                <a:lnTo>
                  <a:pt x="21081" y="27026"/>
                </a:lnTo>
                <a:lnTo>
                  <a:pt x="20780" y="27086"/>
                </a:lnTo>
                <a:lnTo>
                  <a:pt x="20480" y="27266"/>
                </a:lnTo>
                <a:lnTo>
                  <a:pt x="20240" y="27446"/>
                </a:lnTo>
                <a:lnTo>
                  <a:pt x="20060" y="27686"/>
                </a:lnTo>
                <a:lnTo>
                  <a:pt x="19879" y="27987"/>
                </a:lnTo>
                <a:lnTo>
                  <a:pt x="19819" y="28287"/>
                </a:lnTo>
                <a:lnTo>
                  <a:pt x="19759" y="28587"/>
                </a:lnTo>
                <a:lnTo>
                  <a:pt x="19819" y="28888"/>
                </a:lnTo>
                <a:lnTo>
                  <a:pt x="19879" y="29188"/>
                </a:lnTo>
                <a:lnTo>
                  <a:pt x="20060" y="29488"/>
                </a:lnTo>
                <a:lnTo>
                  <a:pt x="20240" y="29728"/>
                </a:lnTo>
                <a:lnTo>
                  <a:pt x="20480" y="29908"/>
                </a:lnTo>
                <a:lnTo>
                  <a:pt x="20780" y="30089"/>
                </a:lnTo>
                <a:lnTo>
                  <a:pt x="20360" y="30929"/>
                </a:lnTo>
                <a:lnTo>
                  <a:pt x="20000" y="31770"/>
                </a:lnTo>
                <a:lnTo>
                  <a:pt x="19639" y="32611"/>
                </a:lnTo>
                <a:lnTo>
                  <a:pt x="19219" y="33452"/>
                </a:lnTo>
                <a:lnTo>
                  <a:pt x="19159" y="33572"/>
                </a:lnTo>
                <a:lnTo>
                  <a:pt x="18858" y="32611"/>
                </a:lnTo>
                <a:lnTo>
                  <a:pt x="18618" y="31710"/>
                </a:lnTo>
                <a:lnTo>
                  <a:pt x="18438" y="30749"/>
                </a:lnTo>
                <a:lnTo>
                  <a:pt x="18318" y="29788"/>
                </a:lnTo>
                <a:lnTo>
                  <a:pt x="18198" y="27867"/>
                </a:lnTo>
                <a:lnTo>
                  <a:pt x="18138" y="27746"/>
                </a:lnTo>
                <a:lnTo>
                  <a:pt x="18018" y="27686"/>
                </a:lnTo>
                <a:lnTo>
                  <a:pt x="17898" y="27746"/>
                </a:lnTo>
                <a:lnTo>
                  <a:pt x="17837" y="27806"/>
                </a:lnTo>
                <a:lnTo>
                  <a:pt x="17657" y="28647"/>
                </a:lnTo>
                <a:lnTo>
                  <a:pt x="17537" y="29488"/>
                </a:lnTo>
                <a:lnTo>
                  <a:pt x="17477" y="30449"/>
                </a:lnTo>
                <a:lnTo>
                  <a:pt x="17477" y="31410"/>
                </a:lnTo>
                <a:lnTo>
                  <a:pt x="17537" y="32311"/>
                </a:lnTo>
                <a:lnTo>
                  <a:pt x="17717" y="33212"/>
                </a:lnTo>
                <a:lnTo>
                  <a:pt x="18018" y="34052"/>
                </a:lnTo>
                <a:lnTo>
                  <a:pt x="18198" y="34473"/>
                </a:lnTo>
                <a:lnTo>
                  <a:pt x="18438" y="34833"/>
                </a:lnTo>
                <a:lnTo>
                  <a:pt x="17477" y="36455"/>
                </a:lnTo>
                <a:lnTo>
                  <a:pt x="16516" y="38076"/>
                </a:lnTo>
                <a:lnTo>
                  <a:pt x="15856" y="36034"/>
                </a:lnTo>
                <a:lnTo>
                  <a:pt x="15255" y="33932"/>
                </a:lnTo>
                <a:lnTo>
                  <a:pt x="14835" y="32071"/>
                </a:lnTo>
                <a:lnTo>
                  <a:pt x="14174" y="28888"/>
                </a:lnTo>
                <a:lnTo>
                  <a:pt x="13513" y="25524"/>
                </a:lnTo>
                <a:lnTo>
                  <a:pt x="13153" y="23182"/>
                </a:lnTo>
                <a:lnTo>
                  <a:pt x="12793" y="19879"/>
                </a:lnTo>
                <a:lnTo>
                  <a:pt x="13333" y="19519"/>
                </a:lnTo>
                <a:lnTo>
                  <a:pt x="13814" y="19158"/>
                </a:lnTo>
                <a:lnTo>
                  <a:pt x="14835" y="18318"/>
                </a:lnTo>
                <a:lnTo>
                  <a:pt x="15735" y="17357"/>
                </a:lnTo>
                <a:lnTo>
                  <a:pt x="16696" y="16396"/>
                </a:lnTo>
                <a:lnTo>
                  <a:pt x="17237" y="16696"/>
                </a:lnTo>
                <a:lnTo>
                  <a:pt x="17837" y="16936"/>
                </a:lnTo>
                <a:lnTo>
                  <a:pt x="19039" y="17357"/>
                </a:lnTo>
                <a:lnTo>
                  <a:pt x="20780" y="17957"/>
                </a:lnTo>
                <a:lnTo>
                  <a:pt x="21681" y="18137"/>
                </a:lnTo>
                <a:lnTo>
                  <a:pt x="22162" y="18197"/>
                </a:lnTo>
                <a:lnTo>
                  <a:pt x="22762" y="18197"/>
                </a:lnTo>
                <a:lnTo>
                  <a:pt x="22882" y="18137"/>
                </a:lnTo>
                <a:lnTo>
                  <a:pt x="23002" y="18017"/>
                </a:lnTo>
                <a:lnTo>
                  <a:pt x="23002" y="17897"/>
                </a:lnTo>
                <a:lnTo>
                  <a:pt x="23062" y="17717"/>
                </a:lnTo>
                <a:lnTo>
                  <a:pt x="23002" y="17597"/>
                </a:lnTo>
                <a:lnTo>
                  <a:pt x="22942" y="17477"/>
                </a:lnTo>
                <a:lnTo>
                  <a:pt x="22822" y="17357"/>
                </a:lnTo>
                <a:lnTo>
                  <a:pt x="22462" y="17116"/>
                </a:lnTo>
                <a:lnTo>
                  <a:pt x="22041" y="16936"/>
                </a:lnTo>
                <a:lnTo>
                  <a:pt x="21141" y="16576"/>
                </a:lnTo>
                <a:lnTo>
                  <a:pt x="19339" y="16156"/>
                </a:lnTo>
                <a:lnTo>
                  <a:pt x="18438" y="15855"/>
                </a:lnTo>
                <a:lnTo>
                  <a:pt x="17417" y="15615"/>
                </a:lnTo>
                <a:lnTo>
                  <a:pt x="19519" y="13693"/>
                </a:lnTo>
                <a:lnTo>
                  <a:pt x="20480" y="12612"/>
                </a:lnTo>
                <a:lnTo>
                  <a:pt x="20960" y="12072"/>
                </a:lnTo>
                <a:lnTo>
                  <a:pt x="21381" y="11471"/>
                </a:lnTo>
                <a:lnTo>
                  <a:pt x="21741" y="11411"/>
                </a:lnTo>
                <a:lnTo>
                  <a:pt x="22101" y="11351"/>
                </a:lnTo>
                <a:lnTo>
                  <a:pt x="22402" y="11171"/>
                </a:lnTo>
                <a:lnTo>
                  <a:pt x="22702" y="10931"/>
                </a:lnTo>
                <a:lnTo>
                  <a:pt x="22942" y="10630"/>
                </a:lnTo>
                <a:lnTo>
                  <a:pt x="23062" y="10330"/>
                </a:lnTo>
                <a:lnTo>
                  <a:pt x="23243" y="9970"/>
                </a:lnTo>
                <a:lnTo>
                  <a:pt x="23243" y="9609"/>
                </a:lnTo>
                <a:lnTo>
                  <a:pt x="23183" y="9249"/>
                </a:lnTo>
                <a:lnTo>
                  <a:pt x="23122" y="8889"/>
                </a:lnTo>
                <a:lnTo>
                  <a:pt x="22942" y="8588"/>
                </a:lnTo>
                <a:lnTo>
                  <a:pt x="22702" y="8288"/>
                </a:lnTo>
                <a:lnTo>
                  <a:pt x="22402" y="8048"/>
                </a:lnTo>
                <a:lnTo>
                  <a:pt x="22101" y="7868"/>
                </a:lnTo>
                <a:lnTo>
                  <a:pt x="21741" y="7808"/>
                </a:lnTo>
                <a:lnTo>
                  <a:pt x="21381" y="7748"/>
                </a:lnTo>
                <a:lnTo>
                  <a:pt x="21020" y="7808"/>
                </a:lnTo>
                <a:lnTo>
                  <a:pt x="20660" y="7868"/>
                </a:lnTo>
                <a:lnTo>
                  <a:pt x="20360" y="8048"/>
                </a:lnTo>
                <a:lnTo>
                  <a:pt x="20060" y="8288"/>
                </a:lnTo>
                <a:lnTo>
                  <a:pt x="19819" y="8588"/>
                </a:lnTo>
                <a:lnTo>
                  <a:pt x="19699" y="8889"/>
                </a:lnTo>
                <a:lnTo>
                  <a:pt x="19519" y="9249"/>
                </a:lnTo>
                <a:lnTo>
                  <a:pt x="19519" y="9609"/>
                </a:lnTo>
                <a:lnTo>
                  <a:pt x="19579" y="9970"/>
                </a:lnTo>
                <a:lnTo>
                  <a:pt x="19639" y="10270"/>
                </a:lnTo>
                <a:lnTo>
                  <a:pt x="19819" y="10570"/>
                </a:lnTo>
                <a:lnTo>
                  <a:pt x="20000" y="10871"/>
                </a:lnTo>
                <a:lnTo>
                  <a:pt x="19519" y="11291"/>
                </a:lnTo>
                <a:lnTo>
                  <a:pt x="19039" y="11771"/>
                </a:lnTo>
                <a:lnTo>
                  <a:pt x="18078" y="12792"/>
                </a:lnTo>
                <a:lnTo>
                  <a:pt x="17177" y="13813"/>
                </a:lnTo>
                <a:lnTo>
                  <a:pt x="16336" y="14774"/>
                </a:lnTo>
                <a:lnTo>
                  <a:pt x="15435" y="15675"/>
                </a:lnTo>
                <a:lnTo>
                  <a:pt x="14474" y="16636"/>
                </a:lnTo>
                <a:lnTo>
                  <a:pt x="13513" y="17597"/>
                </a:lnTo>
                <a:lnTo>
                  <a:pt x="13093" y="18077"/>
                </a:lnTo>
                <a:lnTo>
                  <a:pt x="12673" y="18618"/>
                </a:lnTo>
                <a:lnTo>
                  <a:pt x="12492" y="15555"/>
                </a:lnTo>
                <a:lnTo>
                  <a:pt x="12372" y="12432"/>
                </a:lnTo>
                <a:lnTo>
                  <a:pt x="12372" y="9790"/>
                </a:lnTo>
                <a:lnTo>
                  <a:pt x="12432" y="7147"/>
                </a:lnTo>
                <a:lnTo>
                  <a:pt x="12492" y="6186"/>
                </a:lnTo>
                <a:lnTo>
                  <a:pt x="12613" y="5165"/>
                </a:lnTo>
                <a:lnTo>
                  <a:pt x="12673" y="4084"/>
                </a:lnTo>
                <a:lnTo>
                  <a:pt x="12673" y="3063"/>
                </a:lnTo>
                <a:lnTo>
                  <a:pt x="12973" y="2883"/>
                </a:lnTo>
                <a:lnTo>
                  <a:pt x="13153" y="2643"/>
                </a:lnTo>
                <a:lnTo>
                  <a:pt x="13333" y="2343"/>
                </a:lnTo>
                <a:lnTo>
                  <a:pt x="13393" y="1982"/>
                </a:lnTo>
                <a:lnTo>
                  <a:pt x="13453" y="1682"/>
                </a:lnTo>
                <a:lnTo>
                  <a:pt x="13393" y="1382"/>
                </a:lnTo>
                <a:lnTo>
                  <a:pt x="13333" y="1021"/>
                </a:lnTo>
                <a:lnTo>
                  <a:pt x="13153" y="781"/>
                </a:lnTo>
                <a:lnTo>
                  <a:pt x="12973" y="481"/>
                </a:lnTo>
                <a:lnTo>
                  <a:pt x="12673" y="301"/>
                </a:lnTo>
                <a:lnTo>
                  <a:pt x="12432" y="120"/>
                </a:lnTo>
                <a:lnTo>
                  <a:pt x="12072" y="60"/>
                </a:lnTo>
                <a:lnTo>
                  <a:pt x="11772" y="0"/>
                </a:lnTo>
                <a:close/>
              </a:path>
            </a:pathLst>
          </a:custGeom>
          <a:solidFill>
            <a:srgbClr val="1877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3802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"/>
          <p:cNvSpPr/>
          <p:nvPr/>
        </p:nvSpPr>
        <p:spPr>
          <a:xfrm>
            <a:off x="8645811" y="222087"/>
            <a:ext cx="236832" cy="230772"/>
          </a:xfrm>
          <a:custGeom>
            <a:avLst/>
            <a:gdLst/>
            <a:ahLst/>
            <a:cxnLst/>
            <a:rect l="l" t="t" r="r" b="b"/>
            <a:pathLst>
              <a:path w="21141" h="20600" extrusionOk="0">
                <a:moveTo>
                  <a:pt x="10991" y="7687"/>
                </a:moveTo>
                <a:lnTo>
                  <a:pt x="11411" y="7867"/>
                </a:lnTo>
                <a:lnTo>
                  <a:pt x="11771" y="7988"/>
                </a:lnTo>
                <a:lnTo>
                  <a:pt x="10931" y="8888"/>
                </a:lnTo>
                <a:lnTo>
                  <a:pt x="10991" y="7687"/>
                </a:lnTo>
                <a:close/>
                <a:moveTo>
                  <a:pt x="10090" y="7507"/>
                </a:moveTo>
                <a:lnTo>
                  <a:pt x="10030" y="9549"/>
                </a:lnTo>
                <a:lnTo>
                  <a:pt x="8048" y="8708"/>
                </a:lnTo>
                <a:lnTo>
                  <a:pt x="8709" y="8288"/>
                </a:lnTo>
                <a:lnTo>
                  <a:pt x="10090" y="7507"/>
                </a:lnTo>
                <a:close/>
                <a:moveTo>
                  <a:pt x="12973" y="7988"/>
                </a:moveTo>
                <a:lnTo>
                  <a:pt x="12973" y="8348"/>
                </a:lnTo>
                <a:lnTo>
                  <a:pt x="13033" y="8648"/>
                </a:lnTo>
                <a:lnTo>
                  <a:pt x="13153" y="9369"/>
                </a:lnTo>
                <a:lnTo>
                  <a:pt x="13273" y="10270"/>
                </a:lnTo>
                <a:lnTo>
                  <a:pt x="13453" y="11110"/>
                </a:lnTo>
                <a:lnTo>
                  <a:pt x="13453" y="11110"/>
                </a:lnTo>
                <a:lnTo>
                  <a:pt x="11351" y="10150"/>
                </a:lnTo>
                <a:lnTo>
                  <a:pt x="11051" y="10029"/>
                </a:lnTo>
                <a:lnTo>
                  <a:pt x="12792" y="8168"/>
                </a:lnTo>
                <a:lnTo>
                  <a:pt x="12912" y="8108"/>
                </a:lnTo>
                <a:lnTo>
                  <a:pt x="12973" y="7988"/>
                </a:lnTo>
                <a:close/>
                <a:moveTo>
                  <a:pt x="7207" y="9549"/>
                </a:moveTo>
                <a:lnTo>
                  <a:pt x="9369" y="10570"/>
                </a:lnTo>
                <a:lnTo>
                  <a:pt x="7267" y="12672"/>
                </a:lnTo>
                <a:lnTo>
                  <a:pt x="7327" y="11831"/>
                </a:lnTo>
                <a:lnTo>
                  <a:pt x="7327" y="10990"/>
                </a:lnTo>
                <a:lnTo>
                  <a:pt x="7327" y="10270"/>
                </a:lnTo>
                <a:lnTo>
                  <a:pt x="7267" y="9909"/>
                </a:lnTo>
                <a:lnTo>
                  <a:pt x="7207" y="9549"/>
                </a:lnTo>
                <a:close/>
                <a:moveTo>
                  <a:pt x="9910" y="11171"/>
                </a:moveTo>
                <a:lnTo>
                  <a:pt x="9790" y="14233"/>
                </a:lnTo>
                <a:lnTo>
                  <a:pt x="9429" y="13993"/>
                </a:lnTo>
                <a:lnTo>
                  <a:pt x="9009" y="13813"/>
                </a:lnTo>
                <a:lnTo>
                  <a:pt x="8168" y="13513"/>
                </a:lnTo>
                <a:lnTo>
                  <a:pt x="7808" y="13393"/>
                </a:lnTo>
                <a:lnTo>
                  <a:pt x="9910" y="11171"/>
                </a:lnTo>
                <a:close/>
                <a:moveTo>
                  <a:pt x="10931" y="11291"/>
                </a:moveTo>
                <a:lnTo>
                  <a:pt x="11171" y="11411"/>
                </a:lnTo>
                <a:lnTo>
                  <a:pt x="13573" y="12492"/>
                </a:lnTo>
                <a:lnTo>
                  <a:pt x="12552" y="13152"/>
                </a:lnTo>
                <a:lnTo>
                  <a:pt x="11651" y="13693"/>
                </a:lnTo>
                <a:lnTo>
                  <a:pt x="10871" y="14233"/>
                </a:lnTo>
                <a:lnTo>
                  <a:pt x="10931" y="11291"/>
                </a:lnTo>
                <a:close/>
                <a:moveTo>
                  <a:pt x="10750" y="0"/>
                </a:moveTo>
                <a:lnTo>
                  <a:pt x="10630" y="60"/>
                </a:lnTo>
                <a:lnTo>
                  <a:pt x="10570" y="120"/>
                </a:lnTo>
                <a:lnTo>
                  <a:pt x="10450" y="661"/>
                </a:lnTo>
                <a:lnTo>
                  <a:pt x="10330" y="1141"/>
                </a:lnTo>
                <a:lnTo>
                  <a:pt x="10270" y="2162"/>
                </a:lnTo>
                <a:lnTo>
                  <a:pt x="10210" y="4264"/>
                </a:lnTo>
                <a:lnTo>
                  <a:pt x="9850" y="3904"/>
                </a:lnTo>
                <a:lnTo>
                  <a:pt x="9489" y="3543"/>
                </a:lnTo>
                <a:lnTo>
                  <a:pt x="8889" y="2943"/>
                </a:lnTo>
                <a:lnTo>
                  <a:pt x="8588" y="2642"/>
                </a:lnTo>
                <a:lnTo>
                  <a:pt x="8228" y="2402"/>
                </a:lnTo>
                <a:lnTo>
                  <a:pt x="8168" y="2402"/>
                </a:lnTo>
                <a:lnTo>
                  <a:pt x="8108" y="2462"/>
                </a:lnTo>
                <a:lnTo>
                  <a:pt x="8048" y="2522"/>
                </a:lnTo>
                <a:lnTo>
                  <a:pt x="8048" y="2582"/>
                </a:lnTo>
                <a:lnTo>
                  <a:pt x="8288" y="2943"/>
                </a:lnTo>
                <a:lnTo>
                  <a:pt x="8588" y="3303"/>
                </a:lnTo>
                <a:lnTo>
                  <a:pt x="9189" y="3844"/>
                </a:lnTo>
                <a:lnTo>
                  <a:pt x="9669" y="4384"/>
                </a:lnTo>
                <a:lnTo>
                  <a:pt x="9910" y="4624"/>
                </a:lnTo>
                <a:lnTo>
                  <a:pt x="10210" y="4805"/>
                </a:lnTo>
                <a:lnTo>
                  <a:pt x="10210" y="4925"/>
                </a:lnTo>
                <a:lnTo>
                  <a:pt x="10090" y="6666"/>
                </a:lnTo>
                <a:lnTo>
                  <a:pt x="8348" y="7687"/>
                </a:lnTo>
                <a:lnTo>
                  <a:pt x="7808" y="7988"/>
                </a:lnTo>
                <a:lnTo>
                  <a:pt x="7267" y="8348"/>
                </a:lnTo>
                <a:lnTo>
                  <a:pt x="5165" y="7447"/>
                </a:lnTo>
                <a:lnTo>
                  <a:pt x="3784" y="6786"/>
                </a:lnTo>
                <a:lnTo>
                  <a:pt x="3784" y="6366"/>
                </a:lnTo>
                <a:lnTo>
                  <a:pt x="3784" y="6006"/>
                </a:lnTo>
                <a:lnTo>
                  <a:pt x="3844" y="5405"/>
                </a:lnTo>
                <a:lnTo>
                  <a:pt x="3784" y="4805"/>
                </a:lnTo>
                <a:lnTo>
                  <a:pt x="3784" y="4564"/>
                </a:lnTo>
                <a:lnTo>
                  <a:pt x="3724" y="4384"/>
                </a:lnTo>
                <a:lnTo>
                  <a:pt x="3544" y="3964"/>
                </a:lnTo>
                <a:lnTo>
                  <a:pt x="3363" y="3964"/>
                </a:lnTo>
                <a:lnTo>
                  <a:pt x="3183" y="4324"/>
                </a:lnTo>
                <a:lnTo>
                  <a:pt x="3063" y="4684"/>
                </a:lnTo>
                <a:lnTo>
                  <a:pt x="3003" y="5345"/>
                </a:lnTo>
                <a:lnTo>
                  <a:pt x="3003" y="6006"/>
                </a:lnTo>
                <a:lnTo>
                  <a:pt x="2943" y="6486"/>
                </a:lnTo>
                <a:lnTo>
                  <a:pt x="2102" y="6066"/>
                </a:lnTo>
                <a:lnTo>
                  <a:pt x="1682" y="5886"/>
                </a:lnTo>
                <a:lnTo>
                  <a:pt x="1322" y="5765"/>
                </a:lnTo>
                <a:lnTo>
                  <a:pt x="721" y="5765"/>
                </a:lnTo>
                <a:lnTo>
                  <a:pt x="541" y="5886"/>
                </a:lnTo>
                <a:lnTo>
                  <a:pt x="601" y="6126"/>
                </a:lnTo>
                <a:lnTo>
                  <a:pt x="721" y="6366"/>
                </a:lnTo>
                <a:lnTo>
                  <a:pt x="901" y="6546"/>
                </a:lnTo>
                <a:lnTo>
                  <a:pt x="1141" y="6666"/>
                </a:lnTo>
                <a:lnTo>
                  <a:pt x="1562" y="6907"/>
                </a:lnTo>
                <a:lnTo>
                  <a:pt x="2042" y="7087"/>
                </a:lnTo>
                <a:lnTo>
                  <a:pt x="2703" y="7447"/>
                </a:lnTo>
                <a:lnTo>
                  <a:pt x="1982" y="7687"/>
                </a:lnTo>
                <a:lnTo>
                  <a:pt x="1261" y="7988"/>
                </a:lnTo>
                <a:lnTo>
                  <a:pt x="601" y="8288"/>
                </a:lnTo>
                <a:lnTo>
                  <a:pt x="301" y="8468"/>
                </a:lnTo>
                <a:lnTo>
                  <a:pt x="0" y="8708"/>
                </a:lnTo>
                <a:lnTo>
                  <a:pt x="0" y="8828"/>
                </a:lnTo>
                <a:lnTo>
                  <a:pt x="60" y="8888"/>
                </a:lnTo>
                <a:lnTo>
                  <a:pt x="421" y="8828"/>
                </a:lnTo>
                <a:lnTo>
                  <a:pt x="781" y="8768"/>
                </a:lnTo>
                <a:lnTo>
                  <a:pt x="1442" y="8468"/>
                </a:lnTo>
                <a:lnTo>
                  <a:pt x="2282" y="8168"/>
                </a:lnTo>
                <a:lnTo>
                  <a:pt x="3063" y="7747"/>
                </a:lnTo>
                <a:lnTo>
                  <a:pt x="3123" y="7627"/>
                </a:lnTo>
                <a:lnTo>
                  <a:pt x="5105" y="8588"/>
                </a:lnTo>
                <a:lnTo>
                  <a:pt x="6607" y="9249"/>
                </a:lnTo>
                <a:lnTo>
                  <a:pt x="6486" y="9669"/>
                </a:lnTo>
                <a:lnTo>
                  <a:pt x="6546" y="10150"/>
                </a:lnTo>
                <a:lnTo>
                  <a:pt x="6607" y="10990"/>
                </a:lnTo>
                <a:lnTo>
                  <a:pt x="6546" y="11651"/>
                </a:lnTo>
                <a:lnTo>
                  <a:pt x="6486" y="12312"/>
                </a:lnTo>
                <a:lnTo>
                  <a:pt x="6426" y="12972"/>
                </a:lnTo>
                <a:lnTo>
                  <a:pt x="6426" y="13573"/>
                </a:lnTo>
                <a:lnTo>
                  <a:pt x="6306" y="13693"/>
                </a:lnTo>
                <a:lnTo>
                  <a:pt x="4865" y="15134"/>
                </a:lnTo>
                <a:lnTo>
                  <a:pt x="4745" y="15014"/>
                </a:lnTo>
                <a:lnTo>
                  <a:pt x="4625" y="14954"/>
                </a:lnTo>
                <a:lnTo>
                  <a:pt x="4264" y="14834"/>
                </a:lnTo>
                <a:lnTo>
                  <a:pt x="3604" y="14774"/>
                </a:lnTo>
                <a:lnTo>
                  <a:pt x="3183" y="14714"/>
                </a:lnTo>
                <a:lnTo>
                  <a:pt x="2823" y="14714"/>
                </a:lnTo>
                <a:lnTo>
                  <a:pt x="2403" y="14774"/>
                </a:lnTo>
                <a:lnTo>
                  <a:pt x="2282" y="14834"/>
                </a:lnTo>
                <a:lnTo>
                  <a:pt x="2102" y="14954"/>
                </a:lnTo>
                <a:lnTo>
                  <a:pt x="2042" y="15074"/>
                </a:lnTo>
                <a:lnTo>
                  <a:pt x="2102" y="15134"/>
                </a:lnTo>
                <a:lnTo>
                  <a:pt x="2222" y="15314"/>
                </a:lnTo>
                <a:lnTo>
                  <a:pt x="2343" y="15374"/>
                </a:lnTo>
                <a:lnTo>
                  <a:pt x="2643" y="15555"/>
                </a:lnTo>
                <a:lnTo>
                  <a:pt x="3063" y="15555"/>
                </a:lnTo>
                <a:lnTo>
                  <a:pt x="3363" y="15615"/>
                </a:lnTo>
                <a:lnTo>
                  <a:pt x="3844" y="15675"/>
                </a:lnTo>
                <a:lnTo>
                  <a:pt x="4324" y="15675"/>
                </a:lnTo>
                <a:lnTo>
                  <a:pt x="3484" y="16636"/>
                </a:lnTo>
                <a:lnTo>
                  <a:pt x="2703" y="17657"/>
                </a:lnTo>
                <a:lnTo>
                  <a:pt x="2643" y="17777"/>
                </a:lnTo>
                <a:lnTo>
                  <a:pt x="2703" y="17837"/>
                </a:lnTo>
                <a:lnTo>
                  <a:pt x="2823" y="17897"/>
                </a:lnTo>
                <a:lnTo>
                  <a:pt x="2943" y="17897"/>
                </a:lnTo>
                <a:lnTo>
                  <a:pt x="3724" y="17296"/>
                </a:lnTo>
                <a:lnTo>
                  <a:pt x="4444" y="16696"/>
                </a:lnTo>
                <a:lnTo>
                  <a:pt x="4505" y="17236"/>
                </a:lnTo>
                <a:lnTo>
                  <a:pt x="4565" y="18317"/>
                </a:lnTo>
                <a:lnTo>
                  <a:pt x="4625" y="18858"/>
                </a:lnTo>
                <a:lnTo>
                  <a:pt x="4745" y="19338"/>
                </a:lnTo>
                <a:lnTo>
                  <a:pt x="4865" y="19458"/>
                </a:lnTo>
                <a:lnTo>
                  <a:pt x="4985" y="19518"/>
                </a:lnTo>
                <a:lnTo>
                  <a:pt x="5105" y="19518"/>
                </a:lnTo>
                <a:lnTo>
                  <a:pt x="5225" y="19338"/>
                </a:lnTo>
                <a:lnTo>
                  <a:pt x="5225" y="18858"/>
                </a:lnTo>
                <a:lnTo>
                  <a:pt x="5225" y="18317"/>
                </a:lnTo>
                <a:lnTo>
                  <a:pt x="5225" y="17236"/>
                </a:lnTo>
                <a:lnTo>
                  <a:pt x="5225" y="16636"/>
                </a:lnTo>
                <a:lnTo>
                  <a:pt x="5165" y="15975"/>
                </a:lnTo>
                <a:lnTo>
                  <a:pt x="6727" y="14474"/>
                </a:lnTo>
                <a:lnTo>
                  <a:pt x="7147" y="14053"/>
                </a:lnTo>
                <a:lnTo>
                  <a:pt x="7387" y="14173"/>
                </a:lnTo>
                <a:lnTo>
                  <a:pt x="7688" y="14354"/>
                </a:lnTo>
                <a:lnTo>
                  <a:pt x="8228" y="14534"/>
                </a:lnTo>
                <a:lnTo>
                  <a:pt x="9009" y="14894"/>
                </a:lnTo>
                <a:lnTo>
                  <a:pt x="9369" y="15014"/>
                </a:lnTo>
                <a:lnTo>
                  <a:pt x="9790" y="15134"/>
                </a:lnTo>
                <a:lnTo>
                  <a:pt x="9669" y="16636"/>
                </a:lnTo>
                <a:lnTo>
                  <a:pt x="9369" y="16876"/>
                </a:lnTo>
                <a:lnTo>
                  <a:pt x="9069" y="17176"/>
                </a:lnTo>
                <a:lnTo>
                  <a:pt x="8588" y="17777"/>
                </a:lnTo>
                <a:lnTo>
                  <a:pt x="7928" y="18437"/>
                </a:lnTo>
                <a:lnTo>
                  <a:pt x="7567" y="18738"/>
                </a:lnTo>
                <a:lnTo>
                  <a:pt x="7327" y="19158"/>
                </a:lnTo>
                <a:lnTo>
                  <a:pt x="7267" y="19218"/>
                </a:lnTo>
                <a:lnTo>
                  <a:pt x="7327" y="19278"/>
                </a:lnTo>
                <a:lnTo>
                  <a:pt x="7387" y="19338"/>
                </a:lnTo>
                <a:lnTo>
                  <a:pt x="7447" y="19278"/>
                </a:lnTo>
                <a:lnTo>
                  <a:pt x="7808" y="19038"/>
                </a:lnTo>
                <a:lnTo>
                  <a:pt x="8168" y="18678"/>
                </a:lnTo>
                <a:lnTo>
                  <a:pt x="8829" y="18017"/>
                </a:lnTo>
                <a:lnTo>
                  <a:pt x="9249" y="17717"/>
                </a:lnTo>
                <a:lnTo>
                  <a:pt x="9669" y="17296"/>
                </a:lnTo>
                <a:lnTo>
                  <a:pt x="9609" y="18738"/>
                </a:lnTo>
                <a:lnTo>
                  <a:pt x="9669" y="19458"/>
                </a:lnTo>
                <a:lnTo>
                  <a:pt x="9669" y="20119"/>
                </a:lnTo>
                <a:lnTo>
                  <a:pt x="9729" y="20299"/>
                </a:lnTo>
                <a:lnTo>
                  <a:pt x="9850" y="20419"/>
                </a:lnTo>
                <a:lnTo>
                  <a:pt x="9970" y="20539"/>
                </a:lnTo>
                <a:lnTo>
                  <a:pt x="10150" y="20599"/>
                </a:lnTo>
                <a:lnTo>
                  <a:pt x="10330" y="20599"/>
                </a:lnTo>
                <a:lnTo>
                  <a:pt x="10450" y="20539"/>
                </a:lnTo>
                <a:lnTo>
                  <a:pt x="10570" y="20419"/>
                </a:lnTo>
                <a:lnTo>
                  <a:pt x="10630" y="20239"/>
                </a:lnTo>
                <a:lnTo>
                  <a:pt x="10750" y="19158"/>
                </a:lnTo>
                <a:lnTo>
                  <a:pt x="10811" y="18017"/>
                </a:lnTo>
                <a:lnTo>
                  <a:pt x="11111" y="18317"/>
                </a:lnTo>
                <a:lnTo>
                  <a:pt x="11651" y="18858"/>
                </a:lnTo>
                <a:lnTo>
                  <a:pt x="11952" y="19098"/>
                </a:lnTo>
                <a:lnTo>
                  <a:pt x="12252" y="19278"/>
                </a:lnTo>
                <a:lnTo>
                  <a:pt x="12372" y="19338"/>
                </a:lnTo>
                <a:lnTo>
                  <a:pt x="12552" y="19338"/>
                </a:lnTo>
                <a:lnTo>
                  <a:pt x="12672" y="19278"/>
                </a:lnTo>
                <a:lnTo>
                  <a:pt x="12792" y="19218"/>
                </a:lnTo>
                <a:lnTo>
                  <a:pt x="12852" y="19098"/>
                </a:lnTo>
                <a:lnTo>
                  <a:pt x="12912" y="18978"/>
                </a:lnTo>
                <a:lnTo>
                  <a:pt x="12912" y="18858"/>
                </a:lnTo>
                <a:lnTo>
                  <a:pt x="12852" y="18678"/>
                </a:lnTo>
                <a:lnTo>
                  <a:pt x="12612" y="18377"/>
                </a:lnTo>
                <a:lnTo>
                  <a:pt x="12312" y="18077"/>
                </a:lnTo>
                <a:lnTo>
                  <a:pt x="11711" y="17536"/>
                </a:lnTo>
                <a:lnTo>
                  <a:pt x="11291" y="17176"/>
                </a:lnTo>
                <a:lnTo>
                  <a:pt x="10811" y="16816"/>
                </a:lnTo>
                <a:lnTo>
                  <a:pt x="10811" y="15374"/>
                </a:lnTo>
                <a:lnTo>
                  <a:pt x="10811" y="15314"/>
                </a:lnTo>
                <a:lnTo>
                  <a:pt x="11892" y="14654"/>
                </a:lnTo>
                <a:lnTo>
                  <a:pt x="12912" y="13873"/>
                </a:lnTo>
                <a:lnTo>
                  <a:pt x="13573" y="13393"/>
                </a:lnTo>
                <a:lnTo>
                  <a:pt x="14234" y="12792"/>
                </a:lnTo>
                <a:lnTo>
                  <a:pt x="16576" y="13873"/>
                </a:lnTo>
                <a:lnTo>
                  <a:pt x="16576" y="13933"/>
                </a:lnTo>
                <a:lnTo>
                  <a:pt x="16636" y="14774"/>
                </a:lnTo>
                <a:lnTo>
                  <a:pt x="16756" y="15675"/>
                </a:lnTo>
                <a:lnTo>
                  <a:pt x="16876" y="16095"/>
                </a:lnTo>
                <a:lnTo>
                  <a:pt x="17056" y="16516"/>
                </a:lnTo>
                <a:lnTo>
                  <a:pt x="17237" y="16936"/>
                </a:lnTo>
                <a:lnTo>
                  <a:pt x="17477" y="17236"/>
                </a:lnTo>
                <a:lnTo>
                  <a:pt x="17597" y="17296"/>
                </a:lnTo>
                <a:lnTo>
                  <a:pt x="17657" y="17296"/>
                </a:lnTo>
                <a:lnTo>
                  <a:pt x="17777" y="17236"/>
                </a:lnTo>
                <a:lnTo>
                  <a:pt x="17777" y="17116"/>
                </a:lnTo>
                <a:lnTo>
                  <a:pt x="17777" y="16816"/>
                </a:lnTo>
                <a:lnTo>
                  <a:pt x="17717" y="16455"/>
                </a:lnTo>
                <a:lnTo>
                  <a:pt x="17597" y="15735"/>
                </a:lnTo>
                <a:lnTo>
                  <a:pt x="17357" y="15074"/>
                </a:lnTo>
                <a:lnTo>
                  <a:pt x="17237" y="14354"/>
                </a:lnTo>
                <a:lnTo>
                  <a:pt x="17237" y="14173"/>
                </a:lnTo>
                <a:lnTo>
                  <a:pt x="17297" y="14173"/>
                </a:lnTo>
                <a:lnTo>
                  <a:pt x="20360" y="15615"/>
                </a:lnTo>
                <a:lnTo>
                  <a:pt x="20600" y="15675"/>
                </a:lnTo>
                <a:lnTo>
                  <a:pt x="20840" y="15615"/>
                </a:lnTo>
                <a:lnTo>
                  <a:pt x="20960" y="15495"/>
                </a:lnTo>
                <a:lnTo>
                  <a:pt x="21080" y="15254"/>
                </a:lnTo>
                <a:lnTo>
                  <a:pt x="21080" y="15014"/>
                </a:lnTo>
                <a:lnTo>
                  <a:pt x="20960" y="14774"/>
                </a:lnTo>
                <a:lnTo>
                  <a:pt x="20780" y="14534"/>
                </a:lnTo>
                <a:lnTo>
                  <a:pt x="20480" y="14354"/>
                </a:lnTo>
                <a:lnTo>
                  <a:pt x="17957" y="13212"/>
                </a:lnTo>
                <a:lnTo>
                  <a:pt x="18918" y="12912"/>
                </a:lnTo>
                <a:lnTo>
                  <a:pt x="19999" y="12612"/>
                </a:lnTo>
                <a:lnTo>
                  <a:pt x="21080" y="12372"/>
                </a:lnTo>
                <a:lnTo>
                  <a:pt x="21140" y="12312"/>
                </a:lnTo>
                <a:lnTo>
                  <a:pt x="21080" y="12252"/>
                </a:lnTo>
                <a:lnTo>
                  <a:pt x="19098" y="12252"/>
                </a:lnTo>
                <a:lnTo>
                  <a:pt x="18558" y="12312"/>
                </a:lnTo>
                <a:lnTo>
                  <a:pt x="18077" y="12432"/>
                </a:lnTo>
                <a:lnTo>
                  <a:pt x="17597" y="12612"/>
                </a:lnTo>
                <a:lnTo>
                  <a:pt x="17177" y="12852"/>
                </a:lnTo>
                <a:lnTo>
                  <a:pt x="14474" y="11591"/>
                </a:lnTo>
                <a:lnTo>
                  <a:pt x="14414" y="11050"/>
                </a:lnTo>
                <a:lnTo>
                  <a:pt x="14354" y="10450"/>
                </a:lnTo>
                <a:lnTo>
                  <a:pt x="14054" y="9309"/>
                </a:lnTo>
                <a:lnTo>
                  <a:pt x="13873" y="8348"/>
                </a:lnTo>
                <a:lnTo>
                  <a:pt x="13693" y="7867"/>
                </a:lnTo>
                <a:lnTo>
                  <a:pt x="13513" y="7687"/>
                </a:lnTo>
                <a:lnTo>
                  <a:pt x="13393" y="7507"/>
                </a:lnTo>
                <a:lnTo>
                  <a:pt x="14534" y="6246"/>
                </a:lnTo>
                <a:lnTo>
                  <a:pt x="15555" y="5105"/>
                </a:lnTo>
                <a:lnTo>
                  <a:pt x="16876" y="5285"/>
                </a:lnTo>
                <a:lnTo>
                  <a:pt x="17177" y="5345"/>
                </a:lnTo>
                <a:lnTo>
                  <a:pt x="17477" y="5345"/>
                </a:lnTo>
                <a:lnTo>
                  <a:pt x="17717" y="5285"/>
                </a:lnTo>
                <a:lnTo>
                  <a:pt x="18017" y="5165"/>
                </a:lnTo>
                <a:lnTo>
                  <a:pt x="18077" y="5045"/>
                </a:lnTo>
                <a:lnTo>
                  <a:pt x="18077" y="4925"/>
                </a:lnTo>
                <a:lnTo>
                  <a:pt x="17837" y="4744"/>
                </a:lnTo>
                <a:lnTo>
                  <a:pt x="17537" y="4624"/>
                </a:lnTo>
                <a:lnTo>
                  <a:pt x="17237" y="4564"/>
                </a:lnTo>
                <a:lnTo>
                  <a:pt x="16936" y="4504"/>
                </a:lnTo>
                <a:lnTo>
                  <a:pt x="16156" y="4384"/>
                </a:lnTo>
                <a:lnTo>
                  <a:pt x="16396" y="4144"/>
                </a:lnTo>
                <a:lnTo>
                  <a:pt x="17116" y="3303"/>
                </a:lnTo>
                <a:lnTo>
                  <a:pt x="17417" y="2883"/>
                </a:lnTo>
                <a:lnTo>
                  <a:pt x="17537" y="2642"/>
                </a:lnTo>
                <a:lnTo>
                  <a:pt x="17597" y="2342"/>
                </a:lnTo>
                <a:lnTo>
                  <a:pt x="17597" y="2282"/>
                </a:lnTo>
                <a:lnTo>
                  <a:pt x="17477" y="2222"/>
                </a:lnTo>
                <a:lnTo>
                  <a:pt x="17056" y="2462"/>
                </a:lnTo>
                <a:lnTo>
                  <a:pt x="16696" y="2763"/>
                </a:lnTo>
                <a:lnTo>
                  <a:pt x="16035" y="3483"/>
                </a:lnTo>
                <a:lnTo>
                  <a:pt x="15375" y="4204"/>
                </a:lnTo>
                <a:lnTo>
                  <a:pt x="15255" y="3483"/>
                </a:lnTo>
                <a:lnTo>
                  <a:pt x="15255" y="2943"/>
                </a:lnTo>
                <a:lnTo>
                  <a:pt x="15195" y="2642"/>
                </a:lnTo>
                <a:lnTo>
                  <a:pt x="15135" y="2402"/>
                </a:lnTo>
                <a:lnTo>
                  <a:pt x="15014" y="2222"/>
                </a:lnTo>
                <a:lnTo>
                  <a:pt x="14894" y="2162"/>
                </a:lnTo>
                <a:lnTo>
                  <a:pt x="14714" y="2222"/>
                </a:lnTo>
                <a:lnTo>
                  <a:pt x="14534" y="2342"/>
                </a:lnTo>
                <a:lnTo>
                  <a:pt x="14474" y="2582"/>
                </a:lnTo>
                <a:lnTo>
                  <a:pt x="14354" y="2883"/>
                </a:lnTo>
                <a:lnTo>
                  <a:pt x="14354" y="3243"/>
                </a:lnTo>
                <a:lnTo>
                  <a:pt x="14354" y="3543"/>
                </a:lnTo>
                <a:lnTo>
                  <a:pt x="14414" y="3904"/>
                </a:lnTo>
                <a:lnTo>
                  <a:pt x="14474" y="4264"/>
                </a:lnTo>
                <a:lnTo>
                  <a:pt x="14594" y="4504"/>
                </a:lnTo>
                <a:lnTo>
                  <a:pt x="14774" y="4744"/>
                </a:lnTo>
                <a:lnTo>
                  <a:pt x="14774" y="4805"/>
                </a:lnTo>
                <a:lnTo>
                  <a:pt x="14114" y="5465"/>
                </a:lnTo>
                <a:lnTo>
                  <a:pt x="12552" y="7147"/>
                </a:lnTo>
                <a:lnTo>
                  <a:pt x="12192" y="6967"/>
                </a:lnTo>
                <a:lnTo>
                  <a:pt x="11771" y="6786"/>
                </a:lnTo>
                <a:lnTo>
                  <a:pt x="11351" y="6666"/>
                </a:lnTo>
                <a:lnTo>
                  <a:pt x="10991" y="6546"/>
                </a:lnTo>
                <a:lnTo>
                  <a:pt x="10991" y="4925"/>
                </a:lnTo>
                <a:lnTo>
                  <a:pt x="11051" y="4564"/>
                </a:lnTo>
                <a:lnTo>
                  <a:pt x="11351" y="4204"/>
                </a:lnTo>
                <a:lnTo>
                  <a:pt x="11591" y="3844"/>
                </a:lnTo>
                <a:lnTo>
                  <a:pt x="12612" y="2582"/>
                </a:lnTo>
                <a:lnTo>
                  <a:pt x="12612" y="2462"/>
                </a:lnTo>
                <a:lnTo>
                  <a:pt x="12552" y="2342"/>
                </a:lnTo>
                <a:lnTo>
                  <a:pt x="12432" y="2282"/>
                </a:lnTo>
                <a:lnTo>
                  <a:pt x="12312" y="2342"/>
                </a:lnTo>
                <a:lnTo>
                  <a:pt x="11111" y="3663"/>
                </a:lnTo>
                <a:lnTo>
                  <a:pt x="11051" y="3724"/>
                </a:lnTo>
                <a:lnTo>
                  <a:pt x="11111" y="2823"/>
                </a:lnTo>
                <a:lnTo>
                  <a:pt x="11111" y="1922"/>
                </a:lnTo>
                <a:lnTo>
                  <a:pt x="11051" y="1021"/>
                </a:lnTo>
                <a:lnTo>
                  <a:pt x="10931" y="120"/>
                </a:lnTo>
                <a:lnTo>
                  <a:pt x="10871" y="60"/>
                </a:lnTo>
                <a:lnTo>
                  <a:pt x="10750" y="0"/>
                </a:lnTo>
                <a:close/>
              </a:path>
            </a:pathLst>
          </a:custGeom>
          <a:solidFill>
            <a:srgbClr val="79C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0"/>
          <p:cNvSpPr/>
          <p:nvPr/>
        </p:nvSpPr>
        <p:spPr>
          <a:xfrm>
            <a:off x="8087798" y="529338"/>
            <a:ext cx="290244" cy="414998"/>
          </a:xfrm>
          <a:custGeom>
            <a:avLst/>
            <a:gdLst/>
            <a:ahLst/>
            <a:cxnLst/>
            <a:rect l="l" t="t" r="r" b="b"/>
            <a:pathLst>
              <a:path w="13694" h="19580" extrusionOk="0">
                <a:moveTo>
                  <a:pt x="5946" y="2223"/>
                </a:moveTo>
                <a:lnTo>
                  <a:pt x="6126" y="2343"/>
                </a:lnTo>
                <a:lnTo>
                  <a:pt x="6367" y="2463"/>
                </a:lnTo>
                <a:lnTo>
                  <a:pt x="6487" y="2583"/>
                </a:lnTo>
                <a:lnTo>
                  <a:pt x="6667" y="2763"/>
                </a:lnTo>
                <a:lnTo>
                  <a:pt x="6727" y="3004"/>
                </a:lnTo>
                <a:lnTo>
                  <a:pt x="6787" y="3184"/>
                </a:lnTo>
                <a:lnTo>
                  <a:pt x="6787" y="3424"/>
                </a:lnTo>
                <a:lnTo>
                  <a:pt x="6787" y="3664"/>
                </a:lnTo>
                <a:lnTo>
                  <a:pt x="6727" y="3844"/>
                </a:lnTo>
                <a:lnTo>
                  <a:pt x="6667" y="4085"/>
                </a:lnTo>
                <a:lnTo>
                  <a:pt x="6487" y="4265"/>
                </a:lnTo>
                <a:lnTo>
                  <a:pt x="6367" y="4385"/>
                </a:lnTo>
                <a:lnTo>
                  <a:pt x="6126" y="4505"/>
                </a:lnTo>
                <a:lnTo>
                  <a:pt x="5946" y="4625"/>
                </a:lnTo>
                <a:lnTo>
                  <a:pt x="5346" y="4625"/>
                </a:lnTo>
                <a:lnTo>
                  <a:pt x="5166" y="4505"/>
                </a:lnTo>
                <a:lnTo>
                  <a:pt x="4925" y="4385"/>
                </a:lnTo>
                <a:lnTo>
                  <a:pt x="4805" y="4265"/>
                </a:lnTo>
                <a:lnTo>
                  <a:pt x="4625" y="4085"/>
                </a:lnTo>
                <a:lnTo>
                  <a:pt x="4565" y="3844"/>
                </a:lnTo>
                <a:lnTo>
                  <a:pt x="4505" y="3664"/>
                </a:lnTo>
                <a:lnTo>
                  <a:pt x="4505" y="3424"/>
                </a:lnTo>
                <a:lnTo>
                  <a:pt x="4505" y="3184"/>
                </a:lnTo>
                <a:lnTo>
                  <a:pt x="4565" y="3004"/>
                </a:lnTo>
                <a:lnTo>
                  <a:pt x="4625" y="2763"/>
                </a:lnTo>
                <a:lnTo>
                  <a:pt x="4805" y="2583"/>
                </a:lnTo>
                <a:lnTo>
                  <a:pt x="4925" y="2463"/>
                </a:lnTo>
                <a:lnTo>
                  <a:pt x="5166" y="2343"/>
                </a:lnTo>
                <a:lnTo>
                  <a:pt x="5346" y="2223"/>
                </a:lnTo>
                <a:close/>
                <a:moveTo>
                  <a:pt x="6187" y="1"/>
                </a:moveTo>
                <a:lnTo>
                  <a:pt x="5526" y="121"/>
                </a:lnTo>
                <a:lnTo>
                  <a:pt x="4985" y="241"/>
                </a:lnTo>
                <a:lnTo>
                  <a:pt x="4505" y="481"/>
                </a:lnTo>
                <a:lnTo>
                  <a:pt x="4024" y="722"/>
                </a:lnTo>
                <a:lnTo>
                  <a:pt x="3604" y="1082"/>
                </a:lnTo>
                <a:lnTo>
                  <a:pt x="3184" y="1442"/>
                </a:lnTo>
                <a:lnTo>
                  <a:pt x="2883" y="1863"/>
                </a:lnTo>
                <a:lnTo>
                  <a:pt x="2583" y="2343"/>
                </a:lnTo>
                <a:lnTo>
                  <a:pt x="2403" y="2884"/>
                </a:lnTo>
                <a:lnTo>
                  <a:pt x="1682" y="2763"/>
                </a:lnTo>
                <a:lnTo>
                  <a:pt x="902" y="2703"/>
                </a:lnTo>
                <a:lnTo>
                  <a:pt x="541" y="2703"/>
                </a:lnTo>
                <a:lnTo>
                  <a:pt x="181" y="2823"/>
                </a:lnTo>
                <a:lnTo>
                  <a:pt x="1" y="2944"/>
                </a:lnTo>
                <a:lnTo>
                  <a:pt x="1" y="3124"/>
                </a:lnTo>
                <a:lnTo>
                  <a:pt x="1" y="3304"/>
                </a:lnTo>
                <a:lnTo>
                  <a:pt x="61" y="3484"/>
                </a:lnTo>
                <a:lnTo>
                  <a:pt x="421" y="3724"/>
                </a:lnTo>
                <a:lnTo>
                  <a:pt x="781" y="3844"/>
                </a:lnTo>
                <a:lnTo>
                  <a:pt x="1502" y="4025"/>
                </a:lnTo>
                <a:lnTo>
                  <a:pt x="2223" y="4145"/>
                </a:lnTo>
                <a:lnTo>
                  <a:pt x="2943" y="4265"/>
                </a:lnTo>
                <a:lnTo>
                  <a:pt x="2763" y="4745"/>
                </a:lnTo>
                <a:lnTo>
                  <a:pt x="2643" y="5226"/>
                </a:lnTo>
                <a:lnTo>
                  <a:pt x="2523" y="6187"/>
                </a:lnTo>
                <a:lnTo>
                  <a:pt x="2523" y="7148"/>
                </a:lnTo>
                <a:lnTo>
                  <a:pt x="2583" y="8048"/>
                </a:lnTo>
                <a:lnTo>
                  <a:pt x="2643" y="8709"/>
                </a:lnTo>
                <a:lnTo>
                  <a:pt x="2823" y="9370"/>
                </a:lnTo>
                <a:lnTo>
                  <a:pt x="3004" y="9970"/>
                </a:lnTo>
                <a:lnTo>
                  <a:pt x="3304" y="10631"/>
                </a:lnTo>
                <a:lnTo>
                  <a:pt x="3604" y="11231"/>
                </a:lnTo>
                <a:lnTo>
                  <a:pt x="3964" y="11772"/>
                </a:lnTo>
                <a:lnTo>
                  <a:pt x="4325" y="12312"/>
                </a:lnTo>
                <a:lnTo>
                  <a:pt x="4745" y="12853"/>
                </a:lnTo>
                <a:lnTo>
                  <a:pt x="5226" y="13273"/>
                </a:lnTo>
                <a:lnTo>
                  <a:pt x="5706" y="13634"/>
                </a:lnTo>
                <a:lnTo>
                  <a:pt x="5586" y="14835"/>
                </a:lnTo>
                <a:lnTo>
                  <a:pt x="5586" y="16036"/>
                </a:lnTo>
                <a:lnTo>
                  <a:pt x="5586" y="17237"/>
                </a:lnTo>
                <a:lnTo>
                  <a:pt x="5646" y="17838"/>
                </a:lnTo>
                <a:lnTo>
                  <a:pt x="5766" y="18378"/>
                </a:lnTo>
                <a:lnTo>
                  <a:pt x="5766" y="18498"/>
                </a:lnTo>
                <a:lnTo>
                  <a:pt x="5886" y="18558"/>
                </a:lnTo>
                <a:lnTo>
                  <a:pt x="6066" y="18618"/>
                </a:lnTo>
                <a:lnTo>
                  <a:pt x="6187" y="18498"/>
                </a:lnTo>
                <a:lnTo>
                  <a:pt x="6247" y="18438"/>
                </a:lnTo>
                <a:lnTo>
                  <a:pt x="6307" y="18318"/>
                </a:lnTo>
                <a:lnTo>
                  <a:pt x="6367" y="17237"/>
                </a:lnTo>
                <a:lnTo>
                  <a:pt x="6367" y="16096"/>
                </a:lnTo>
                <a:lnTo>
                  <a:pt x="6247" y="15015"/>
                </a:lnTo>
                <a:lnTo>
                  <a:pt x="6066" y="13934"/>
                </a:lnTo>
                <a:lnTo>
                  <a:pt x="6727" y="14294"/>
                </a:lnTo>
                <a:lnTo>
                  <a:pt x="7388" y="14655"/>
                </a:lnTo>
                <a:lnTo>
                  <a:pt x="8108" y="14895"/>
                </a:lnTo>
                <a:lnTo>
                  <a:pt x="8829" y="15135"/>
                </a:lnTo>
                <a:lnTo>
                  <a:pt x="8709" y="15616"/>
                </a:lnTo>
                <a:lnTo>
                  <a:pt x="8649" y="16156"/>
                </a:lnTo>
                <a:lnTo>
                  <a:pt x="8649" y="16697"/>
                </a:lnTo>
                <a:lnTo>
                  <a:pt x="8649" y="17237"/>
                </a:lnTo>
                <a:lnTo>
                  <a:pt x="8769" y="18318"/>
                </a:lnTo>
                <a:lnTo>
                  <a:pt x="8949" y="19339"/>
                </a:lnTo>
                <a:lnTo>
                  <a:pt x="9009" y="19459"/>
                </a:lnTo>
                <a:lnTo>
                  <a:pt x="9069" y="19579"/>
                </a:lnTo>
                <a:lnTo>
                  <a:pt x="9309" y="19579"/>
                </a:lnTo>
                <a:lnTo>
                  <a:pt x="9430" y="19519"/>
                </a:lnTo>
                <a:lnTo>
                  <a:pt x="9490" y="19459"/>
                </a:lnTo>
                <a:lnTo>
                  <a:pt x="9550" y="19339"/>
                </a:lnTo>
                <a:lnTo>
                  <a:pt x="9550" y="19219"/>
                </a:lnTo>
                <a:lnTo>
                  <a:pt x="9370" y="17958"/>
                </a:lnTo>
                <a:lnTo>
                  <a:pt x="9309" y="16697"/>
                </a:lnTo>
                <a:lnTo>
                  <a:pt x="9370" y="15976"/>
                </a:lnTo>
                <a:lnTo>
                  <a:pt x="9430" y="15255"/>
                </a:lnTo>
                <a:lnTo>
                  <a:pt x="10150" y="15315"/>
                </a:lnTo>
                <a:lnTo>
                  <a:pt x="10811" y="15375"/>
                </a:lnTo>
                <a:lnTo>
                  <a:pt x="11532" y="15375"/>
                </a:lnTo>
                <a:lnTo>
                  <a:pt x="12192" y="15255"/>
                </a:lnTo>
                <a:lnTo>
                  <a:pt x="12793" y="15135"/>
                </a:lnTo>
                <a:lnTo>
                  <a:pt x="13033" y="15015"/>
                </a:lnTo>
                <a:lnTo>
                  <a:pt x="13273" y="14835"/>
                </a:lnTo>
                <a:lnTo>
                  <a:pt x="13453" y="14655"/>
                </a:lnTo>
                <a:lnTo>
                  <a:pt x="13573" y="14234"/>
                </a:lnTo>
                <a:lnTo>
                  <a:pt x="13694" y="13874"/>
                </a:lnTo>
                <a:lnTo>
                  <a:pt x="13694" y="13694"/>
                </a:lnTo>
                <a:lnTo>
                  <a:pt x="13634" y="13634"/>
                </a:lnTo>
                <a:lnTo>
                  <a:pt x="13573" y="13273"/>
                </a:lnTo>
                <a:lnTo>
                  <a:pt x="13453" y="13033"/>
                </a:lnTo>
                <a:lnTo>
                  <a:pt x="13333" y="12913"/>
                </a:lnTo>
                <a:lnTo>
                  <a:pt x="13153" y="12793"/>
                </a:lnTo>
                <a:lnTo>
                  <a:pt x="12312" y="12793"/>
                </a:lnTo>
                <a:lnTo>
                  <a:pt x="11832" y="12733"/>
                </a:lnTo>
                <a:lnTo>
                  <a:pt x="11472" y="12613"/>
                </a:lnTo>
                <a:lnTo>
                  <a:pt x="11171" y="12372"/>
                </a:lnTo>
                <a:lnTo>
                  <a:pt x="10931" y="12132"/>
                </a:lnTo>
                <a:lnTo>
                  <a:pt x="10751" y="11772"/>
                </a:lnTo>
                <a:lnTo>
                  <a:pt x="10631" y="11412"/>
                </a:lnTo>
                <a:lnTo>
                  <a:pt x="10571" y="11051"/>
                </a:lnTo>
                <a:lnTo>
                  <a:pt x="10511" y="10631"/>
                </a:lnTo>
                <a:lnTo>
                  <a:pt x="10511" y="10150"/>
                </a:lnTo>
                <a:lnTo>
                  <a:pt x="10571" y="9310"/>
                </a:lnTo>
                <a:lnTo>
                  <a:pt x="10691" y="8469"/>
                </a:lnTo>
                <a:lnTo>
                  <a:pt x="10811" y="7688"/>
                </a:lnTo>
                <a:lnTo>
                  <a:pt x="10931" y="6967"/>
                </a:lnTo>
                <a:lnTo>
                  <a:pt x="11051" y="6187"/>
                </a:lnTo>
                <a:lnTo>
                  <a:pt x="11111" y="5466"/>
                </a:lnTo>
                <a:lnTo>
                  <a:pt x="11111" y="4685"/>
                </a:lnTo>
                <a:lnTo>
                  <a:pt x="11051" y="3965"/>
                </a:lnTo>
                <a:lnTo>
                  <a:pt x="10871" y="3244"/>
                </a:lnTo>
                <a:lnTo>
                  <a:pt x="10571" y="2583"/>
                </a:lnTo>
                <a:lnTo>
                  <a:pt x="10150" y="1923"/>
                </a:lnTo>
                <a:lnTo>
                  <a:pt x="9730" y="1442"/>
                </a:lnTo>
                <a:lnTo>
                  <a:pt x="9249" y="1022"/>
                </a:lnTo>
                <a:lnTo>
                  <a:pt x="8649" y="661"/>
                </a:lnTo>
                <a:lnTo>
                  <a:pt x="8108" y="361"/>
                </a:lnTo>
                <a:lnTo>
                  <a:pt x="7448" y="121"/>
                </a:lnTo>
                <a:lnTo>
                  <a:pt x="6787" y="61"/>
                </a:lnTo>
                <a:lnTo>
                  <a:pt x="6187" y="1"/>
                </a:lnTo>
                <a:close/>
              </a:path>
            </a:pathLst>
          </a:custGeom>
          <a:solidFill>
            <a:srgbClr val="F567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0"/>
          <p:cNvSpPr/>
          <p:nvPr/>
        </p:nvSpPr>
        <p:spPr>
          <a:xfrm flipH="1">
            <a:off x="7897676" y="754912"/>
            <a:ext cx="1284547" cy="339113"/>
          </a:xfrm>
          <a:custGeom>
            <a:avLst/>
            <a:gdLst/>
            <a:ahLst/>
            <a:cxnLst/>
            <a:rect l="l" t="t" r="r" b="b"/>
            <a:pathLst>
              <a:path w="43001" h="11352" extrusionOk="0">
                <a:moveTo>
                  <a:pt x="25464" y="1"/>
                </a:moveTo>
                <a:lnTo>
                  <a:pt x="24683" y="181"/>
                </a:lnTo>
                <a:lnTo>
                  <a:pt x="23903" y="421"/>
                </a:lnTo>
                <a:lnTo>
                  <a:pt x="23122" y="721"/>
                </a:lnTo>
                <a:lnTo>
                  <a:pt x="22341" y="1082"/>
                </a:lnTo>
                <a:lnTo>
                  <a:pt x="20780" y="1983"/>
                </a:lnTo>
                <a:lnTo>
                  <a:pt x="19398" y="2823"/>
                </a:lnTo>
                <a:lnTo>
                  <a:pt x="18377" y="3424"/>
                </a:lnTo>
                <a:lnTo>
                  <a:pt x="18618" y="2763"/>
                </a:lnTo>
                <a:lnTo>
                  <a:pt x="18738" y="2043"/>
                </a:lnTo>
                <a:lnTo>
                  <a:pt x="18918" y="1262"/>
                </a:lnTo>
                <a:lnTo>
                  <a:pt x="18918" y="902"/>
                </a:lnTo>
                <a:lnTo>
                  <a:pt x="18918" y="541"/>
                </a:lnTo>
                <a:lnTo>
                  <a:pt x="18858" y="421"/>
                </a:lnTo>
                <a:lnTo>
                  <a:pt x="18618" y="421"/>
                </a:lnTo>
                <a:lnTo>
                  <a:pt x="18317" y="721"/>
                </a:lnTo>
                <a:lnTo>
                  <a:pt x="18077" y="1082"/>
                </a:lnTo>
                <a:lnTo>
                  <a:pt x="17717" y="1863"/>
                </a:lnTo>
                <a:lnTo>
                  <a:pt x="17356" y="2643"/>
                </a:lnTo>
                <a:lnTo>
                  <a:pt x="17236" y="3004"/>
                </a:lnTo>
                <a:lnTo>
                  <a:pt x="17176" y="3424"/>
                </a:lnTo>
                <a:lnTo>
                  <a:pt x="17176" y="3604"/>
                </a:lnTo>
                <a:lnTo>
                  <a:pt x="17236" y="3784"/>
                </a:lnTo>
                <a:lnTo>
                  <a:pt x="17356" y="3904"/>
                </a:lnTo>
                <a:lnTo>
                  <a:pt x="17477" y="3964"/>
                </a:lnTo>
                <a:lnTo>
                  <a:pt x="16696" y="4445"/>
                </a:lnTo>
                <a:lnTo>
                  <a:pt x="15915" y="4985"/>
                </a:lnTo>
                <a:lnTo>
                  <a:pt x="15194" y="5586"/>
                </a:lnTo>
                <a:lnTo>
                  <a:pt x="14534" y="6187"/>
                </a:lnTo>
                <a:lnTo>
                  <a:pt x="12552" y="6547"/>
                </a:lnTo>
                <a:lnTo>
                  <a:pt x="10630" y="6967"/>
                </a:lnTo>
                <a:lnTo>
                  <a:pt x="7988" y="7568"/>
                </a:lnTo>
                <a:lnTo>
                  <a:pt x="6606" y="7868"/>
                </a:lnTo>
                <a:lnTo>
                  <a:pt x="5285" y="8289"/>
                </a:lnTo>
                <a:lnTo>
                  <a:pt x="3964" y="8709"/>
                </a:lnTo>
                <a:lnTo>
                  <a:pt x="2643" y="9189"/>
                </a:lnTo>
                <a:lnTo>
                  <a:pt x="1381" y="9730"/>
                </a:lnTo>
                <a:lnTo>
                  <a:pt x="180" y="10330"/>
                </a:lnTo>
                <a:lnTo>
                  <a:pt x="60" y="10391"/>
                </a:lnTo>
                <a:lnTo>
                  <a:pt x="0" y="10511"/>
                </a:lnTo>
                <a:lnTo>
                  <a:pt x="0" y="10631"/>
                </a:lnTo>
                <a:lnTo>
                  <a:pt x="0" y="10751"/>
                </a:lnTo>
                <a:lnTo>
                  <a:pt x="120" y="10871"/>
                </a:lnTo>
                <a:lnTo>
                  <a:pt x="180" y="10931"/>
                </a:lnTo>
                <a:lnTo>
                  <a:pt x="300" y="10991"/>
                </a:lnTo>
                <a:lnTo>
                  <a:pt x="480" y="10991"/>
                </a:lnTo>
                <a:lnTo>
                  <a:pt x="1802" y="10691"/>
                </a:lnTo>
                <a:lnTo>
                  <a:pt x="3123" y="10330"/>
                </a:lnTo>
                <a:lnTo>
                  <a:pt x="4384" y="9910"/>
                </a:lnTo>
                <a:lnTo>
                  <a:pt x="5705" y="9550"/>
                </a:lnTo>
                <a:lnTo>
                  <a:pt x="8228" y="8889"/>
                </a:lnTo>
                <a:lnTo>
                  <a:pt x="10810" y="8349"/>
                </a:lnTo>
                <a:lnTo>
                  <a:pt x="12192" y="8048"/>
                </a:lnTo>
                <a:lnTo>
                  <a:pt x="14113" y="9490"/>
                </a:lnTo>
                <a:lnTo>
                  <a:pt x="15254" y="10451"/>
                </a:lnTo>
                <a:lnTo>
                  <a:pt x="15795" y="10871"/>
                </a:lnTo>
                <a:lnTo>
                  <a:pt x="16456" y="11291"/>
                </a:lnTo>
                <a:lnTo>
                  <a:pt x="16816" y="11291"/>
                </a:lnTo>
                <a:lnTo>
                  <a:pt x="16876" y="11231"/>
                </a:lnTo>
                <a:lnTo>
                  <a:pt x="16996" y="10991"/>
                </a:lnTo>
                <a:lnTo>
                  <a:pt x="16996" y="10871"/>
                </a:lnTo>
                <a:lnTo>
                  <a:pt x="16936" y="10751"/>
                </a:lnTo>
                <a:lnTo>
                  <a:pt x="16696" y="10330"/>
                </a:lnTo>
                <a:lnTo>
                  <a:pt x="16456" y="9850"/>
                </a:lnTo>
                <a:lnTo>
                  <a:pt x="16095" y="9430"/>
                </a:lnTo>
                <a:lnTo>
                  <a:pt x="15675" y="9069"/>
                </a:lnTo>
                <a:lnTo>
                  <a:pt x="15314" y="8709"/>
                </a:lnTo>
                <a:lnTo>
                  <a:pt x="14834" y="8349"/>
                </a:lnTo>
                <a:lnTo>
                  <a:pt x="13873" y="7748"/>
                </a:lnTo>
                <a:lnTo>
                  <a:pt x="15795" y="7448"/>
                </a:lnTo>
                <a:lnTo>
                  <a:pt x="17717" y="7147"/>
                </a:lnTo>
                <a:lnTo>
                  <a:pt x="19639" y="6967"/>
                </a:lnTo>
                <a:lnTo>
                  <a:pt x="21620" y="6787"/>
                </a:lnTo>
                <a:lnTo>
                  <a:pt x="24203" y="6607"/>
                </a:lnTo>
                <a:lnTo>
                  <a:pt x="26845" y="6547"/>
                </a:lnTo>
                <a:lnTo>
                  <a:pt x="29428" y="6547"/>
                </a:lnTo>
                <a:lnTo>
                  <a:pt x="32070" y="6667"/>
                </a:lnTo>
                <a:lnTo>
                  <a:pt x="34052" y="6787"/>
                </a:lnTo>
                <a:lnTo>
                  <a:pt x="36034" y="6967"/>
                </a:lnTo>
                <a:lnTo>
                  <a:pt x="36274" y="7508"/>
                </a:lnTo>
                <a:lnTo>
                  <a:pt x="36515" y="7988"/>
                </a:lnTo>
                <a:lnTo>
                  <a:pt x="37175" y="8949"/>
                </a:lnTo>
                <a:lnTo>
                  <a:pt x="38016" y="10210"/>
                </a:lnTo>
                <a:lnTo>
                  <a:pt x="38496" y="10811"/>
                </a:lnTo>
                <a:lnTo>
                  <a:pt x="38737" y="11051"/>
                </a:lnTo>
                <a:lnTo>
                  <a:pt x="38977" y="11291"/>
                </a:lnTo>
                <a:lnTo>
                  <a:pt x="39097" y="11351"/>
                </a:lnTo>
                <a:lnTo>
                  <a:pt x="39217" y="11351"/>
                </a:lnTo>
                <a:lnTo>
                  <a:pt x="39457" y="11291"/>
                </a:lnTo>
                <a:lnTo>
                  <a:pt x="39577" y="11051"/>
                </a:lnTo>
                <a:lnTo>
                  <a:pt x="39637" y="10931"/>
                </a:lnTo>
                <a:lnTo>
                  <a:pt x="39637" y="10811"/>
                </a:lnTo>
                <a:lnTo>
                  <a:pt x="39457" y="10451"/>
                </a:lnTo>
                <a:lnTo>
                  <a:pt x="39337" y="10150"/>
                </a:lnTo>
                <a:lnTo>
                  <a:pt x="38917" y="9490"/>
                </a:lnTo>
                <a:lnTo>
                  <a:pt x="37956" y="8289"/>
                </a:lnTo>
                <a:lnTo>
                  <a:pt x="37535" y="7688"/>
                </a:lnTo>
                <a:lnTo>
                  <a:pt x="37055" y="7087"/>
                </a:lnTo>
                <a:lnTo>
                  <a:pt x="37235" y="7087"/>
                </a:lnTo>
                <a:lnTo>
                  <a:pt x="40058" y="7508"/>
                </a:lnTo>
                <a:lnTo>
                  <a:pt x="41439" y="7628"/>
                </a:lnTo>
                <a:lnTo>
                  <a:pt x="42160" y="7688"/>
                </a:lnTo>
                <a:lnTo>
                  <a:pt x="42820" y="7688"/>
                </a:lnTo>
                <a:lnTo>
                  <a:pt x="42941" y="7628"/>
                </a:lnTo>
                <a:lnTo>
                  <a:pt x="43001" y="7508"/>
                </a:lnTo>
                <a:lnTo>
                  <a:pt x="43001" y="7388"/>
                </a:lnTo>
                <a:lnTo>
                  <a:pt x="42941" y="7328"/>
                </a:lnTo>
                <a:lnTo>
                  <a:pt x="41739" y="6787"/>
                </a:lnTo>
                <a:lnTo>
                  <a:pt x="40478" y="6427"/>
                </a:lnTo>
                <a:lnTo>
                  <a:pt x="39157" y="6127"/>
                </a:lnTo>
                <a:lnTo>
                  <a:pt x="37836" y="5886"/>
                </a:lnTo>
                <a:lnTo>
                  <a:pt x="36454" y="5766"/>
                </a:lnTo>
                <a:lnTo>
                  <a:pt x="35133" y="5646"/>
                </a:lnTo>
                <a:lnTo>
                  <a:pt x="32491" y="5406"/>
                </a:lnTo>
                <a:lnTo>
                  <a:pt x="29728" y="5286"/>
                </a:lnTo>
                <a:lnTo>
                  <a:pt x="26965" y="5226"/>
                </a:lnTo>
                <a:lnTo>
                  <a:pt x="24143" y="5226"/>
                </a:lnTo>
                <a:lnTo>
                  <a:pt x="21380" y="5406"/>
                </a:lnTo>
                <a:lnTo>
                  <a:pt x="19278" y="5586"/>
                </a:lnTo>
                <a:lnTo>
                  <a:pt x="17116" y="5826"/>
                </a:lnTo>
                <a:lnTo>
                  <a:pt x="17537" y="5526"/>
                </a:lnTo>
                <a:lnTo>
                  <a:pt x="18858" y="4685"/>
                </a:lnTo>
                <a:lnTo>
                  <a:pt x="20239" y="3844"/>
                </a:lnTo>
                <a:lnTo>
                  <a:pt x="21620" y="3064"/>
                </a:lnTo>
                <a:lnTo>
                  <a:pt x="23062" y="2343"/>
                </a:lnTo>
                <a:lnTo>
                  <a:pt x="24503" y="1682"/>
                </a:lnTo>
                <a:lnTo>
                  <a:pt x="25224" y="1322"/>
                </a:lnTo>
                <a:lnTo>
                  <a:pt x="25824" y="902"/>
                </a:lnTo>
                <a:lnTo>
                  <a:pt x="25945" y="781"/>
                </a:lnTo>
                <a:lnTo>
                  <a:pt x="26005" y="601"/>
                </a:lnTo>
                <a:lnTo>
                  <a:pt x="26005" y="481"/>
                </a:lnTo>
                <a:lnTo>
                  <a:pt x="25945" y="301"/>
                </a:lnTo>
                <a:lnTo>
                  <a:pt x="25884" y="181"/>
                </a:lnTo>
                <a:lnTo>
                  <a:pt x="25764" y="61"/>
                </a:lnTo>
                <a:lnTo>
                  <a:pt x="25644" y="1"/>
                </a:lnTo>
                <a:close/>
              </a:path>
            </a:pathLst>
          </a:custGeom>
          <a:solidFill>
            <a:srgbClr val="B597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5509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r background image" preserve="1">
  <p:cSld name="1_For background image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"/>
          <p:cNvSpPr/>
          <p:nvPr/>
        </p:nvSpPr>
        <p:spPr>
          <a:xfrm>
            <a:off x="659660" y="575261"/>
            <a:ext cx="7824600" cy="3993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dot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7176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857713" y="1070700"/>
            <a:ext cx="542850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9C6CC"/>
              </a:buClr>
              <a:buSzPts val="1400"/>
              <a:buFont typeface="Old Standard TT"/>
              <a:buNone/>
              <a:defRPr i="1">
                <a:solidFill>
                  <a:srgbClr val="79C6CC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79C6CC"/>
              </a:buClr>
              <a:buSzPts val="1400"/>
              <a:buFont typeface="Old Standard TT"/>
              <a:buNone/>
              <a:defRPr i="1">
                <a:solidFill>
                  <a:srgbClr val="79C6CC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79C6CC"/>
              </a:buClr>
              <a:buSzPts val="1400"/>
              <a:buFont typeface="Old Standard TT"/>
              <a:buNone/>
              <a:defRPr i="1">
                <a:solidFill>
                  <a:srgbClr val="79C6CC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79C6CC"/>
              </a:buClr>
              <a:buSzPts val="1400"/>
              <a:buFont typeface="Old Standard TT"/>
              <a:buNone/>
              <a:defRPr i="1">
                <a:solidFill>
                  <a:srgbClr val="79C6CC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79C6CC"/>
              </a:buClr>
              <a:buSzPts val="1400"/>
              <a:buFont typeface="Old Standard TT"/>
              <a:buNone/>
              <a:defRPr i="1">
                <a:solidFill>
                  <a:srgbClr val="79C6CC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79C6CC"/>
              </a:buClr>
              <a:buSzPts val="1400"/>
              <a:buFont typeface="Old Standard TT"/>
              <a:buNone/>
              <a:defRPr i="1">
                <a:solidFill>
                  <a:srgbClr val="79C6CC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79C6CC"/>
              </a:buClr>
              <a:buSzPts val="1400"/>
              <a:buFont typeface="Old Standard TT"/>
              <a:buNone/>
              <a:defRPr i="1">
                <a:solidFill>
                  <a:srgbClr val="79C6CC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79C6CC"/>
              </a:buClr>
              <a:buSzPts val="1400"/>
              <a:buFont typeface="Old Standard TT"/>
              <a:buNone/>
              <a:defRPr i="1">
                <a:solidFill>
                  <a:srgbClr val="79C6CC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79C6CC"/>
              </a:buClr>
              <a:buSzPts val="1400"/>
              <a:buFont typeface="Old Standard TT"/>
              <a:buNone/>
              <a:defRPr i="1">
                <a:solidFill>
                  <a:srgbClr val="79C6CC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857788" y="1510125"/>
            <a:ext cx="5428500" cy="23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134F5C"/>
              </a:buClr>
              <a:buSzPts val="1800"/>
              <a:buFont typeface="Droid Serif"/>
              <a:buChar char="❄"/>
              <a:defRPr sz="1800">
                <a:solidFill>
                  <a:srgbClr val="134F5C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800"/>
              <a:buFont typeface="Droid Serif"/>
              <a:buChar char="☆"/>
              <a:defRPr sz="1800">
                <a:solidFill>
                  <a:srgbClr val="134F5C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800"/>
              <a:buFont typeface="Droid Serif"/>
              <a:buChar char="■"/>
              <a:defRPr sz="1800">
                <a:solidFill>
                  <a:srgbClr val="134F5C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800"/>
              <a:buFont typeface="Droid Serif"/>
              <a:buChar char="●"/>
              <a:defRPr sz="1800">
                <a:solidFill>
                  <a:srgbClr val="134F5C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800"/>
              <a:buFont typeface="Droid Serif"/>
              <a:buChar char="○"/>
              <a:defRPr sz="1800">
                <a:solidFill>
                  <a:srgbClr val="134F5C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800"/>
              <a:buFont typeface="Droid Serif"/>
              <a:buChar char="■"/>
              <a:defRPr sz="1800">
                <a:solidFill>
                  <a:srgbClr val="134F5C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800"/>
              <a:buFont typeface="Droid Serif"/>
              <a:buChar char="●"/>
              <a:defRPr sz="1800">
                <a:solidFill>
                  <a:srgbClr val="134F5C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800"/>
              <a:buFont typeface="Droid Serif"/>
              <a:buChar char="○"/>
              <a:defRPr sz="1800">
                <a:solidFill>
                  <a:srgbClr val="134F5C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800"/>
              <a:buFont typeface="Droid Serif"/>
              <a:buChar char="■"/>
              <a:defRPr sz="1800">
                <a:solidFill>
                  <a:srgbClr val="134F5C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49" r:id="rId3"/>
    <p:sldLayoutId id="2147483651" r:id="rId4"/>
    <p:sldLayoutId id="2147483663" r:id="rId5"/>
    <p:sldLayoutId id="2147483661" r:id="rId6"/>
    <p:sldLayoutId id="2147483664" r:id="rId7"/>
    <p:sldLayoutId id="2147483662" r:id="rId8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8vQ6JpPJ1Q5XgVZ_d1lN6RDuVquWDlLa/view?usp=sharing" TargetMode="Externa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eugpMl6mWNZwPM30jDZftPvfGOZfuam4/view?usp=sharing" TargetMode="External"/><Relationship Id="rId2" Type="http://schemas.openxmlformats.org/officeDocument/2006/relationships/hyperlink" Target="https://drive.google.com/file/d/18vQ6JpPJ1Q5XgVZ_d1lN6RDuVquWDlLa/view?usp=sharing" TargetMode="Externa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952197618301003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i="0" dirty="0">
                <a:latin typeface="MS UI Gothic" panose="020B0600070205080204" pitchFamily="34" charset="-128"/>
                <a:ea typeface="MS UI Gothic" panose="020B0600070205080204" pitchFamily="34" charset="-128"/>
              </a:rPr>
              <a:t>柔性演算法與應用</a:t>
            </a:r>
            <a:br>
              <a:rPr lang="en-US" altLang="zh-TW" i="0" dirty="0">
                <a:latin typeface="MS UI Gothic" panose="020B0600070205080204" pitchFamily="34" charset="-128"/>
                <a:ea typeface="MS UI Gothic" panose="020B0600070205080204" pitchFamily="34" charset="-128"/>
              </a:rPr>
            </a:br>
            <a:r>
              <a:rPr lang="zh-TW" altLang="en-US" i="0" dirty="0">
                <a:latin typeface="MS UI Gothic" panose="020B0600070205080204" pitchFamily="34" charset="-128"/>
                <a:ea typeface="MS UI Gothic" panose="020B0600070205080204" pitchFamily="34" charset="-128"/>
              </a:rPr>
              <a:t>期末報告</a:t>
            </a:r>
            <a:endParaRPr i="0" dirty="0"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3" name="Google Shape;214;p15">
            <a:extLst>
              <a:ext uri="{FF2B5EF4-FFF2-40B4-BE49-F238E27FC236}">
                <a16:creationId xmlns:a16="http://schemas.microsoft.com/office/drawing/2014/main" id="{6D4AA62A-06C8-49DD-A82A-3BAC2A8C8F3B}"/>
              </a:ext>
            </a:extLst>
          </p:cNvPr>
          <p:cNvSpPr txBox="1">
            <a:spLocks/>
          </p:cNvSpPr>
          <p:nvPr/>
        </p:nvSpPr>
        <p:spPr>
          <a:xfrm>
            <a:off x="122944" y="4618482"/>
            <a:ext cx="3496235" cy="525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34F5C"/>
              </a:buClr>
              <a:buSzPts val="1800"/>
              <a:buFont typeface="Droid Serif"/>
              <a:buChar char="❄"/>
              <a:defRPr sz="1800" b="0" i="0" u="none" strike="noStrike" cap="none">
                <a:solidFill>
                  <a:srgbClr val="134F5C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800"/>
              <a:buFont typeface="Droid Serif"/>
              <a:buChar char="☆"/>
              <a:defRPr sz="1800" b="0" i="0" u="none" strike="noStrike" cap="none">
                <a:solidFill>
                  <a:srgbClr val="134F5C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134F5C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134F5C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134F5C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134F5C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134F5C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134F5C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134F5C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 algn="ctr">
              <a:buFont typeface="Droid Serif"/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報告者：張雯婷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R07546016</a:t>
            </a:r>
            <a:endParaRPr 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35414A-8145-43DD-BA5D-FC7B5C5AFD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i="0" dirty="0">
                <a:latin typeface="MS UI Gothic" panose="020B0600070205080204" pitchFamily="34" charset="-128"/>
                <a:ea typeface="MS UI Gothic" panose="020B0600070205080204" pitchFamily="34" charset="-128"/>
              </a:rPr>
              <a:t>第二次報告</a:t>
            </a:r>
          </a:p>
        </p:txBody>
      </p:sp>
    </p:spTree>
    <p:extLst>
      <p:ext uri="{BB962C8B-B14F-4D97-AF65-F5344CB8AC3E}">
        <p14:creationId xmlns:p14="http://schemas.microsoft.com/office/powerpoint/2010/main" val="2641639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"/>
          <p:cNvSpPr txBox="1">
            <a:spLocks noGrp="1"/>
          </p:cNvSpPr>
          <p:nvPr>
            <p:ph type="ctrTitle"/>
          </p:nvPr>
        </p:nvSpPr>
        <p:spPr>
          <a:xfrm>
            <a:off x="2629950" y="1659550"/>
            <a:ext cx="3884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i="0" dirty="0">
                <a:latin typeface="MS UI Gothic" panose="020B0600070205080204" pitchFamily="34" charset="-128"/>
                <a:ea typeface="MS UI Gothic" panose="020B0600070205080204" pitchFamily="34" charset="-128"/>
              </a:rPr>
              <a:t>問題介紹</a:t>
            </a:r>
            <a:endParaRPr i="0" dirty="0"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5454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31;p18">
            <a:extLst>
              <a:ext uri="{FF2B5EF4-FFF2-40B4-BE49-F238E27FC236}">
                <a16:creationId xmlns:a16="http://schemas.microsoft.com/office/drawing/2014/main" id="{5DA049FA-6EB1-42FD-8510-05A0BB28590A}"/>
              </a:ext>
            </a:extLst>
          </p:cNvPr>
          <p:cNvSpPr txBox="1">
            <a:spLocks/>
          </p:cNvSpPr>
          <p:nvPr/>
        </p:nvSpPr>
        <p:spPr>
          <a:xfrm>
            <a:off x="1568798" y="405973"/>
            <a:ext cx="55761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比較</a:t>
            </a:r>
            <a:r>
              <a:rPr lang="en-US" altLang="zh-TW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TGA</a:t>
            </a:r>
            <a:r>
              <a:rPr lang="zh-TW" alt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在不同問題的表現</a:t>
            </a:r>
          </a:p>
        </p:txBody>
      </p:sp>
      <p:sp>
        <p:nvSpPr>
          <p:cNvPr id="7" name="Google Shape;232;p18">
            <a:extLst>
              <a:ext uri="{FF2B5EF4-FFF2-40B4-BE49-F238E27FC236}">
                <a16:creationId xmlns:a16="http://schemas.microsoft.com/office/drawing/2014/main" id="{B01AEF4A-D533-4EEE-9FA6-AADBF101E40F}"/>
              </a:ext>
            </a:extLst>
          </p:cNvPr>
          <p:cNvSpPr txBox="1">
            <a:spLocks/>
          </p:cNvSpPr>
          <p:nvPr/>
        </p:nvSpPr>
        <p:spPr>
          <a:xfrm>
            <a:off x="1634950" y="1134246"/>
            <a:ext cx="6125924" cy="37835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0" indent="-342900">
              <a:spcBef>
                <a:spcPts val="600"/>
              </a:spcBef>
              <a:buClr>
                <a:srgbClr val="134F5C"/>
              </a:buClr>
              <a:buSzPts val="1800"/>
              <a:buFont typeface="Droid Serif"/>
              <a:buChar char="❄"/>
            </a:pPr>
            <a:r>
              <a:rPr lang="en-US" altLang="zh-TW" sz="1800" dirty="0">
                <a:solidFill>
                  <a:srgbClr val="134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7</a:t>
            </a:r>
            <a:r>
              <a:rPr lang="zh-TW" altLang="en-US" sz="1800" dirty="0">
                <a:solidFill>
                  <a:srgbClr val="134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個常用的連續型標竿問題比較</a:t>
            </a:r>
            <a:r>
              <a:rPr lang="en-US" altLang="zh-TW" sz="1800" dirty="0">
                <a:solidFill>
                  <a:srgbClr val="134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TGA</a:t>
            </a:r>
            <a:r>
              <a:rPr lang="zh-TW" altLang="en-US" sz="1800" dirty="0">
                <a:solidFill>
                  <a:srgbClr val="134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、</a:t>
            </a:r>
            <a:r>
              <a:rPr lang="en-US" altLang="zh-TW" sz="1800" dirty="0">
                <a:solidFill>
                  <a:srgbClr val="134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PSO</a:t>
            </a:r>
            <a:r>
              <a:rPr lang="zh-TW" altLang="en-US" sz="1800" dirty="0">
                <a:solidFill>
                  <a:srgbClr val="134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、</a:t>
            </a:r>
            <a:r>
              <a:rPr lang="en-US" altLang="zh-TW" sz="1800" dirty="0">
                <a:solidFill>
                  <a:srgbClr val="134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GA</a:t>
            </a:r>
          </a:p>
          <a:p>
            <a:pPr marL="914400" lvl="1" indent="-342900">
              <a:buClr>
                <a:srgbClr val="134F5C"/>
              </a:buClr>
              <a:buSzPts val="1800"/>
              <a:buFont typeface="Droid Serif"/>
              <a:buChar char="☆"/>
            </a:pPr>
            <a:r>
              <a:rPr lang="en-US" altLang="zh-TW" sz="1600" dirty="0">
                <a:solidFill>
                  <a:srgbClr val="134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Ackley’s Problem (ACK) </a:t>
            </a:r>
          </a:p>
          <a:p>
            <a:r>
              <a:rPr lang="en-US" altLang="zh-TW" sz="1600" dirty="0">
                <a:solidFill>
                  <a:srgbClr val="134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	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Dimension: 10</a:t>
            </a:r>
            <a:r>
              <a:rPr lang="zh-TW" altLang="en-US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en-US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endParaRPr lang="ar-AE" altLang="zh-TW" dirty="0">
              <a:solidFill>
                <a:schemeClr val="accent6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342900">
              <a:buClr>
                <a:srgbClr val="134F5C"/>
              </a:buClr>
              <a:buSzPts val="1800"/>
              <a:buFont typeface="Droid Serif"/>
              <a:buChar char="☆"/>
            </a:pPr>
            <a:r>
              <a:rPr lang="en-US" altLang="zh-TW" sz="1600" dirty="0">
                <a:solidFill>
                  <a:srgbClr val="134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Brain Problem (BP)</a:t>
            </a:r>
            <a:r>
              <a:rPr lang="zh-TW" altLang="en-US" sz="1600" dirty="0">
                <a:solidFill>
                  <a:srgbClr val="134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：</a:t>
            </a:r>
            <a:endParaRPr lang="en-US" altLang="zh-TW" sz="1600" dirty="0">
              <a:solidFill>
                <a:srgbClr val="134F5C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Droid Serif"/>
            </a:endParaRPr>
          </a:p>
          <a:p>
            <a:pPr marL="457200"/>
            <a:r>
              <a:rPr lang="en-US" altLang="zh-TW" sz="1600" dirty="0">
                <a:solidFill>
                  <a:srgbClr val="134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	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Dimension:</a:t>
            </a:r>
            <a:r>
              <a:rPr lang="zh-TW" altLang="en-US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zh-TW" dirty="0">
              <a:solidFill>
                <a:schemeClr val="accent6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342900">
              <a:buClr>
                <a:srgbClr val="134F5C"/>
              </a:buClr>
              <a:buSzPts val="1800"/>
              <a:buFont typeface="Droid Serif"/>
              <a:buChar char="☆"/>
            </a:pPr>
            <a:r>
              <a:rPr lang="en-US" altLang="zh-TW" sz="1600" dirty="0">
                <a:solidFill>
                  <a:srgbClr val="134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Schwefel Problem (SWF)</a:t>
            </a:r>
            <a:r>
              <a:rPr lang="zh-TW" altLang="en-US" sz="1600" dirty="0">
                <a:solidFill>
                  <a:srgbClr val="134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：</a:t>
            </a:r>
            <a:endParaRPr lang="en-US" altLang="zh-TW" sz="1600" dirty="0">
              <a:solidFill>
                <a:srgbClr val="134F5C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Droid Serif"/>
            </a:endParaRPr>
          </a:p>
          <a:p>
            <a:pPr marL="571500" lvl="1">
              <a:buClr>
                <a:srgbClr val="134F5C"/>
              </a:buClr>
              <a:buSzPts val="1800"/>
            </a:pPr>
            <a:r>
              <a:rPr lang="en-US" altLang="zh-TW" sz="1600" dirty="0">
                <a:solidFill>
                  <a:srgbClr val="134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	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Dimension: 10</a:t>
            </a:r>
            <a:r>
              <a:rPr lang="zh-TW" altLang="zh-TW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zh-TW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endParaRPr lang="en-US" altLang="zh-TW" dirty="0">
              <a:solidFill>
                <a:schemeClr val="accent6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Droid Serif"/>
            </a:endParaRPr>
          </a:p>
          <a:p>
            <a:pPr marL="457200" lvl="0" indent="-342900">
              <a:spcBef>
                <a:spcPts val="600"/>
              </a:spcBef>
              <a:buClr>
                <a:srgbClr val="134F5C"/>
              </a:buClr>
              <a:buSzPts val="1800"/>
              <a:buFont typeface="Droid Serif"/>
              <a:buChar char="❄"/>
            </a:pPr>
            <a:r>
              <a:rPr lang="zh-TW" altLang="en-US" sz="1800" dirty="0">
                <a:solidFill>
                  <a:srgbClr val="134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單機排程問題比較</a:t>
            </a:r>
            <a:r>
              <a:rPr lang="en-US" altLang="zh-TW" sz="1800" dirty="0">
                <a:solidFill>
                  <a:srgbClr val="134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TGA</a:t>
            </a:r>
            <a:r>
              <a:rPr lang="zh-TW" altLang="en-US" sz="1800" dirty="0">
                <a:solidFill>
                  <a:srgbClr val="134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、</a:t>
            </a:r>
            <a:r>
              <a:rPr lang="en-US" altLang="zh-TW" sz="1800" dirty="0">
                <a:solidFill>
                  <a:srgbClr val="134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GA</a:t>
            </a:r>
          </a:p>
          <a:p>
            <a:pPr marL="914400" lvl="1" indent="-342900">
              <a:buClr>
                <a:srgbClr val="134F5C"/>
              </a:buClr>
              <a:buSzPts val="1800"/>
              <a:buFont typeface="Droid Serif"/>
              <a:buChar char="☆"/>
            </a:pPr>
            <a:r>
              <a:rPr lang="en-US" altLang="zh-TW" sz="160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4 Jobs</a:t>
            </a:r>
          </a:p>
          <a:p>
            <a:pPr marL="914400" lvl="1" indent="-342900">
              <a:buClr>
                <a:srgbClr val="134F5C"/>
              </a:buClr>
              <a:buSzPts val="1800"/>
              <a:buFont typeface="Droid Serif"/>
              <a:buChar char="☆"/>
            </a:pPr>
            <a:r>
              <a:rPr lang="en-US" altLang="zh-TW" sz="160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8 Jobs</a:t>
            </a:r>
          </a:p>
          <a:p>
            <a:pPr marL="914400" lvl="1" indent="-342900">
              <a:buClr>
                <a:srgbClr val="134F5C"/>
              </a:buClr>
              <a:buSzPts val="1800"/>
              <a:buFont typeface="Droid Serif"/>
              <a:buChar char="☆"/>
            </a:pPr>
            <a:r>
              <a:rPr lang="en-US" altLang="zh-TW" sz="160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15 Jobs</a:t>
            </a:r>
          </a:p>
          <a:p>
            <a:pPr marL="914400" lvl="1" indent="-342900">
              <a:buClr>
                <a:srgbClr val="134F5C"/>
              </a:buClr>
              <a:buSzPts val="1800"/>
              <a:buFont typeface="Droid Serif"/>
              <a:buChar char="☆"/>
            </a:pPr>
            <a:r>
              <a:rPr lang="en-US" altLang="zh-TW" sz="160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20 Jobs</a:t>
            </a:r>
          </a:p>
          <a:p>
            <a:pPr marL="114300" lvl="0">
              <a:spcBef>
                <a:spcPts val="600"/>
              </a:spcBef>
              <a:buClr>
                <a:srgbClr val="134F5C"/>
              </a:buClr>
              <a:buSzPts val="1800"/>
            </a:pPr>
            <a:endParaRPr lang="en-US" altLang="zh-TW" sz="1800" dirty="0">
              <a:solidFill>
                <a:srgbClr val="134F5C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Droid Serif"/>
            </a:endParaRPr>
          </a:p>
          <a:p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8781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1;p18">
            <a:extLst>
              <a:ext uri="{FF2B5EF4-FFF2-40B4-BE49-F238E27FC236}">
                <a16:creationId xmlns:a16="http://schemas.microsoft.com/office/drawing/2014/main" id="{830E42D2-272F-404C-B024-4ADD57AA8304}"/>
              </a:ext>
            </a:extLst>
          </p:cNvPr>
          <p:cNvSpPr txBox="1">
            <a:spLocks/>
          </p:cNvSpPr>
          <p:nvPr/>
        </p:nvSpPr>
        <p:spPr>
          <a:xfrm>
            <a:off x="1568798" y="405973"/>
            <a:ext cx="55761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程式介面介紹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B353DAC-614B-4A2E-8884-E10B0159F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81" y="1427949"/>
            <a:ext cx="4418319" cy="28674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FA8C1E3-84CF-4A2B-8DB7-3466439B8B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33"/>
          <a:stretch/>
        </p:blipFill>
        <p:spPr>
          <a:xfrm>
            <a:off x="4664208" y="1427949"/>
            <a:ext cx="4418319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951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1;p18">
            <a:extLst>
              <a:ext uri="{FF2B5EF4-FFF2-40B4-BE49-F238E27FC236}">
                <a16:creationId xmlns:a16="http://schemas.microsoft.com/office/drawing/2014/main" id="{830E42D2-272F-404C-B024-4ADD57AA8304}"/>
              </a:ext>
            </a:extLst>
          </p:cNvPr>
          <p:cNvSpPr txBox="1">
            <a:spLocks/>
          </p:cNvSpPr>
          <p:nvPr/>
        </p:nvSpPr>
        <p:spPr>
          <a:xfrm>
            <a:off x="1568798" y="405973"/>
            <a:ext cx="55761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連續型問題</a:t>
            </a:r>
            <a:r>
              <a:rPr lang="en-US" altLang="zh-TW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_</a:t>
            </a:r>
            <a:r>
              <a:rPr lang="zh-TW" alt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程式</a:t>
            </a:r>
            <a:r>
              <a:rPr lang="en-US" altLang="zh-TW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Demo</a:t>
            </a:r>
            <a:endParaRPr lang="zh-TW" altLang="en-US" sz="2800" dirty="0">
              <a:solidFill>
                <a:schemeClr val="accent6">
                  <a:lumMod val="60000"/>
                  <a:lumOff val="40000"/>
                </a:schemeClr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5B15FB-0753-4587-BCE9-FA721D0B9744}"/>
              </a:ext>
            </a:extLst>
          </p:cNvPr>
          <p:cNvSpPr/>
          <p:nvPr/>
        </p:nvSpPr>
        <p:spPr>
          <a:xfrm>
            <a:off x="2286000" y="2248668"/>
            <a:ext cx="4572000" cy="104644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000" dirty="0">
                <a:solidFill>
                  <a:srgbClr val="002060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影片網址：</a:t>
            </a:r>
            <a:endParaRPr lang="en-US" altLang="zh-TW" sz="2000" dirty="0">
              <a:solidFill>
                <a:srgbClr val="002060"/>
              </a:solidFill>
              <a:latin typeface="MS UI Gothic" panose="020B0600070205080204" pitchFamily="34" charset="-128"/>
              <a:ea typeface="MS UI Gothic" panose="020B0600070205080204" pitchFamily="34" charset="-128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zh-TW" dirty="0">
                <a:hlinkClick r:id="rId2"/>
              </a:rPr>
              <a:t>https://drive.google.com/file/d/18vQ6JpPJ1Q5XgVZ_d1lN6RDuVquWDlLa/view?usp=sharing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93635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1;p18">
            <a:extLst>
              <a:ext uri="{FF2B5EF4-FFF2-40B4-BE49-F238E27FC236}">
                <a16:creationId xmlns:a16="http://schemas.microsoft.com/office/drawing/2014/main" id="{830E42D2-272F-404C-B024-4ADD57AA8304}"/>
              </a:ext>
            </a:extLst>
          </p:cNvPr>
          <p:cNvSpPr txBox="1">
            <a:spLocks/>
          </p:cNvSpPr>
          <p:nvPr/>
        </p:nvSpPr>
        <p:spPr>
          <a:xfrm>
            <a:off x="1568798" y="405973"/>
            <a:ext cx="55761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單機排程問題</a:t>
            </a:r>
            <a:r>
              <a:rPr lang="en-US" altLang="zh-TW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_</a:t>
            </a:r>
            <a:r>
              <a:rPr lang="zh-TW" alt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程式</a:t>
            </a:r>
            <a:r>
              <a:rPr lang="en-US" altLang="zh-TW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Demo</a:t>
            </a:r>
            <a:endParaRPr lang="zh-TW" altLang="en-US" sz="2800" dirty="0">
              <a:solidFill>
                <a:schemeClr val="accent6">
                  <a:lumMod val="60000"/>
                  <a:lumOff val="40000"/>
                </a:schemeClr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8812C28-F2E5-4AF5-82EA-BCBBF51EB901}"/>
              </a:ext>
            </a:extLst>
          </p:cNvPr>
          <p:cNvSpPr/>
          <p:nvPr/>
        </p:nvSpPr>
        <p:spPr>
          <a:xfrm>
            <a:off x="2286000" y="2248668"/>
            <a:ext cx="4572000" cy="104644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000" dirty="0">
                <a:solidFill>
                  <a:srgbClr val="002060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影片網址：</a:t>
            </a:r>
            <a:endParaRPr lang="en-US" altLang="zh-TW" sz="2000" dirty="0">
              <a:solidFill>
                <a:srgbClr val="002060"/>
              </a:solidFill>
              <a:latin typeface="MS UI Gothic" panose="020B0600070205080204" pitchFamily="34" charset="-128"/>
              <a:ea typeface="MS UI Gothic" panose="020B0600070205080204" pitchFamily="34" charset="-128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zh-TW" dirty="0">
                <a:hlinkClick r:id="rId3"/>
              </a:rPr>
              <a:t>https://drive.google.com/file/d/1eugpMl6mWNZwPM30jDZftPvfGOZfuam4/view?usp=sharing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5459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"/>
          <p:cNvSpPr txBox="1">
            <a:spLocks noGrp="1"/>
          </p:cNvSpPr>
          <p:nvPr>
            <p:ph type="ctrTitle"/>
          </p:nvPr>
        </p:nvSpPr>
        <p:spPr>
          <a:xfrm>
            <a:off x="2629950" y="1659550"/>
            <a:ext cx="3884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i="0" dirty="0">
                <a:latin typeface="MS UI Gothic" panose="020B0600070205080204" pitchFamily="34" charset="-128"/>
                <a:ea typeface="MS UI Gothic" panose="020B0600070205080204" pitchFamily="34" charset="-128"/>
              </a:rPr>
              <a:t>試驗結果</a:t>
            </a:r>
            <a:endParaRPr i="0" dirty="0"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75120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1;p18">
            <a:extLst>
              <a:ext uri="{FF2B5EF4-FFF2-40B4-BE49-F238E27FC236}">
                <a16:creationId xmlns:a16="http://schemas.microsoft.com/office/drawing/2014/main" id="{D9E63FC1-6547-49A7-9234-2616FEC11A70}"/>
              </a:ext>
            </a:extLst>
          </p:cNvPr>
          <p:cNvSpPr txBox="1">
            <a:spLocks/>
          </p:cNvSpPr>
          <p:nvPr/>
        </p:nvSpPr>
        <p:spPr>
          <a:xfrm>
            <a:off x="1561114" y="290712"/>
            <a:ext cx="55761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連續型問題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3B36395-886D-4BDA-A281-936E9A1B28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06786" y="1380630"/>
            <a:ext cx="2995166" cy="1800000"/>
          </a:xfrm>
          <a:prstGeom prst="rect">
            <a:avLst/>
          </a:prstGeom>
          <a:noFill/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77D664C-943E-414B-B81A-9F9F3251B6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31" y="1380630"/>
            <a:ext cx="2995166" cy="1800000"/>
          </a:xfrm>
          <a:prstGeom prst="rect">
            <a:avLst/>
          </a:prstGeom>
          <a:noFill/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DB07443-BA70-492B-8882-7C557ECFCA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041" y="1380630"/>
            <a:ext cx="2993959" cy="1800000"/>
          </a:xfrm>
          <a:prstGeom prst="rect">
            <a:avLst/>
          </a:prstGeom>
          <a:noFill/>
        </p:spPr>
      </p:pic>
      <p:sp>
        <p:nvSpPr>
          <p:cNvPr id="19" name="Google Shape;232;p18">
            <a:extLst>
              <a:ext uri="{FF2B5EF4-FFF2-40B4-BE49-F238E27FC236}">
                <a16:creationId xmlns:a16="http://schemas.microsoft.com/office/drawing/2014/main" id="{6270F766-8E08-4BEA-9020-8DC04338E87D}"/>
              </a:ext>
            </a:extLst>
          </p:cNvPr>
          <p:cNvSpPr txBox="1">
            <a:spLocks/>
          </p:cNvSpPr>
          <p:nvPr/>
        </p:nvSpPr>
        <p:spPr>
          <a:xfrm>
            <a:off x="1167973" y="3347839"/>
            <a:ext cx="7061627" cy="11934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>
              <a:spcBef>
                <a:spcPts val="600"/>
              </a:spcBef>
              <a:buClr>
                <a:srgbClr val="134F5C"/>
              </a:buClr>
              <a:buSzPts val="1800"/>
              <a:buFont typeface="Droid Serif"/>
              <a:buChar char="❄"/>
            </a:pPr>
            <a:r>
              <a:rPr lang="en-US" altLang="zh-TW" sz="18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GA</a:t>
            </a:r>
            <a:r>
              <a:rPr lang="zh-TW" altLang="en-US" sz="18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相對於</a:t>
            </a:r>
            <a:r>
              <a:rPr lang="en-US" altLang="zh-TW" sz="18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TGA</a:t>
            </a:r>
            <a:r>
              <a:rPr lang="zh-TW" altLang="en-US" sz="18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和</a:t>
            </a:r>
            <a:r>
              <a:rPr lang="en-US" altLang="zh-TW" sz="18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PSO</a:t>
            </a:r>
            <a:r>
              <a:rPr lang="zh-TW" altLang="en-US" sz="18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而言，會得到比較好的解。</a:t>
            </a:r>
            <a:endParaRPr lang="en-US" altLang="zh-TW" sz="1800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Droid Serif"/>
            </a:endParaRPr>
          </a:p>
          <a:p>
            <a:pPr marL="457200" indent="-342900">
              <a:spcBef>
                <a:spcPts val="600"/>
              </a:spcBef>
              <a:buClr>
                <a:srgbClr val="134F5C"/>
              </a:buClr>
              <a:buSzPts val="1800"/>
              <a:buFont typeface="Droid Serif"/>
              <a:buChar char="❄"/>
            </a:pPr>
            <a:r>
              <a:rPr lang="en-US" altLang="zh-TW" sz="18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TGA</a:t>
            </a:r>
            <a:r>
              <a:rPr lang="zh-TW" altLang="en-US" sz="18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在</a:t>
            </a:r>
            <a:r>
              <a:rPr lang="en-US" altLang="zh-TW" sz="1800" dirty="0" err="1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Branin</a:t>
            </a:r>
            <a:r>
              <a:rPr lang="en-US" altLang="zh-TW" sz="18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(2)</a:t>
            </a:r>
            <a:r>
              <a:rPr lang="zh-TW" altLang="en-US" sz="18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和</a:t>
            </a:r>
            <a:r>
              <a:rPr lang="en-US" altLang="zh-TW" sz="18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Schwefel(10)</a:t>
            </a:r>
            <a:r>
              <a:rPr lang="zh-TW" altLang="en-US" sz="18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的表現會比</a:t>
            </a:r>
            <a:r>
              <a:rPr lang="en-US" altLang="zh-TW" sz="18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PSO</a:t>
            </a:r>
            <a:r>
              <a:rPr lang="zh-TW" altLang="en-US" sz="18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好，但是在</a:t>
            </a:r>
            <a:r>
              <a:rPr lang="en-US" altLang="zh-TW" sz="18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Ackley(10)</a:t>
            </a:r>
            <a:r>
              <a:rPr lang="zh-TW" altLang="en-US" sz="18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中，反而和</a:t>
            </a:r>
            <a:r>
              <a:rPr lang="en-US" altLang="zh-TW" sz="18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PSO</a:t>
            </a:r>
            <a:r>
              <a:rPr lang="zh-TW" altLang="en-US" sz="18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的差距不太大。</a:t>
            </a:r>
            <a:endParaRPr lang="en-US" altLang="zh-TW" sz="1600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56586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1;p18">
            <a:extLst>
              <a:ext uri="{FF2B5EF4-FFF2-40B4-BE49-F238E27FC236}">
                <a16:creationId xmlns:a16="http://schemas.microsoft.com/office/drawing/2014/main" id="{D9E63FC1-6547-49A7-9234-2616FEC11A70}"/>
              </a:ext>
            </a:extLst>
          </p:cNvPr>
          <p:cNvSpPr txBox="1">
            <a:spLocks/>
          </p:cNvSpPr>
          <p:nvPr/>
        </p:nvSpPr>
        <p:spPr>
          <a:xfrm>
            <a:off x="1783950" y="232153"/>
            <a:ext cx="55761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連續型問題</a:t>
            </a:r>
            <a:r>
              <a:rPr lang="en-US" altLang="zh-TW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_</a:t>
            </a:r>
            <a:r>
              <a:rPr lang="zh-TW" alt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不同維度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66336DA-D118-40FA-9F91-A81547ED3A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423" y="968021"/>
            <a:ext cx="2995165" cy="1800000"/>
          </a:xfrm>
          <a:prstGeom prst="rect">
            <a:avLst/>
          </a:prstGeom>
          <a:noFill/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B2FA92D-E2BB-47C8-93AA-198E3E8F06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3" y="2817331"/>
            <a:ext cx="2993959" cy="1800000"/>
          </a:xfrm>
          <a:prstGeom prst="rect">
            <a:avLst/>
          </a:prstGeom>
          <a:noFill/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3F917A4-E8A3-4FB9-950E-AF331E0BC6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064" y="2817331"/>
            <a:ext cx="2993959" cy="1800000"/>
          </a:xfrm>
          <a:prstGeom prst="rect">
            <a:avLst/>
          </a:prstGeom>
          <a:noFill/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EB950B8-1D1A-46AA-8C61-7ABFDA14B1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041" y="2817331"/>
            <a:ext cx="2993959" cy="1800000"/>
          </a:xfrm>
          <a:prstGeom prst="rect">
            <a:avLst/>
          </a:prstGeom>
          <a:noFill/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B4275E52-14D4-4756-9DBC-23F9503EF26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064" y="968021"/>
            <a:ext cx="2993959" cy="1800000"/>
          </a:xfrm>
          <a:prstGeom prst="rect">
            <a:avLst/>
          </a:prstGeom>
          <a:noFill/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65F2E003-07B1-4A5D-B21B-8392F21C5DC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500" y="948174"/>
            <a:ext cx="2993959" cy="1800000"/>
          </a:xfrm>
          <a:prstGeom prst="rect">
            <a:avLst/>
          </a:prstGeom>
          <a:noFill/>
        </p:spPr>
      </p:pic>
      <p:sp>
        <p:nvSpPr>
          <p:cNvPr id="17" name="Google Shape;232;p18">
            <a:extLst>
              <a:ext uri="{FF2B5EF4-FFF2-40B4-BE49-F238E27FC236}">
                <a16:creationId xmlns:a16="http://schemas.microsoft.com/office/drawing/2014/main" id="{E640FD79-93BE-4274-8C57-861DDC3BFF80}"/>
              </a:ext>
            </a:extLst>
          </p:cNvPr>
          <p:cNvSpPr txBox="1">
            <a:spLocks/>
          </p:cNvSpPr>
          <p:nvPr/>
        </p:nvSpPr>
        <p:spPr>
          <a:xfrm>
            <a:off x="1298601" y="4394038"/>
            <a:ext cx="7061627" cy="74946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>
              <a:spcBef>
                <a:spcPts val="600"/>
              </a:spcBef>
              <a:buClr>
                <a:srgbClr val="134F5C"/>
              </a:buClr>
              <a:buSzPts val="1800"/>
              <a:buFont typeface="Droid Serif"/>
              <a:buChar char="❄"/>
            </a:pPr>
            <a:r>
              <a:rPr lang="zh-TW" altLang="en-US" sz="18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在</a:t>
            </a:r>
            <a:r>
              <a:rPr lang="en-US" altLang="zh-TW" sz="18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Ackley</a:t>
            </a:r>
            <a:r>
              <a:rPr lang="zh-TW" altLang="en-US" sz="18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，維度</a:t>
            </a:r>
            <a:r>
              <a:rPr lang="en-US" altLang="zh-TW" sz="18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20</a:t>
            </a:r>
            <a:r>
              <a:rPr lang="zh-TW" altLang="en-US" sz="18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及</a:t>
            </a:r>
            <a:r>
              <a:rPr lang="en-US" altLang="zh-TW" sz="18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30</a:t>
            </a:r>
            <a:r>
              <a:rPr lang="zh-TW" altLang="en-US" sz="18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的資料集中，</a:t>
            </a:r>
            <a:r>
              <a:rPr lang="en-US" altLang="zh-TW" sz="18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PSO</a:t>
            </a:r>
            <a:r>
              <a:rPr lang="zh-TW" altLang="en-US" sz="18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的表現反而會比</a:t>
            </a:r>
            <a:r>
              <a:rPr lang="en-US" altLang="zh-TW" sz="18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TGA</a:t>
            </a:r>
            <a:r>
              <a:rPr lang="zh-TW" altLang="en-US" sz="18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好；在</a:t>
            </a:r>
            <a:r>
              <a:rPr lang="en-US" altLang="zh-TW" sz="18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Schwefel</a:t>
            </a:r>
            <a:r>
              <a:rPr lang="zh-TW" altLang="en-US" sz="18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的資料集中，</a:t>
            </a:r>
            <a:r>
              <a:rPr lang="en-US" altLang="zh-TW" sz="18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TGA</a:t>
            </a:r>
            <a:r>
              <a:rPr lang="zh-TW" altLang="en-US" sz="18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及</a:t>
            </a:r>
            <a:r>
              <a:rPr lang="en-US" altLang="zh-TW" sz="18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GA</a:t>
            </a:r>
            <a:r>
              <a:rPr lang="zh-TW" altLang="en-US" sz="18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的表現均比</a:t>
            </a:r>
            <a:r>
              <a:rPr lang="en-US" altLang="zh-TW" sz="18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PSO</a:t>
            </a:r>
            <a:r>
              <a:rPr lang="zh-TW" altLang="en-US" sz="18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好。</a:t>
            </a:r>
            <a:endParaRPr lang="en-US" altLang="zh-TW" sz="1600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29020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1;p18">
            <a:extLst>
              <a:ext uri="{FF2B5EF4-FFF2-40B4-BE49-F238E27FC236}">
                <a16:creationId xmlns:a16="http://schemas.microsoft.com/office/drawing/2014/main" id="{DBD1EE37-BD6C-476F-BBDE-ECA00F95E1D2}"/>
              </a:ext>
            </a:extLst>
          </p:cNvPr>
          <p:cNvSpPr txBox="1">
            <a:spLocks/>
          </p:cNvSpPr>
          <p:nvPr/>
        </p:nvSpPr>
        <p:spPr>
          <a:xfrm>
            <a:off x="475589" y="110458"/>
            <a:ext cx="55761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單機排程問題</a:t>
            </a:r>
            <a:r>
              <a:rPr lang="en-US" altLang="zh-TW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_</a:t>
            </a:r>
            <a:r>
              <a:rPr lang="zh-TW" alt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結果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BA00A45B-6CE8-4497-9D83-849FE1911041}"/>
              </a:ext>
            </a:extLst>
          </p:cNvPr>
          <p:cNvGrpSpPr/>
          <p:nvPr/>
        </p:nvGrpSpPr>
        <p:grpSpPr>
          <a:xfrm>
            <a:off x="1759643" y="868296"/>
            <a:ext cx="7238360" cy="4164746"/>
            <a:chOff x="0" y="192"/>
            <a:chExt cx="5270499" cy="324637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205D9FC8-CEFF-4EF8-8AD6-D40B4D922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0" y="192"/>
              <a:ext cx="2622549" cy="1576320"/>
            </a:xfrm>
            <a:prstGeom prst="rect">
              <a:avLst/>
            </a:prstGeom>
            <a:noFill/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C11595A-2FA0-4BA4-99CD-72533B1EC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647950" y="192"/>
              <a:ext cx="2622549" cy="1576320"/>
            </a:xfrm>
            <a:prstGeom prst="rect">
              <a:avLst/>
            </a:prstGeom>
            <a:noFill/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1D229D6-369A-4CA0-8C4B-12F2C420D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0" y="1670242"/>
              <a:ext cx="2622549" cy="1576320"/>
            </a:xfrm>
            <a:prstGeom prst="rect">
              <a:avLst/>
            </a:prstGeom>
            <a:noFill/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6DB53AB7-6157-48ED-91C1-16C6EA90A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647950" y="1670242"/>
              <a:ext cx="2622549" cy="1576320"/>
            </a:xfrm>
            <a:prstGeom prst="rect">
              <a:avLst/>
            </a:prstGeom>
            <a:noFill/>
          </p:spPr>
        </p:pic>
      </p:grpSp>
      <p:sp>
        <p:nvSpPr>
          <p:cNvPr id="8" name="Google Shape;232;p18">
            <a:extLst>
              <a:ext uri="{FF2B5EF4-FFF2-40B4-BE49-F238E27FC236}">
                <a16:creationId xmlns:a16="http://schemas.microsoft.com/office/drawing/2014/main" id="{C3A37429-2028-4C07-9401-5A3D6FD564F5}"/>
              </a:ext>
            </a:extLst>
          </p:cNvPr>
          <p:cNvSpPr txBox="1">
            <a:spLocks/>
          </p:cNvSpPr>
          <p:nvPr/>
        </p:nvSpPr>
        <p:spPr>
          <a:xfrm>
            <a:off x="1306285" y="3949593"/>
            <a:ext cx="7061627" cy="11939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>
              <a:spcBef>
                <a:spcPts val="600"/>
              </a:spcBef>
              <a:buClr>
                <a:srgbClr val="134F5C"/>
              </a:buClr>
              <a:buSzPts val="1800"/>
              <a:buFont typeface="Droid Serif"/>
              <a:buChar char="❄"/>
            </a:pPr>
            <a:r>
              <a:rPr lang="zh-TW" altLang="en-US" sz="18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當工作數量少的時候，</a:t>
            </a:r>
            <a:r>
              <a:rPr lang="en-US" altLang="zh-TW" sz="18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TGA</a:t>
            </a:r>
            <a:r>
              <a:rPr lang="zh-TW" altLang="en-US" sz="18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所求得的解會比</a:t>
            </a:r>
            <a:r>
              <a:rPr lang="en-US" altLang="zh-TW" sz="18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GA</a:t>
            </a:r>
            <a:r>
              <a:rPr lang="zh-TW" altLang="en-US" sz="18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來的佳</a:t>
            </a:r>
            <a:endParaRPr lang="en-US" altLang="zh-TW" sz="1800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Droid Serif"/>
            </a:endParaRPr>
          </a:p>
          <a:p>
            <a:pPr marL="457200" indent="-342900">
              <a:spcBef>
                <a:spcPts val="600"/>
              </a:spcBef>
              <a:buClr>
                <a:srgbClr val="134F5C"/>
              </a:buClr>
              <a:buSzPts val="1800"/>
              <a:buFont typeface="Droid Serif"/>
              <a:buChar char="❄"/>
            </a:pPr>
            <a:r>
              <a:rPr lang="zh-TW" altLang="en-US" sz="18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隨著工作數量的增加，兩者之間的差異有比較不明顯的，但是總體而言，</a:t>
            </a:r>
            <a:r>
              <a:rPr lang="en-US" altLang="zh-TW" sz="18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TGA</a:t>
            </a:r>
            <a:r>
              <a:rPr lang="zh-TW" altLang="en-US" sz="18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的表現有比</a:t>
            </a:r>
            <a:r>
              <a:rPr lang="en-US" altLang="zh-TW" sz="18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GA</a:t>
            </a:r>
            <a:r>
              <a:rPr lang="zh-TW" altLang="en-US" sz="18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來的好。</a:t>
            </a:r>
            <a:endParaRPr lang="en-US" altLang="zh-TW" sz="1600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8665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"/>
          <p:cNvSpPr txBox="1">
            <a:spLocks noGrp="1"/>
          </p:cNvSpPr>
          <p:nvPr>
            <p:ph type="title" idx="4294967295"/>
          </p:nvPr>
        </p:nvSpPr>
        <p:spPr>
          <a:xfrm>
            <a:off x="298588" y="558800"/>
            <a:ext cx="7529513" cy="11904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b="1" i="0" dirty="0">
                <a:solidFill>
                  <a:schemeClr val="accent4">
                    <a:lumMod val="50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Tree Growth Algorithm (TGA): </a:t>
            </a:r>
            <a:br>
              <a:rPr lang="en-US" sz="2800" b="1" i="0" dirty="0">
                <a:solidFill>
                  <a:schemeClr val="accent4">
                    <a:lumMod val="50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</a:br>
            <a:r>
              <a:rPr lang="en-US" sz="2800" b="1" i="0" dirty="0">
                <a:solidFill>
                  <a:schemeClr val="accent4">
                    <a:lumMod val="50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A novel approach for solving optimization</a:t>
            </a:r>
          </a:p>
        </p:txBody>
      </p:sp>
      <p:sp>
        <p:nvSpPr>
          <p:cNvPr id="206" name="Google Shape;206;p14"/>
          <p:cNvSpPr txBox="1"/>
          <p:nvPr/>
        </p:nvSpPr>
        <p:spPr>
          <a:xfrm>
            <a:off x="1121869" y="1749257"/>
            <a:ext cx="7284464" cy="3014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4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Droid Serif"/>
                <a:sym typeface="Droid Serif"/>
              </a:rPr>
              <a:t>Author: </a:t>
            </a:r>
            <a:endParaRPr sz="1800" dirty="0">
              <a:solidFill>
                <a:schemeClr val="accent4">
                  <a:lumMod val="7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Droid Serif"/>
              <a:sym typeface="Droid Serif"/>
            </a:endParaRPr>
          </a:p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Droid Serif"/>
                <a:sym typeface="Droid Serif"/>
              </a:rPr>
              <a:t>Armin 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Droid Serif"/>
                <a:sym typeface="Droid Serif"/>
              </a:rPr>
              <a:t>Cheraghalipour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Droid Serif"/>
                <a:sym typeface="Droid Serif"/>
              </a:rPr>
              <a:t>, Mostafa 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Droid Serif"/>
                <a:sym typeface="Droid Serif"/>
              </a:rPr>
              <a:t>Hajiaghaei-Keshteli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Droid Serif"/>
                <a:sym typeface="Droid Serif"/>
              </a:rPr>
              <a:t>, Mohammad Mahdi 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Droid Serif"/>
                <a:sym typeface="Droid Serif"/>
              </a:rPr>
              <a:t>Paydar</a:t>
            </a:r>
            <a:endParaRPr sz="1600" dirty="0">
              <a:solidFill>
                <a:schemeClr val="accent4">
                  <a:lumMod val="7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Droid Serif"/>
              <a:sym typeface="Droid Serif"/>
            </a:endParaRPr>
          </a:p>
          <a:p>
            <a:pPr lvl="0">
              <a:spcBef>
                <a:spcPts val="600"/>
              </a:spcBef>
            </a:pPr>
            <a:r>
              <a:rPr lang="en-US" altLang="zh-TW" sz="1800" b="1" dirty="0">
                <a:solidFill>
                  <a:schemeClr val="accent4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Droid Serif"/>
                <a:sym typeface="Droid Serif"/>
              </a:rPr>
              <a:t>Department: </a:t>
            </a:r>
            <a:endParaRPr lang="en-US" altLang="zh-TW" sz="1800" dirty="0">
              <a:solidFill>
                <a:schemeClr val="accent4">
                  <a:lumMod val="7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cs typeface="Droid Serif"/>
              <a:sym typeface="Droid Serif"/>
            </a:endParaRPr>
          </a:p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Droid Serif"/>
                <a:sym typeface="Droid Serif"/>
              </a:rPr>
              <a:t>Department of Industrial Engineering, University of Science and Technology of Mazandaran</a:t>
            </a:r>
          </a:p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Droid Serif"/>
                <a:sym typeface="Droid Serif"/>
              </a:rPr>
              <a:t>Department of Industrial Engineering, 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Droid Serif"/>
                <a:sym typeface="Droid Serif"/>
              </a:rPr>
              <a:t>Babol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Droid Serif"/>
                <a:sym typeface="Droid Serif"/>
              </a:rPr>
              <a:t> 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Droid Serif"/>
                <a:sym typeface="Droid Serif"/>
              </a:rPr>
              <a:t>Noshirvani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Droid Serif"/>
                <a:sym typeface="Droid Serif"/>
              </a:rPr>
              <a:t> University of Technology</a:t>
            </a:r>
          </a:p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altLang="zh-TW" sz="1800" b="1" dirty="0">
                <a:solidFill>
                  <a:schemeClr val="accent4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cs typeface="Droid Serif"/>
                <a:sym typeface="Droid Serif"/>
              </a:rPr>
              <a:t>Journal:</a:t>
            </a:r>
          </a:p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sym typeface="Droid Serif"/>
              </a:rPr>
              <a:t>Engineering Applications of Artificial Intelligence</a:t>
            </a:r>
            <a:endParaRPr sz="1200" dirty="0">
              <a:solidFill>
                <a:schemeClr val="accent4">
                  <a:lumMod val="7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  <a:sym typeface="Droid Serif"/>
            </a:endParaRPr>
          </a:p>
        </p:txBody>
      </p:sp>
      <p:pic>
        <p:nvPicPr>
          <p:cNvPr id="3" name="圖片 2">
            <a:hlinkClick r:id="rId3"/>
            <a:extLst>
              <a:ext uri="{FF2B5EF4-FFF2-40B4-BE49-F238E27FC236}">
                <a16:creationId xmlns:a16="http://schemas.microsoft.com/office/drawing/2014/main" id="{79B98BFE-EAB9-40AF-917F-F888FB7A2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775" y="3949594"/>
            <a:ext cx="808985" cy="107864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"/>
          <p:cNvSpPr txBox="1">
            <a:spLocks noGrp="1"/>
          </p:cNvSpPr>
          <p:nvPr>
            <p:ph type="ctrTitle"/>
          </p:nvPr>
        </p:nvSpPr>
        <p:spPr>
          <a:xfrm>
            <a:off x="2629950" y="1659550"/>
            <a:ext cx="3884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i="0" dirty="0">
                <a:latin typeface="MS UI Gothic" panose="020B0600070205080204" pitchFamily="34" charset="-128"/>
                <a:ea typeface="MS UI Gothic" panose="020B0600070205080204" pitchFamily="34" charset="-128"/>
              </a:rPr>
              <a:t>結論</a:t>
            </a:r>
            <a:endParaRPr i="0" dirty="0"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0446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31;p18">
            <a:extLst>
              <a:ext uri="{FF2B5EF4-FFF2-40B4-BE49-F238E27FC236}">
                <a16:creationId xmlns:a16="http://schemas.microsoft.com/office/drawing/2014/main" id="{5DA049FA-6EB1-42FD-8510-05A0BB28590A}"/>
              </a:ext>
            </a:extLst>
          </p:cNvPr>
          <p:cNvSpPr txBox="1">
            <a:spLocks/>
          </p:cNvSpPr>
          <p:nvPr/>
        </p:nvSpPr>
        <p:spPr>
          <a:xfrm>
            <a:off x="1568798" y="405973"/>
            <a:ext cx="55761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結論</a:t>
            </a:r>
          </a:p>
        </p:txBody>
      </p:sp>
      <p:sp>
        <p:nvSpPr>
          <p:cNvPr id="7" name="Google Shape;232;p18">
            <a:extLst>
              <a:ext uri="{FF2B5EF4-FFF2-40B4-BE49-F238E27FC236}">
                <a16:creationId xmlns:a16="http://schemas.microsoft.com/office/drawing/2014/main" id="{B01AEF4A-D533-4EEE-9FA6-AADBF101E40F}"/>
              </a:ext>
            </a:extLst>
          </p:cNvPr>
          <p:cNvSpPr txBox="1">
            <a:spLocks/>
          </p:cNvSpPr>
          <p:nvPr/>
        </p:nvSpPr>
        <p:spPr>
          <a:xfrm>
            <a:off x="1634950" y="1134246"/>
            <a:ext cx="6125924" cy="37835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0" indent="-342900">
              <a:spcBef>
                <a:spcPts val="600"/>
              </a:spcBef>
              <a:buClr>
                <a:srgbClr val="134F5C"/>
              </a:buClr>
              <a:buSzPts val="1800"/>
              <a:buFont typeface="Droid Serif"/>
              <a:buChar char="❄"/>
            </a:pPr>
            <a:r>
              <a:rPr lang="zh-TW" altLang="en-US" sz="1800" dirty="0">
                <a:solidFill>
                  <a:srgbClr val="134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在連續型的問題時，</a:t>
            </a:r>
            <a:r>
              <a:rPr lang="en-US" altLang="zh-TW" sz="1800" dirty="0">
                <a:solidFill>
                  <a:srgbClr val="134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TGA</a:t>
            </a:r>
            <a:r>
              <a:rPr lang="zh-TW" altLang="en-US" sz="1800" dirty="0">
                <a:solidFill>
                  <a:srgbClr val="134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的表現並沒有比</a:t>
            </a:r>
            <a:r>
              <a:rPr lang="en-US" altLang="zh-TW" sz="1800" dirty="0">
                <a:solidFill>
                  <a:srgbClr val="134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GA</a:t>
            </a:r>
            <a:r>
              <a:rPr lang="zh-TW" altLang="en-US" sz="1800" dirty="0">
                <a:solidFill>
                  <a:srgbClr val="134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好。</a:t>
            </a:r>
            <a:endParaRPr lang="en-US" altLang="zh-TW" sz="1800" dirty="0">
              <a:solidFill>
                <a:srgbClr val="134F5C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Droid Serif"/>
            </a:endParaRPr>
          </a:p>
          <a:p>
            <a:pPr marL="457200" lvl="0" indent="-342900">
              <a:spcBef>
                <a:spcPts val="600"/>
              </a:spcBef>
              <a:buClr>
                <a:srgbClr val="134F5C"/>
              </a:buClr>
              <a:buSzPts val="1800"/>
              <a:buFont typeface="Droid Serif"/>
              <a:buChar char="❄"/>
            </a:pPr>
            <a:r>
              <a:rPr lang="zh-TW" altLang="en-US" sz="1800" dirty="0">
                <a:solidFill>
                  <a:srgbClr val="134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維度越高，</a:t>
            </a:r>
            <a:r>
              <a:rPr lang="en-US" altLang="zh-TW" sz="1800" dirty="0">
                <a:solidFill>
                  <a:srgbClr val="134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TGA</a:t>
            </a:r>
            <a:r>
              <a:rPr lang="zh-TW" altLang="en-US" sz="1800" dirty="0">
                <a:solidFill>
                  <a:srgbClr val="134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、</a:t>
            </a:r>
            <a:r>
              <a:rPr lang="en-US" altLang="zh-TW" sz="1800" dirty="0">
                <a:solidFill>
                  <a:srgbClr val="134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PSO</a:t>
            </a:r>
            <a:r>
              <a:rPr lang="zh-TW" altLang="en-US" sz="1800" dirty="0">
                <a:solidFill>
                  <a:srgbClr val="134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或是</a:t>
            </a:r>
            <a:r>
              <a:rPr lang="en-US" altLang="zh-TW" sz="1800" dirty="0">
                <a:solidFill>
                  <a:srgbClr val="134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GA</a:t>
            </a:r>
            <a:r>
              <a:rPr lang="zh-TW" altLang="en-US" sz="1800" dirty="0">
                <a:solidFill>
                  <a:srgbClr val="134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的表現都有變差的趨勢。</a:t>
            </a:r>
            <a:endParaRPr lang="en-US" altLang="zh-TW" sz="1800" dirty="0">
              <a:solidFill>
                <a:srgbClr val="134F5C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Droid Serif"/>
            </a:endParaRPr>
          </a:p>
          <a:p>
            <a:pPr marL="457200" lvl="0" indent="-342900">
              <a:spcBef>
                <a:spcPts val="600"/>
              </a:spcBef>
              <a:buClr>
                <a:srgbClr val="134F5C"/>
              </a:buClr>
              <a:buSzPts val="1800"/>
              <a:buFont typeface="Droid Serif"/>
              <a:buChar char="❄"/>
            </a:pPr>
            <a:r>
              <a:rPr lang="zh-TW" altLang="en-US" sz="1800" dirty="0">
                <a:solidFill>
                  <a:srgbClr val="134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在單機排程問題時，反而是</a:t>
            </a:r>
            <a:r>
              <a:rPr lang="en-US" altLang="zh-TW" sz="1800" dirty="0">
                <a:solidFill>
                  <a:srgbClr val="134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TGA</a:t>
            </a:r>
            <a:r>
              <a:rPr lang="zh-TW" altLang="en-US" sz="1800" dirty="0">
                <a:solidFill>
                  <a:srgbClr val="134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的表現比較良好。</a:t>
            </a:r>
          </a:p>
          <a:p>
            <a:pPr marL="457200" lvl="0" indent="-342900">
              <a:spcBef>
                <a:spcPts val="600"/>
              </a:spcBef>
              <a:buClr>
                <a:srgbClr val="134F5C"/>
              </a:buClr>
              <a:buSzPts val="1800"/>
              <a:buFont typeface="Droid Serif"/>
              <a:buChar char="❄"/>
            </a:pPr>
            <a:r>
              <a:rPr lang="zh-TW" altLang="en-US" sz="1800" dirty="0">
                <a:solidFill>
                  <a:srgbClr val="134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在連續型問題時，相較於</a:t>
            </a:r>
            <a:r>
              <a:rPr lang="en-US" altLang="zh-TW" sz="1800" dirty="0">
                <a:solidFill>
                  <a:srgbClr val="134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GA</a:t>
            </a:r>
            <a:r>
              <a:rPr lang="zh-TW" altLang="en-US" sz="1800" dirty="0">
                <a:solidFill>
                  <a:srgbClr val="134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而言，</a:t>
            </a:r>
            <a:r>
              <a:rPr lang="en-US" altLang="zh-TW" sz="1800" dirty="0">
                <a:solidFill>
                  <a:srgbClr val="134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TGA</a:t>
            </a:r>
            <a:r>
              <a:rPr lang="zh-TW" altLang="en-US" sz="1800" dirty="0">
                <a:solidFill>
                  <a:srgbClr val="134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中每一棵樹所求出的</a:t>
            </a:r>
            <a:r>
              <a:rPr lang="zh-TW" alt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解比較分散</a:t>
            </a:r>
            <a:r>
              <a:rPr lang="zh-TW" altLang="en-US" sz="1800" dirty="0">
                <a:solidFill>
                  <a:srgbClr val="134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。在迭代的過程中，</a:t>
            </a:r>
            <a:r>
              <a:rPr lang="en-US" altLang="zh-TW" sz="1800" dirty="0">
                <a:solidFill>
                  <a:srgbClr val="134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TGA</a:t>
            </a:r>
            <a:r>
              <a:rPr lang="zh-TW" altLang="en-US" sz="1800" dirty="0">
                <a:solidFill>
                  <a:srgbClr val="134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求出的解往最佳解</a:t>
            </a:r>
            <a:r>
              <a:rPr lang="zh-TW" alt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移動的速度明顯比</a:t>
            </a:r>
            <a:r>
              <a:rPr lang="en-US" altLang="zh-TW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GA</a:t>
            </a:r>
            <a:r>
              <a:rPr lang="zh-TW" alt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還要來的慢</a:t>
            </a:r>
            <a:r>
              <a:rPr lang="zh-TW" altLang="en-US" sz="1800" dirty="0">
                <a:solidFill>
                  <a:srgbClr val="134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，我認為這也是造成在一樣的迭代次數的情況下，</a:t>
            </a:r>
            <a:r>
              <a:rPr lang="en-US" altLang="zh-TW" sz="1800" dirty="0">
                <a:solidFill>
                  <a:srgbClr val="134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TGA</a:t>
            </a:r>
            <a:r>
              <a:rPr lang="zh-TW" altLang="en-US" sz="1800" dirty="0">
                <a:solidFill>
                  <a:srgbClr val="134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的表現比</a:t>
            </a:r>
            <a:r>
              <a:rPr lang="en-US" altLang="zh-TW" sz="1800" dirty="0">
                <a:solidFill>
                  <a:srgbClr val="134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GA</a:t>
            </a:r>
            <a:r>
              <a:rPr lang="zh-TW" altLang="en-US" sz="1800" dirty="0">
                <a:solidFill>
                  <a:srgbClr val="134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來得差的其中一個原因。</a:t>
            </a:r>
          </a:p>
          <a:p>
            <a:pPr marL="114300" lvl="0">
              <a:spcBef>
                <a:spcPts val="600"/>
              </a:spcBef>
              <a:buClr>
                <a:srgbClr val="134F5C"/>
              </a:buClr>
              <a:buSzPts val="1800"/>
            </a:pPr>
            <a:endParaRPr lang="en-US" altLang="zh-TW" sz="1800" dirty="0">
              <a:solidFill>
                <a:srgbClr val="134F5C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Droid Serif"/>
            </a:endParaRPr>
          </a:p>
          <a:p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77705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"/>
          <p:cNvSpPr txBox="1">
            <a:spLocks noGrp="1"/>
          </p:cNvSpPr>
          <p:nvPr>
            <p:ph type="ctrTitle"/>
          </p:nvPr>
        </p:nvSpPr>
        <p:spPr>
          <a:xfrm>
            <a:off x="2629950" y="1659550"/>
            <a:ext cx="3884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i="0" dirty="0">
                <a:latin typeface="MS UI Gothic" panose="020B0600070205080204" pitchFamily="34" charset="-128"/>
                <a:ea typeface="MS UI Gothic" panose="020B0600070205080204" pitchFamily="34" charset="-128"/>
              </a:rPr>
              <a:t>簡介</a:t>
            </a:r>
            <a:endParaRPr i="0" dirty="0"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3240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8"/>
          <p:cNvSpPr txBox="1">
            <a:spLocks noGrp="1"/>
          </p:cNvSpPr>
          <p:nvPr>
            <p:ph type="title"/>
          </p:nvPr>
        </p:nvSpPr>
        <p:spPr>
          <a:xfrm>
            <a:off x="1783950" y="1066800"/>
            <a:ext cx="55761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樹木常見的行為</a:t>
            </a:r>
            <a:endParaRPr sz="2800" i="0" dirty="0">
              <a:solidFill>
                <a:schemeClr val="accent6">
                  <a:lumMod val="60000"/>
                  <a:lumOff val="40000"/>
                </a:schemeClr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232" name="Google Shape;232;p18"/>
          <p:cNvSpPr txBox="1">
            <a:spLocks noGrp="1"/>
          </p:cNvSpPr>
          <p:nvPr>
            <p:ph type="body" idx="1"/>
          </p:nvPr>
        </p:nvSpPr>
        <p:spPr>
          <a:xfrm>
            <a:off x="1857788" y="1610657"/>
            <a:ext cx="5428500" cy="23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在光線的競爭下，如果樹木被其他樹木擋到光線，它們會改變樹枝生長的方向，以獲得自由空間的光線。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繁殖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老、弱、有</a:t>
            </a:r>
            <a:r>
              <a:rPr lang="zh-TW" altLang="en-US" sz="2000">
                <a:latin typeface="微軟正黑體" panose="020B0604030504040204" pitchFamily="34" charset="-120"/>
                <a:ea typeface="微軟正黑體" panose="020B0604030504040204" pitchFamily="34" charset="-120"/>
              </a:rPr>
              <a:t>染病的樹木會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被砍伐下來</a:t>
            </a:r>
            <a:endParaRPr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E22D87B-CD2A-4CDC-86A3-BF58AFCBD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976" y="2739062"/>
            <a:ext cx="3937406" cy="22933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19">
            <a:extLst>
              <a:ext uri="{FF2B5EF4-FFF2-40B4-BE49-F238E27FC236}">
                <a16:creationId xmlns:a16="http://schemas.microsoft.com/office/drawing/2014/main" id="{3A413B9F-BD17-4E39-8824-5C41F399A373}"/>
              </a:ext>
            </a:extLst>
          </p:cNvPr>
          <p:cNvGrpSpPr/>
          <p:nvPr/>
        </p:nvGrpSpPr>
        <p:grpSpPr>
          <a:xfrm>
            <a:off x="0" y="187312"/>
            <a:ext cx="3459752" cy="1285471"/>
            <a:chOff x="3883567" y="1897911"/>
            <a:chExt cx="4038972" cy="1446643"/>
          </a:xfrm>
        </p:grpSpPr>
        <p:sp>
          <p:nvSpPr>
            <p:cNvPr id="6" name="자유형 12">
              <a:extLst>
                <a:ext uri="{FF2B5EF4-FFF2-40B4-BE49-F238E27FC236}">
                  <a16:creationId xmlns:a16="http://schemas.microsoft.com/office/drawing/2014/main" id="{01C9215C-4087-4C91-A6F5-36BAE59A4F80}"/>
                </a:ext>
              </a:extLst>
            </p:cNvPr>
            <p:cNvSpPr/>
            <p:nvPr/>
          </p:nvSpPr>
          <p:spPr>
            <a:xfrm rot="16628289">
              <a:off x="6009908" y="1431923"/>
              <a:ext cx="1019547" cy="2805715"/>
            </a:xfrm>
            <a:custGeom>
              <a:avLst/>
              <a:gdLst>
                <a:gd name="connsiteX0" fmla="*/ 0 w 10096500"/>
                <a:gd name="connsiteY0" fmla="*/ 203200 h 5740400"/>
                <a:gd name="connsiteX1" fmla="*/ 10083800 w 10096500"/>
                <a:gd name="connsiteY1" fmla="*/ 0 h 5740400"/>
                <a:gd name="connsiteX2" fmla="*/ 10096500 w 10096500"/>
                <a:gd name="connsiteY2" fmla="*/ 5549900 h 5740400"/>
                <a:gd name="connsiteX3" fmla="*/ 9906000 w 10096500"/>
                <a:gd name="connsiteY3" fmla="*/ 5448300 h 5740400"/>
                <a:gd name="connsiteX4" fmla="*/ 9499600 w 10096500"/>
                <a:gd name="connsiteY4" fmla="*/ 5575300 h 5740400"/>
                <a:gd name="connsiteX5" fmla="*/ 9105900 w 10096500"/>
                <a:gd name="connsiteY5" fmla="*/ 5448300 h 5740400"/>
                <a:gd name="connsiteX6" fmla="*/ 8801100 w 10096500"/>
                <a:gd name="connsiteY6" fmla="*/ 5575300 h 5740400"/>
                <a:gd name="connsiteX7" fmla="*/ 8572500 w 10096500"/>
                <a:gd name="connsiteY7" fmla="*/ 5549900 h 5740400"/>
                <a:gd name="connsiteX8" fmla="*/ 8343900 w 10096500"/>
                <a:gd name="connsiteY8" fmla="*/ 5588000 h 5740400"/>
                <a:gd name="connsiteX9" fmla="*/ 8089900 w 10096500"/>
                <a:gd name="connsiteY9" fmla="*/ 5549900 h 5740400"/>
                <a:gd name="connsiteX10" fmla="*/ 7899400 w 10096500"/>
                <a:gd name="connsiteY10" fmla="*/ 5626100 h 5740400"/>
                <a:gd name="connsiteX11" fmla="*/ 7607300 w 10096500"/>
                <a:gd name="connsiteY11" fmla="*/ 5549900 h 5740400"/>
                <a:gd name="connsiteX12" fmla="*/ 7442200 w 10096500"/>
                <a:gd name="connsiteY12" fmla="*/ 5676900 h 5740400"/>
                <a:gd name="connsiteX13" fmla="*/ 7086600 w 10096500"/>
                <a:gd name="connsiteY13" fmla="*/ 5613400 h 5740400"/>
                <a:gd name="connsiteX14" fmla="*/ 6870700 w 10096500"/>
                <a:gd name="connsiteY14" fmla="*/ 5689600 h 5740400"/>
                <a:gd name="connsiteX15" fmla="*/ 6502400 w 10096500"/>
                <a:gd name="connsiteY15" fmla="*/ 5651500 h 5740400"/>
                <a:gd name="connsiteX16" fmla="*/ 6375400 w 10096500"/>
                <a:gd name="connsiteY16" fmla="*/ 5689600 h 5740400"/>
                <a:gd name="connsiteX17" fmla="*/ 6210300 w 10096500"/>
                <a:gd name="connsiteY17" fmla="*/ 5613400 h 5740400"/>
                <a:gd name="connsiteX18" fmla="*/ 6108700 w 10096500"/>
                <a:gd name="connsiteY18" fmla="*/ 5664200 h 5740400"/>
                <a:gd name="connsiteX19" fmla="*/ 5892800 w 10096500"/>
                <a:gd name="connsiteY19" fmla="*/ 5651500 h 5740400"/>
                <a:gd name="connsiteX20" fmla="*/ 5765800 w 10096500"/>
                <a:gd name="connsiteY20" fmla="*/ 5664200 h 5740400"/>
                <a:gd name="connsiteX21" fmla="*/ 5575300 w 10096500"/>
                <a:gd name="connsiteY21" fmla="*/ 5575300 h 5740400"/>
                <a:gd name="connsiteX22" fmla="*/ 5473700 w 10096500"/>
                <a:gd name="connsiteY22" fmla="*/ 5562600 h 5740400"/>
                <a:gd name="connsiteX23" fmla="*/ 5422900 w 10096500"/>
                <a:gd name="connsiteY23" fmla="*/ 5600700 h 5740400"/>
                <a:gd name="connsiteX24" fmla="*/ 5384800 w 10096500"/>
                <a:gd name="connsiteY24" fmla="*/ 5664200 h 5740400"/>
                <a:gd name="connsiteX25" fmla="*/ 5257800 w 10096500"/>
                <a:gd name="connsiteY25" fmla="*/ 5613400 h 5740400"/>
                <a:gd name="connsiteX26" fmla="*/ 5207000 w 10096500"/>
                <a:gd name="connsiteY26" fmla="*/ 5562600 h 5740400"/>
                <a:gd name="connsiteX27" fmla="*/ 5092700 w 10096500"/>
                <a:gd name="connsiteY27" fmla="*/ 5562600 h 5740400"/>
                <a:gd name="connsiteX28" fmla="*/ 5092700 w 10096500"/>
                <a:gd name="connsiteY28" fmla="*/ 5638800 h 5740400"/>
                <a:gd name="connsiteX29" fmla="*/ 4953000 w 10096500"/>
                <a:gd name="connsiteY29" fmla="*/ 5575300 h 5740400"/>
                <a:gd name="connsiteX30" fmla="*/ 4813300 w 10096500"/>
                <a:gd name="connsiteY30" fmla="*/ 5575300 h 5740400"/>
                <a:gd name="connsiteX31" fmla="*/ 4597400 w 10096500"/>
                <a:gd name="connsiteY31" fmla="*/ 5613400 h 5740400"/>
                <a:gd name="connsiteX32" fmla="*/ 4343400 w 10096500"/>
                <a:gd name="connsiteY32" fmla="*/ 5689600 h 5740400"/>
                <a:gd name="connsiteX33" fmla="*/ 4216400 w 10096500"/>
                <a:gd name="connsiteY33" fmla="*/ 5626100 h 5740400"/>
                <a:gd name="connsiteX34" fmla="*/ 3962400 w 10096500"/>
                <a:gd name="connsiteY34" fmla="*/ 5600700 h 5740400"/>
                <a:gd name="connsiteX35" fmla="*/ 3873500 w 10096500"/>
                <a:gd name="connsiteY35" fmla="*/ 5600700 h 5740400"/>
                <a:gd name="connsiteX36" fmla="*/ 3670300 w 10096500"/>
                <a:gd name="connsiteY36" fmla="*/ 5664200 h 5740400"/>
                <a:gd name="connsiteX37" fmla="*/ 3505200 w 10096500"/>
                <a:gd name="connsiteY37" fmla="*/ 5651500 h 5740400"/>
                <a:gd name="connsiteX38" fmla="*/ 3340100 w 10096500"/>
                <a:gd name="connsiteY38" fmla="*/ 5626100 h 5740400"/>
                <a:gd name="connsiteX39" fmla="*/ 3073400 w 10096500"/>
                <a:gd name="connsiteY39" fmla="*/ 5651500 h 5740400"/>
                <a:gd name="connsiteX40" fmla="*/ 2819400 w 10096500"/>
                <a:gd name="connsiteY40" fmla="*/ 5626100 h 5740400"/>
                <a:gd name="connsiteX41" fmla="*/ 2679700 w 10096500"/>
                <a:gd name="connsiteY41" fmla="*/ 5549900 h 5740400"/>
                <a:gd name="connsiteX42" fmla="*/ 2565400 w 10096500"/>
                <a:gd name="connsiteY42" fmla="*/ 5549900 h 5740400"/>
                <a:gd name="connsiteX43" fmla="*/ 2425700 w 10096500"/>
                <a:gd name="connsiteY43" fmla="*/ 5600700 h 5740400"/>
                <a:gd name="connsiteX44" fmla="*/ 2324100 w 10096500"/>
                <a:gd name="connsiteY44" fmla="*/ 5664200 h 5740400"/>
                <a:gd name="connsiteX45" fmla="*/ 2171700 w 10096500"/>
                <a:gd name="connsiteY45" fmla="*/ 5638800 h 5740400"/>
                <a:gd name="connsiteX46" fmla="*/ 2171700 w 10096500"/>
                <a:gd name="connsiteY46" fmla="*/ 5740400 h 5740400"/>
                <a:gd name="connsiteX47" fmla="*/ 2044700 w 10096500"/>
                <a:gd name="connsiteY47" fmla="*/ 5613400 h 5740400"/>
                <a:gd name="connsiteX48" fmla="*/ 1930400 w 10096500"/>
                <a:gd name="connsiteY48" fmla="*/ 5613400 h 5740400"/>
                <a:gd name="connsiteX49" fmla="*/ 1803400 w 10096500"/>
                <a:gd name="connsiteY49" fmla="*/ 5689600 h 5740400"/>
                <a:gd name="connsiteX50" fmla="*/ 1498600 w 10096500"/>
                <a:gd name="connsiteY50" fmla="*/ 5651500 h 5740400"/>
                <a:gd name="connsiteX51" fmla="*/ 1104900 w 10096500"/>
                <a:gd name="connsiteY51" fmla="*/ 5651500 h 5740400"/>
                <a:gd name="connsiteX52" fmla="*/ 711200 w 10096500"/>
                <a:gd name="connsiteY52" fmla="*/ 5638800 h 5740400"/>
                <a:gd name="connsiteX53" fmla="*/ 139700 w 10096500"/>
                <a:gd name="connsiteY53" fmla="*/ 5613400 h 5740400"/>
                <a:gd name="connsiteX54" fmla="*/ 0 w 10096500"/>
                <a:gd name="connsiteY54" fmla="*/ 203200 h 5740400"/>
                <a:gd name="connsiteX0" fmla="*/ 0 w 10096500"/>
                <a:gd name="connsiteY0" fmla="*/ 38100 h 5740400"/>
                <a:gd name="connsiteX1" fmla="*/ 10083800 w 10096500"/>
                <a:gd name="connsiteY1" fmla="*/ 0 h 5740400"/>
                <a:gd name="connsiteX2" fmla="*/ 10096500 w 10096500"/>
                <a:gd name="connsiteY2" fmla="*/ 5549900 h 5740400"/>
                <a:gd name="connsiteX3" fmla="*/ 9906000 w 10096500"/>
                <a:gd name="connsiteY3" fmla="*/ 5448300 h 5740400"/>
                <a:gd name="connsiteX4" fmla="*/ 9499600 w 10096500"/>
                <a:gd name="connsiteY4" fmla="*/ 5575300 h 5740400"/>
                <a:gd name="connsiteX5" fmla="*/ 9105900 w 10096500"/>
                <a:gd name="connsiteY5" fmla="*/ 5448300 h 5740400"/>
                <a:gd name="connsiteX6" fmla="*/ 8801100 w 10096500"/>
                <a:gd name="connsiteY6" fmla="*/ 5575300 h 5740400"/>
                <a:gd name="connsiteX7" fmla="*/ 8572500 w 10096500"/>
                <a:gd name="connsiteY7" fmla="*/ 5549900 h 5740400"/>
                <a:gd name="connsiteX8" fmla="*/ 8343900 w 10096500"/>
                <a:gd name="connsiteY8" fmla="*/ 5588000 h 5740400"/>
                <a:gd name="connsiteX9" fmla="*/ 8089900 w 10096500"/>
                <a:gd name="connsiteY9" fmla="*/ 5549900 h 5740400"/>
                <a:gd name="connsiteX10" fmla="*/ 7899400 w 10096500"/>
                <a:gd name="connsiteY10" fmla="*/ 5626100 h 5740400"/>
                <a:gd name="connsiteX11" fmla="*/ 7607300 w 10096500"/>
                <a:gd name="connsiteY11" fmla="*/ 5549900 h 5740400"/>
                <a:gd name="connsiteX12" fmla="*/ 7442200 w 10096500"/>
                <a:gd name="connsiteY12" fmla="*/ 5676900 h 5740400"/>
                <a:gd name="connsiteX13" fmla="*/ 7086600 w 10096500"/>
                <a:gd name="connsiteY13" fmla="*/ 5613400 h 5740400"/>
                <a:gd name="connsiteX14" fmla="*/ 6870700 w 10096500"/>
                <a:gd name="connsiteY14" fmla="*/ 5689600 h 5740400"/>
                <a:gd name="connsiteX15" fmla="*/ 6502400 w 10096500"/>
                <a:gd name="connsiteY15" fmla="*/ 5651500 h 5740400"/>
                <a:gd name="connsiteX16" fmla="*/ 6375400 w 10096500"/>
                <a:gd name="connsiteY16" fmla="*/ 5689600 h 5740400"/>
                <a:gd name="connsiteX17" fmla="*/ 6210300 w 10096500"/>
                <a:gd name="connsiteY17" fmla="*/ 5613400 h 5740400"/>
                <a:gd name="connsiteX18" fmla="*/ 6108700 w 10096500"/>
                <a:gd name="connsiteY18" fmla="*/ 5664200 h 5740400"/>
                <a:gd name="connsiteX19" fmla="*/ 5892800 w 10096500"/>
                <a:gd name="connsiteY19" fmla="*/ 5651500 h 5740400"/>
                <a:gd name="connsiteX20" fmla="*/ 5765800 w 10096500"/>
                <a:gd name="connsiteY20" fmla="*/ 5664200 h 5740400"/>
                <a:gd name="connsiteX21" fmla="*/ 5575300 w 10096500"/>
                <a:gd name="connsiteY21" fmla="*/ 5575300 h 5740400"/>
                <a:gd name="connsiteX22" fmla="*/ 5473700 w 10096500"/>
                <a:gd name="connsiteY22" fmla="*/ 5562600 h 5740400"/>
                <a:gd name="connsiteX23" fmla="*/ 5422900 w 10096500"/>
                <a:gd name="connsiteY23" fmla="*/ 5600700 h 5740400"/>
                <a:gd name="connsiteX24" fmla="*/ 5384800 w 10096500"/>
                <a:gd name="connsiteY24" fmla="*/ 5664200 h 5740400"/>
                <a:gd name="connsiteX25" fmla="*/ 5257800 w 10096500"/>
                <a:gd name="connsiteY25" fmla="*/ 5613400 h 5740400"/>
                <a:gd name="connsiteX26" fmla="*/ 5207000 w 10096500"/>
                <a:gd name="connsiteY26" fmla="*/ 5562600 h 5740400"/>
                <a:gd name="connsiteX27" fmla="*/ 5092700 w 10096500"/>
                <a:gd name="connsiteY27" fmla="*/ 5562600 h 5740400"/>
                <a:gd name="connsiteX28" fmla="*/ 5092700 w 10096500"/>
                <a:gd name="connsiteY28" fmla="*/ 5638800 h 5740400"/>
                <a:gd name="connsiteX29" fmla="*/ 4953000 w 10096500"/>
                <a:gd name="connsiteY29" fmla="*/ 5575300 h 5740400"/>
                <a:gd name="connsiteX30" fmla="*/ 4813300 w 10096500"/>
                <a:gd name="connsiteY30" fmla="*/ 5575300 h 5740400"/>
                <a:gd name="connsiteX31" fmla="*/ 4597400 w 10096500"/>
                <a:gd name="connsiteY31" fmla="*/ 5613400 h 5740400"/>
                <a:gd name="connsiteX32" fmla="*/ 4343400 w 10096500"/>
                <a:gd name="connsiteY32" fmla="*/ 5689600 h 5740400"/>
                <a:gd name="connsiteX33" fmla="*/ 4216400 w 10096500"/>
                <a:gd name="connsiteY33" fmla="*/ 5626100 h 5740400"/>
                <a:gd name="connsiteX34" fmla="*/ 3962400 w 10096500"/>
                <a:gd name="connsiteY34" fmla="*/ 5600700 h 5740400"/>
                <a:gd name="connsiteX35" fmla="*/ 3873500 w 10096500"/>
                <a:gd name="connsiteY35" fmla="*/ 5600700 h 5740400"/>
                <a:gd name="connsiteX36" fmla="*/ 3670300 w 10096500"/>
                <a:gd name="connsiteY36" fmla="*/ 5664200 h 5740400"/>
                <a:gd name="connsiteX37" fmla="*/ 3505200 w 10096500"/>
                <a:gd name="connsiteY37" fmla="*/ 5651500 h 5740400"/>
                <a:gd name="connsiteX38" fmla="*/ 3340100 w 10096500"/>
                <a:gd name="connsiteY38" fmla="*/ 5626100 h 5740400"/>
                <a:gd name="connsiteX39" fmla="*/ 3073400 w 10096500"/>
                <a:gd name="connsiteY39" fmla="*/ 5651500 h 5740400"/>
                <a:gd name="connsiteX40" fmla="*/ 2819400 w 10096500"/>
                <a:gd name="connsiteY40" fmla="*/ 5626100 h 5740400"/>
                <a:gd name="connsiteX41" fmla="*/ 2679700 w 10096500"/>
                <a:gd name="connsiteY41" fmla="*/ 5549900 h 5740400"/>
                <a:gd name="connsiteX42" fmla="*/ 2565400 w 10096500"/>
                <a:gd name="connsiteY42" fmla="*/ 5549900 h 5740400"/>
                <a:gd name="connsiteX43" fmla="*/ 2425700 w 10096500"/>
                <a:gd name="connsiteY43" fmla="*/ 5600700 h 5740400"/>
                <a:gd name="connsiteX44" fmla="*/ 2324100 w 10096500"/>
                <a:gd name="connsiteY44" fmla="*/ 5664200 h 5740400"/>
                <a:gd name="connsiteX45" fmla="*/ 2171700 w 10096500"/>
                <a:gd name="connsiteY45" fmla="*/ 5638800 h 5740400"/>
                <a:gd name="connsiteX46" fmla="*/ 2171700 w 10096500"/>
                <a:gd name="connsiteY46" fmla="*/ 5740400 h 5740400"/>
                <a:gd name="connsiteX47" fmla="*/ 2044700 w 10096500"/>
                <a:gd name="connsiteY47" fmla="*/ 5613400 h 5740400"/>
                <a:gd name="connsiteX48" fmla="*/ 1930400 w 10096500"/>
                <a:gd name="connsiteY48" fmla="*/ 5613400 h 5740400"/>
                <a:gd name="connsiteX49" fmla="*/ 1803400 w 10096500"/>
                <a:gd name="connsiteY49" fmla="*/ 5689600 h 5740400"/>
                <a:gd name="connsiteX50" fmla="*/ 1498600 w 10096500"/>
                <a:gd name="connsiteY50" fmla="*/ 5651500 h 5740400"/>
                <a:gd name="connsiteX51" fmla="*/ 1104900 w 10096500"/>
                <a:gd name="connsiteY51" fmla="*/ 5651500 h 5740400"/>
                <a:gd name="connsiteX52" fmla="*/ 711200 w 10096500"/>
                <a:gd name="connsiteY52" fmla="*/ 5638800 h 5740400"/>
                <a:gd name="connsiteX53" fmla="*/ 139700 w 10096500"/>
                <a:gd name="connsiteY53" fmla="*/ 5613400 h 5740400"/>
                <a:gd name="connsiteX54" fmla="*/ 0 w 10096500"/>
                <a:gd name="connsiteY54" fmla="*/ 38100 h 5740400"/>
                <a:gd name="connsiteX0" fmla="*/ 0 w 10097062"/>
                <a:gd name="connsiteY0" fmla="*/ 0 h 5702300"/>
                <a:gd name="connsiteX1" fmla="*/ 10095747 w 10097062"/>
                <a:gd name="connsiteY1" fmla="*/ 25400 h 5702300"/>
                <a:gd name="connsiteX2" fmla="*/ 10096500 w 10097062"/>
                <a:gd name="connsiteY2" fmla="*/ 5511800 h 5702300"/>
                <a:gd name="connsiteX3" fmla="*/ 9906000 w 10097062"/>
                <a:gd name="connsiteY3" fmla="*/ 5410200 h 5702300"/>
                <a:gd name="connsiteX4" fmla="*/ 9499600 w 10097062"/>
                <a:gd name="connsiteY4" fmla="*/ 5537200 h 5702300"/>
                <a:gd name="connsiteX5" fmla="*/ 9105900 w 10097062"/>
                <a:gd name="connsiteY5" fmla="*/ 5410200 h 5702300"/>
                <a:gd name="connsiteX6" fmla="*/ 8801100 w 10097062"/>
                <a:gd name="connsiteY6" fmla="*/ 5537200 h 5702300"/>
                <a:gd name="connsiteX7" fmla="*/ 8572500 w 10097062"/>
                <a:gd name="connsiteY7" fmla="*/ 5511800 h 5702300"/>
                <a:gd name="connsiteX8" fmla="*/ 8343900 w 10097062"/>
                <a:gd name="connsiteY8" fmla="*/ 5549900 h 5702300"/>
                <a:gd name="connsiteX9" fmla="*/ 8089900 w 10097062"/>
                <a:gd name="connsiteY9" fmla="*/ 5511800 h 5702300"/>
                <a:gd name="connsiteX10" fmla="*/ 7899400 w 10097062"/>
                <a:gd name="connsiteY10" fmla="*/ 5588000 h 5702300"/>
                <a:gd name="connsiteX11" fmla="*/ 7607300 w 10097062"/>
                <a:gd name="connsiteY11" fmla="*/ 5511800 h 5702300"/>
                <a:gd name="connsiteX12" fmla="*/ 7442200 w 10097062"/>
                <a:gd name="connsiteY12" fmla="*/ 5638800 h 5702300"/>
                <a:gd name="connsiteX13" fmla="*/ 7086600 w 10097062"/>
                <a:gd name="connsiteY13" fmla="*/ 5575300 h 5702300"/>
                <a:gd name="connsiteX14" fmla="*/ 6870700 w 10097062"/>
                <a:gd name="connsiteY14" fmla="*/ 5651500 h 5702300"/>
                <a:gd name="connsiteX15" fmla="*/ 6502400 w 10097062"/>
                <a:gd name="connsiteY15" fmla="*/ 5613400 h 5702300"/>
                <a:gd name="connsiteX16" fmla="*/ 6375400 w 10097062"/>
                <a:gd name="connsiteY16" fmla="*/ 5651500 h 5702300"/>
                <a:gd name="connsiteX17" fmla="*/ 6210300 w 10097062"/>
                <a:gd name="connsiteY17" fmla="*/ 5575300 h 5702300"/>
                <a:gd name="connsiteX18" fmla="*/ 6108700 w 10097062"/>
                <a:gd name="connsiteY18" fmla="*/ 5626100 h 5702300"/>
                <a:gd name="connsiteX19" fmla="*/ 5892800 w 10097062"/>
                <a:gd name="connsiteY19" fmla="*/ 5613400 h 5702300"/>
                <a:gd name="connsiteX20" fmla="*/ 5765800 w 10097062"/>
                <a:gd name="connsiteY20" fmla="*/ 5626100 h 5702300"/>
                <a:gd name="connsiteX21" fmla="*/ 5575300 w 10097062"/>
                <a:gd name="connsiteY21" fmla="*/ 5537200 h 5702300"/>
                <a:gd name="connsiteX22" fmla="*/ 5473700 w 10097062"/>
                <a:gd name="connsiteY22" fmla="*/ 5524500 h 5702300"/>
                <a:gd name="connsiteX23" fmla="*/ 5422900 w 10097062"/>
                <a:gd name="connsiteY23" fmla="*/ 5562600 h 5702300"/>
                <a:gd name="connsiteX24" fmla="*/ 5384800 w 10097062"/>
                <a:gd name="connsiteY24" fmla="*/ 5626100 h 5702300"/>
                <a:gd name="connsiteX25" fmla="*/ 5257800 w 10097062"/>
                <a:gd name="connsiteY25" fmla="*/ 5575300 h 5702300"/>
                <a:gd name="connsiteX26" fmla="*/ 5207000 w 10097062"/>
                <a:gd name="connsiteY26" fmla="*/ 5524500 h 5702300"/>
                <a:gd name="connsiteX27" fmla="*/ 5092700 w 10097062"/>
                <a:gd name="connsiteY27" fmla="*/ 5524500 h 5702300"/>
                <a:gd name="connsiteX28" fmla="*/ 5092700 w 10097062"/>
                <a:gd name="connsiteY28" fmla="*/ 5600700 h 5702300"/>
                <a:gd name="connsiteX29" fmla="*/ 4953000 w 10097062"/>
                <a:gd name="connsiteY29" fmla="*/ 5537200 h 5702300"/>
                <a:gd name="connsiteX30" fmla="*/ 4813300 w 10097062"/>
                <a:gd name="connsiteY30" fmla="*/ 5537200 h 5702300"/>
                <a:gd name="connsiteX31" fmla="*/ 4597400 w 10097062"/>
                <a:gd name="connsiteY31" fmla="*/ 5575300 h 5702300"/>
                <a:gd name="connsiteX32" fmla="*/ 4343400 w 10097062"/>
                <a:gd name="connsiteY32" fmla="*/ 5651500 h 5702300"/>
                <a:gd name="connsiteX33" fmla="*/ 4216400 w 10097062"/>
                <a:gd name="connsiteY33" fmla="*/ 5588000 h 5702300"/>
                <a:gd name="connsiteX34" fmla="*/ 3962400 w 10097062"/>
                <a:gd name="connsiteY34" fmla="*/ 5562600 h 5702300"/>
                <a:gd name="connsiteX35" fmla="*/ 3873500 w 10097062"/>
                <a:gd name="connsiteY35" fmla="*/ 5562600 h 5702300"/>
                <a:gd name="connsiteX36" fmla="*/ 3670300 w 10097062"/>
                <a:gd name="connsiteY36" fmla="*/ 5626100 h 5702300"/>
                <a:gd name="connsiteX37" fmla="*/ 3505200 w 10097062"/>
                <a:gd name="connsiteY37" fmla="*/ 5613400 h 5702300"/>
                <a:gd name="connsiteX38" fmla="*/ 3340100 w 10097062"/>
                <a:gd name="connsiteY38" fmla="*/ 5588000 h 5702300"/>
                <a:gd name="connsiteX39" fmla="*/ 3073400 w 10097062"/>
                <a:gd name="connsiteY39" fmla="*/ 5613400 h 5702300"/>
                <a:gd name="connsiteX40" fmla="*/ 2819400 w 10097062"/>
                <a:gd name="connsiteY40" fmla="*/ 5588000 h 5702300"/>
                <a:gd name="connsiteX41" fmla="*/ 2679700 w 10097062"/>
                <a:gd name="connsiteY41" fmla="*/ 5511800 h 5702300"/>
                <a:gd name="connsiteX42" fmla="*/ 2565400 w 10097062"/>
                <a:gd name="connsiteY42" fmla="*/ 5511800 h 5702300"/>
                <a:gd name="connsiteX43" fmla="*/ 2425700 w 10097062"/>
                <a:gd name="connsiteY43" fmla="*/ 5562600 h 5702300"/>
                <a:gd name="connsiteX44" fmla="*/ 2324100 w 10097062"/>
                <a:gd name="connsiteY44" fmla="*/ 5626100 h 5702300"/>
                <a:gd name="connsiteX45" fmla="*/ 2171700 w 10097062"/>
                <a:gd name="connsiteY45" fmla="*/ 5600700 h 5702300"/>
                <a:gd name="connsiteX46" fmla="*/ 2171700 w 10097062"/>
                <a:gd name="connsiteY46" fmla="*/ 5702300 h 5702300"/>
                <a:gd name="connsiteX47" fmla="*/ 2044700 w 10097062"/>
                <a:gd name="connsiteY47" fmla="*/ 5575300 h 5702300"/>
                <a:gd name="connsiteX48" fmla="*/ 1930400 w 10097062"/>
                <a:gd name="connsiteY48" fmla="*/ 5575300 h 5702300"/>
                <a:gd name="connsiteX49" fmla="*/ 1803400 w 10097062"/>
                <a:gd name="connsiteY49" fmla="*/ 5651500 h 5702300"/>
                <a:gd name="connsiteX50" fmla="*/ 1498600 w 10097062"/>
                <a:gd name="connsiteY50" fmla="*/ 5613400 h 5702300"/>
                <a:gd name="connsiteX51" fmla="*/ 1104900 w 10097062"/>
                <a:gd name="connsiteY51" fmla="*/ 5613400 h 5702300"/>
                <a:gd name="connsiteX52" fmla="*/ 711200 w 10097062"/>
                <a:gd name="connsiteY52" fmla="*/ 5600700 h 5702300"/>
                <a:gd name="connsiteX53" fmla="*/ 139700 w 10097062"/>
                <a:gd name="connsiteY53" fmla="*/ 5575300 h 5702300"/>
                <a:gd name="connsiteX54" fmla="*/ 0 w 10097062"/>
                <a:gd name="connsiteY54" fmla="*/ 0 h 5702300"/>
                <a:gd name="connsiteX0" fmla="*/ 0 w 10097062"/>
                <a:gd name="connsiteY0" fmla="*/ 0 h 5702300"/>
                <a:gd name="connsiteX1" fmla="*/ 10095747 w 10097062"/>
                <a:gd name="connsiteY1" fmla="*/ 25400 h 5702300"/>
                <a:gd name="connsiteX2" fmla="*/ 10096500 w 10097062"/>
                <a:gd name="connsiteY2" fmla="*/ 5511800 h 5702300"/>
                <a:gd name="connsiteX3" fmla="*/ 9906000 w 10097062"/>
                <a:gd name="connsiteY3" fmla="*/ 5410200 h 5702300"/>
                <a:gd name="connsiteX4" fmla="*/ 9499600 w 10097062"/>
                <a:gd name="connsiteY4" fmla="*/ 5537200 h 5702300"/>
                <a:gd name="connsiteX5" fmla="*/ 9105900 w 10097062"/>
                <a:gd name="connsiteY5" fmla="*/ 5410200 h 5702300"/>
                <a:gd name="connsiteX6" fmla="*/ 8801100 w 10097062"/>
                <a:gd name="connsiteY6" fmla="*/ 5537200 h 5702300"/>
                <a:gd name="connsiteX7" fmla="*/ 8572500 w 10097062"/>
                <a:gd name="connsiteY7" fmla="*/ 5511800 h 5702300"/>
                <a:gd name="connsiteX8" fmla="*/ 8343900 w 10097062"/>
                <a:gd name="connsiteY8" fmla="*/ 5549900 h 5702300"/>
                <a:gd name="connsiteX9" fmla="*/ 8089900 w 10097062"/>
                <a:gd name="connsiteY9" fmla="*/ 5511800 h 5702300"/>
                <a:gd name="connsiteX10" fmla="*/ 7899400 w 10097062"/>
                <a:gd name="connsiteY10" fmla="*/ 5588000 h 5702300"/>
                <a:gd name="connsiteX11" fmla="*/ 7607300 w 10097062"/>
                <a:gd name="connsiteY11" fmla="*/ 5511800 h 5702300"/>
                <a:gd name="connsiteX12" fmla="*/ 7442200 w 10097062"/>
                <a:gd name="connsiteY12" fmla="*/ 5638800 h 5702300"/>
                <a:gd name="connsiteX13" fmla="*/ 7086600 w 10097062"/>
                <a:gd name="connsiteY13" fmla="*/ 5575300 h 5702300"/>
                <a:gd name="connsiteX14" fmla="*/ 6870700 w 10097062"/>
                <a:gd name="connsiteY14" fmla="*/ 5651500 h 5702300"/>
                <a:gd name="connsiteX15" fmla="*/ 6502400 w 10097062"/>
                <a:gd name="connsiteY15" fmla="*/ 5613400 h 5702300"/>
                <a:gd name="connsiteX16" fmla="*/ 6375400 w 10097062"/>
                <a:gd name="connsiteY16" fmla="*/ 5651500 h 5702300"/>
                <a:gd name="connsiteX17" fmla="*/ 6210300 w 10097062"/>
                <a:gd name="connsiteY17" fmla="*/ 5575300 h 5702300"/>
                <a:gd name="connsiteX18" fmla="*/ 6108700 w 10097062"/>
                <a:gd name="connsiteY18" fmla="*/ 5626100 h 5702300"/>
                <a:gd name="connsiteX19" fmla="*/ 5892800 w 10097062"/>
                <a:gd name="connsiteY19" fmla="*/ 5613400 h 5702300"/>
                <a:gd name="connsiteX20" fmla="*/ 5765800 w 10097062"/>
                <a:gd name="connsiteY20" fmla="*/ 5626100 h 5702300"/>
                <a:gd name="connsiteX21" fmla="*/ 5575300 w 10097062"/>
                <a:gd name="connsiteY21" fmla="*/ 5537200 h 5702300"/>
                <a:gd name="connsiteX22" fmla="*/ 5473700 w 10097062"/>
                <a:gd name="connsiteY22" fmla="*/ 5524500 h 5702300"/>
                <a:gd name="connsiteX23" fmla="*/ 5422900 w 10097062"/>
                <a:gd name="connsiteY23" fmla="*/ 5562600 h 5702300"/>
                <a:gd name="connsiteX24" fmla="*/ 5384800 w 10097062"/>
                <a:gd name="connsiteY24" fmla="*/ 5626100 h 5702300"/>
                <a:gd name="connsiteX25" fmla="*/ 5257800 w 10097062"/>
                <a:gd name="connsiteY25" fmla="*/ 5575300 h 5702300"/>
                <a:gd name="connsiteX26" fmla="*/ 5207000 w 10097062"/>
                <a:gd name="connsiteY26" fmla="*/ 5524500 h 5702300"/>
                <a:gd name="connsiteX27" fmla="*/ 5092700 w 10097062"/>
                <a:gd name="connsiteY27" fmla="*/ 5524500 h 5702300"/>
                <a:gd name="connsiteX28" fmla="*/ 5092700 w 10097062"/>
                <a:gd name="connsiteY28" fmla="*/ 5600700 h 5702300"/>
                <a:gd name="connsiteX29" fmla="*/ 4953000 w 10097062"/>
                <a:gd name="connsiteY29" fmla="*/ 5537200 h 5702300"/>
                <a:gd name="connsiteX30" fmla="*/ 4813300 w 10097062"/>
                <a:gd name="connsiteY30" fmla="*/ 5537200 h 5702300"/>
                <a:gd name="connsiteX31" fmla="*/ 4597400 w 10097062"/>
                <a:gd name="connsiteY31" fmla="*/ 5575300 h 5702300"/>
                <a:gd name="connsiteX32" fmla="*/ 4343400 w 10097062"/>
                <a:gd name="connsiteY32" fmla="*/ 5651500 h 5702300"/>
                <a:gd name="connsiteX33" fmla="*/ 4216400 w 10097062"/>
                <a:gd name="connsiteY33" fmla="*/ 5588000 h 5702300"/>
                <a:gd name="connsiteX34" fmla="*/ 3962400 w 10097062"/>
                <a:gd name="connsiteY34" fmla="*/ 5562600 h 5702300"/>
                <a:gd name="connsiteX35" fmla="*/ 3873500 w 10097062"/>
                <a:gd name="connsiteY35" fmla="*/ 5562600 h 5702300"/>
                <a:gd name="connsiteX36" fmla="*/ 3670300 w 10097062"/>
                <a:gd name="connsiteY36" fmla="*/ 5626100 h 5702300"/>
                <a:gd name="connsiteX37" fmla="*/ 3505200 w 10097062"/>
                <a:gd name="connsiteY37" fmla="*/ 5613400 h 5702300"/>
                <a:gd name="connsiteX38" fmla="*/ 3340100 w 10097062"/>
                <a:gd name="connsiteY38" fmla="*/ 5588000 h 5702300"/>
                <a:gd name="connsiteX39" fmla="*/ 3073400 w 10097062"/>
                <a:gd name="connsiteY39" fmla="*/ 5613400 h 5702300"/>
                <a:gd name="connsiteX40" fmla="*/ 2819400 w 10097062"/>
                <a:gd name="connsiteY40" fmla="*/ 5588000 h 5702300"/>
                <a:gd name="connsiteX41" fmla="*/ 2679700 w 10097062"/>
                <a:gd name="connsiteY41" fmla="*/ 5511800 h 5702300"/>
                <a:gd name="connsiteX42" fmla="*/ 2565400 w 10097062"/>
                <a:gd name="connsiteY42" fmla="*/ 5511800 h 5702300"/>
                <a:gd name="connsiteX43" fmla="*/ 2425700 w 10097062"/>
                <a:gd name="connsiteY43" fmla="*/ 5562600 h 5702300"/>
                <a:gd name="connsiteX44" fmla="*/ 2324100 w 10097062"/>
                <a:gd name="connsiteY44" fmla="*/ 5626100 h 5702300"/>
                <a:gd name="connsiteX45" fmla="*/ 2171700 w 10097062"/>
                <a:gd name="connsiteY45" fmla="*/ 5600700 h 5702300"/>
                <a:gd name="connsiteX46" fmla="*/ 2171700 w 10097062"/>
                <a:gd name="connsiteY46" fmla="*/ 5702300 h 5702300"/>
                <a:gd name="connsiteX47" fmla="*/ 2044700 w 10097062"/>
                <a:gd name="connsiteY47" fmla="*/ 5575300 h 5702300"/>
                <a:gd name="connsiteX48" fmla="*/ 1930400 w 10097062"/>
                <a:gd name="connsiteY48" fmla="*/ 5575300 h 5702300"/>
                <a:gd name="connsiteX49" fmla="*/ 1803400 w 10097062"/>
                <a:gd name="connsiteY49" fmla="*/ 5651500 h 5702300"/>
                <a:gd name="connsiteX50" fmla="*/ 1498600 w 10097062"/>
                <a:gd name="connsiteY50" fmla="*/ 5613400 h 5702300"/>
                <a:gd name="connsiteX51" fmla="*/ 1104900 w 10097062"/>
                <a:gd name="connsiteY51" fmla="*/ 5613400 h 5702300"/>
                <a:gd name="connsiteX52" fmla="*/ 711200 w 10097062"/>
                <a:gd name="connsiteY52" fmla="*/ 5600700 h 5702300"/>
                <a:gd name="connsiteX53" fmla="*/ 139700 w 10097062"/>
                <a:gd name="connsiteY53" fmla="*/ 5575300 h 5702300"/>
                <a:gd name="connsiteX54" fmla="*/ 0 w 10097062"/>
                <a:gd name="connsiteY54" fmla="*/ 0 h 570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097062" h="5702300">
                  <a:moveTo>
                    <a:pt x="0" y="0"/>
                  </a:moveTo>
                  <a:lnTo>
                    <a:pt x="10095747" y="25400"/>
                  </a:lnTo>
                  <a:cubicBezTo>
                    <a:pt x="10099980" y="1875367"/>
                    <a:pt x="10092267" y="3661833"/>
                    <a:pt x="10096500" y="5511800"/>
                  </a:cubicBezTo>
                  <a:lnTo>
                    <a:pt x="9906000" y="5410200"/>
                  </a:lnTo>
                  <a:lnTo>
                    <a:pt x="9499600" y="5537200"/>
                  </a:lnTo>
                  <a:lnTo>
                    <a:pt x="9105900" y="5410200"/>
                  </a:lnTo>
                  <a:lnTo>
                    <a:pt x="8801100" y="5537200"/>
                  </a:lnTo>
                  <a:lnTo>
                    <a:pt x="8572500" y="5511800"/>
                  </a:lnTo>
                  <a:lnTo>
                    <a:pt x="8343900" y="5549900"/>
                  </a:lnTo>
                  <a:lnTo>
                    <a:pt x="8089900" y="5511800"/>
                  </a:lnTo>
                  <a:lnTo>
                    <a:pt x="7899400" y="5588000"/>
                  </a:lnTo>
                  <a:lnTo>
                    <a:pt x="7607300" y="5511800"/>
                  </a:lnTo>
                  <a:lnTo>
                    <a:pt x="7442200" y="5638800"/>
                  </a:lnTo>
                  <a:lnTo>
                    <a:pt x="7086600" y="5575300"/>
                  </a:lnTo>
                  <a:lnTo>
                    <a:pt x="6870700" y="5651500"/>
                  </a:lnTo>
                  <a:lnTo>
                    <a:pt x="6502400" y="5613400"/>
                  </a:lnTo>
                  <a:lnTo>
                    <a:pt x="6375400" y="5651500"/>
                  </a:lnTo>
                  <a:lnTo>
                    <a:pt x="6210300" y="5575300"/>
                  </a:lnTo>
                  <a:lnTo>
                    <a:pt x="6108700" y="5626100"/>
                  </a:lnTo>
                  <a:lnTo>
                    <a:pt x="5892800" y="5613400"/>
                  </a:lnTo>
                  <a:lnTo>
                    <a:pt x="5765800" y="5626100"/>
                  </a:lnTo>
                  <a:lnTo>
                    <a:pt x="5575300" y="5537200"/>
                  </a:lnTo>
                  <a:lnTo>
                    <a:pt x="5473700" y="5524500"/>
                  </a:lnTo>
                  <a:lnTo>
                    <a:pt x="5422900" y="5562600"/>
                  </a:lnTo>
                  <a:lnTo>
                    <a:pt x="5384800" y="5626100"/>
                  </a:lnTo>
                  <a:lnTo>
                    <a:pt x="5257800" y="5575300"/>
                  </a:lnTo>
                  <a:lnTo>
                    <a:pt x="5207000" y="5524500"/>
                  </a:lnTo>
                  <a:lnTo>
                    <a:pt x="5092700" y="5524500"/>
                  </a:lnTo>
                  <a:lnTo>
                    <a:pt x="5092700" y="5600700"/>
                  </a:lnTo>
                  <a:lnTo>
                    <a:pt x="4953000" y="5537200"/>
                  </a:lnTo>
                  <a:lnTo>
                    <a:pt x="4813300" y="5537200"/>
                  </a:lnTo>
                  <a:lnTo>
                    <a:pt x="4597400" y="5575300"/>
                  </a:lnTo>
                  <a:lnTo>
                    <a:pt x="4343400" y="5651500"/>
                  </a:lnTo>
                  <a:lnTo>
                    <a:pt x="4216400" y="5588000"/>
                  </a:lnTo>
                  <a:lnTo>
                    <a:pt x="3962400" y="5562600"/>
                  </a:lnTo>
                  <a:lnTo>
                    <a:pt x="3873500" y="5562600"/>
                  </a:lnTo>
                  <a:lnTo>
                    <a:pt x="3670300" y="5626100"/>
                  </a:lnTo>
                  <a:lnTo>
                    <a:pt x="3505200" y="5613400"/>
                  </a:lnTo>
                  <a:lnTo>
                    <a:pt x="3340100" y="5588000"/>
                  </a:lnTo>
                  <a:lnTo>
                    <a:pt x="3073400" y="5613400"/>
                  </a:lnTo>
                  <a:lnTo>
                    <a:pt x="2819400" y="5588000"/>
                  </a:lnTo>
                  <a:lnTo>
                    <a:pt x="2679700" y="5511800"/>
                  </a:lnTo>
                  <a:lnTo>
                    <a:pt x="2565400" y="5511800"/>
                  </a:lnTo>
                  <a:lnTo>
                    <a:pt x="2425700" y="5562600"/>
                  </a:lnTo>
                  <a:lnTo>
                    <a:pt x="2324100" y="5626100"/>
                  </a:lnTo>
                  <a:lnTo>
                    <a:pt x="2171700" y="5600700"/>
                  </a:lnTo>
                  <a:lnTo>
                    <a:pt x="2171700" y="5702300"/>
                  </a:lnTo>
                  <a:lnTo>
                    <a:pt x="2044700" y="5575300"/>
                  </a:lnTo>
                  <a:lnTo>
                    <a:pt x="1930400" y="5575300"/>
                  </a:lnTo>
                  <a:lnTo>
                    <a:pt x="1803400" y="5651500"/>
                  </a:lnTo>
                  <a:lnTo>
                    <a:pt x="1498600" y="5613400"/>
                  </a:lnTo>
                  <a:lnTo>
                    <a:pt x="1104900" y="5613400"/>
                  </a:lnTo>
                  <a:lnTo>
                    <a:pt x="711200" y="5600700"/>
                  </a:lnTo>
                  <a:lnTo>
                    <a:pt x="139700" y="5575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73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 11">
              <a:extLst>
                <a:ext uri="{FF2B5EF4-FFF2-40B4-BE49-F238E27FC236}">
                  <a16:creationId xmlns:a16="http://schemas.microsoft.com/office/drawing/2014/main" id="{58A520F7-AA8C-429B-83CF-134D9FBC5968}"/>
                </a:ext>
              </a:extLst>
            </p:cNvPr>
            <p:cNvSpPr/>
            <p:nvPr/>
          </p:nvSpPr>
          <p:spPr>
            <a:xfrm rot="16200000">
              <a:off x="5760900" y="1018610"/>
              <a:ext cx="696858" cy="3340657"/>
            </a:xfrm>
            <a:custGeom>
              <a:avLst/>
              <a:gdLst>
                <a:gd name="connsiteX0" fmla="*/ 0 w 10096500"/>
                <a:gd name="connsiteY0" fmla="*/ 203200 h 5740400"/>
                <a:gd name="connsiteX1" fmla="*/ 10083800 w 10096500"/>
                <a:gd name="connsiteY1" fmla="*/ 0 h 5740400"/>
                <a:gd name="connsiteX2" fmla="*/ 10096500 w 10096500"/>
                <a:gd name="connsiteY2" fmla="*/ 5549900 h 5740400"/>
                <a:gd name="connsiteX3" fmla="*/ 9906000 w 10096500"/>
                <a:gd name="connsiteY3" fmla="*/ 5448300 h 5740400"/>
                <a:gd name="connsiteX4" fmla="*/ 9499600 w 10096500"/>
                <a:gd name="connsiteY4" fmla="*/ 5575300 h 5740400"/>
                <a:gd name="connsiteX5" fmla="*/ 9105900 w 10096500"/>
                <a:gd name="connsiteY5" fmla="*/ 5448300 h 5740400"/>
                <a:gd name="connsiteX6" fmla="*/ 8801100 w 10096500"/>
                <a:gd name="connsiteY6" fmla="*/ 5575300 h 5740400"/>
                <a:gd name="connsiteX7" fmla="*/ 8572500 w 10096500"/>
                <a:gd name="connsiteY7" fmla="*/ 5549900 h 5740400"/>
                <a:gd name="connsiteX8" fmla="*/ 8343900 w 10096500"/>
                <a:gd name="connsiteY8" fmla="*/ 5588000 h 5740400"/>
                <a:gd name="connsiteX9" fmla="*/ 8089900 w 10096500"/>
                <a:gd name="connsiteY9" fmla="*/ 5549900 h 5740400"/>
                <a:gd name="connsiteX10" fmla="*/ 7899400 w 10096500"/>
                <a:gd name="connsiteY10" fmla="*/ 5626100 h 5740400"/>
                <a:gd name="connsiteX11" fmla="*/ 7607300 w 10096500"/>
                <a:gd name="connsiteY11" fmla="*/ 5549900 h 5740400"/>
                <a:gd name="connsiteX12" fmla="*/ 7442200 w 10096500"/>
                <a:gd name="connsiteY12" fmla="*/ 5676900 h 5740400"/>
                <a:gd name="connsiteX13" fmla="*/ 7086600 w 10096500"/>
                <a:gd name="connsiteY13" fmla="*/ 5613400 h 5740400"/>
                <a:gd name="connsiteX14" fmla="*/ 6870700 w 10096500"/>
                <a:gd name="connsiteY14" fmla="*/ 5689600 h 5740400"/>
                <a:gd name="connsiteX15" fmla="*/ 6502400 w 10096500"/>
                <a:gd name="connsiteY15" fmla="*/ 5651500 h 5740400"/>
                <a:gd name="connsiteX16" fmla="*/ 6375400 w 10096500"/>
                <a:gd name="connsiteY16" fmla="*/ 5689600 h 5740400"/>
                <a:gd name="connsiteX17" fmla="*/ 6210300 w 10096500"/>
                <a:gd name="connsiteY17" fmla="*/ 5613400 h 5740400"/>
                <a:gd name="connsiteX18" fmla="*/ 6108700 w 10096500"/>
                <a:gd name="connsiteY18" fmla="*/ 5664200 h 5740400"/>
                <a:gd name="connsiteX19" fmla="*/ 5892800 w 10096500"/>
                <a:gd name="connsiteY19" fmla="*/ 5651500 h 5740400"/>
                <a:gd name="connsiteX20" fmla="*/ 5765800 w 10096500"/>
                <a:gd name="connsiteY20" fmla="*/ 5664200 h 5740400"/>
                <a:gd name="connsiteX21" fmla="*/ 5575300 w 10096500"/>
                <a:gd name="connsiteY21" fmla="*/ 5575300 h 5740400"/>
                <a:gd name="connsiteX22" fmla="*/ 5473700 w 10096500"/>
                <a:gd name="connsiteY22" fmla="*/ 5562600 h 5740400"/>
                <a:gd name="connsiteX23" fmla="*/ 5422900 w 10096500"/>
                <a:gd name="connsiteY23" fmla="*/ 5600700 h 5740400"/>
                <a:gd name="connsiteX24" fmla="*/ 5384800 w 10096500"/>
                <a:gd name="connsiteY24" fmla="*/ 5664200 h 5740400"/>
                <a:gd name="connsiteX25" fmla="*/ 5257800 w 10096500"/>
                <a:gd name="connsiteY25" fmla="*/ 5613400 h 5740400"/>
                <a:gd name="connsiteX26" fmla="*/ 5207000 w 10096500"/>
                <a:gd name="connsiteY26" fmla="*/ 5562600 h 5740400"/>
                <a:gd name="connsiteX27" fmla="*/ 5092700 w 10096500"/>
                <a:gd name="connsiteY27" fmla="*/ 5562600 h 5740400"/>
                <a:gd name="connsiteX28" fmla="*/ 5092700 w 10096500"/>
                <a:gd name="connsiteY28" fmla="*/ 5638800 h 5740400"/>
                <a:gd name="connsiteX29" fmla="*/ 4953000 w 10096500"/>
                <a:gd name="connsiteY29" fmla="*/ 5575300 h 5740400"/>
                <a:gd name="connsiteX30" fmla="*/ 4813300 w 10096500"/>
                <a:gd name="connsiteY30" fmla="*/ 5575300 h 5740400"/>
                <a:gd name="connsiteX31" fmla="*/ 4597400 w 10096500"/>
                <a:gd name="connsiteY31" fmla="*/ 5613400 h 5740400"/>
                <a:gd name="connsiteX32" fmla="*/ 4343400 w 10096500"/>
                <a:gd name="connsiteY32" fmla="*/ 5689600 h 5740400"/>
                <a:gd name="connsiteX33" fmla="*/ 4216400 w 10096500"/>
                <a:gd name="connsiteY33" fmla="*/ 5626100 h 5740400"/>
                <a:gd name="connsiteX34" fmla="*/ 3962400 w 10096500"/>
                <a:gd name="connsiteY34" fmla="*/ 5600700 h 5740400"/>
                <a:gd name="connsiteX35" fmla="*/ 3873500 w 10096500"/>
                <a:gd name="connsiteY35" fmla="*/ 5600700 h 5740400"/>
                <a:gd name="connsiteX36" fmla="*/ 3670300 w 10096500"/>
                <a:gd name="connsiteY36" fmla="*/ 5664200 h 5740400"/>
                <a:gd name="connsiteX37" fmla="*/ 3505200 w 10096500"/>
                <a:gd name="connsiteY37" fmla="*/ 5651500 h 5740400"/>
                <a:gd name="connsiteX38" fmla="*/ 3340100 w 10096500"/>
                <a:gd name="connsiteY38" fmla="*/ 5626100 h 5740400"/>
                <a:gd name="connsiteX39" fmla="*/ 3073400 w 10096500"/>
                <a:gd name="connsiteY39" fmla="*/ 5651500 h 5740400"/>
                <a:gd name="connsiteX40" fmla="*/ 2819400 w 10096500"/>
                <a:gd name="connsiteY40" fmla="*/ 5626100 h 5740400"/>
                <a:gd name="connsiteX41" fmla="*/ 2679700 w 10096500"/>
                <a:gd name="connsiteY41" fmla="*/ 5549900 h 5740400"/>
                <a:gd name="connsiteX42" fmla="*/ 2565400 w 10096500"/>
                <a:gd name="connsiteY42" fmla="*/ 5549900 h 5740400"/>
                <a:gd name="connsiteX43" fmla="*/ 2425700 w 10096500"/>
                <a:gd name="connsiteY43" fmla="*/ 5600700 h 5740400"/>
                <a:gd name="connsiteX44" fmla="*/ 2324100 w 10096500"/>
                <a:gd name="connsiteY44" fmla="*/ 5664200 h 5740400"/>
                <a:gd name="connsiteX45" fmla="*/ 2171700 w 10096500"/>
                <a:gd name="connsiteY45" fmla="*/ 5638800 h 5740400"/>
                <a:gd name="connsiteX46" fmla="*/ 2171700 w 10096500"/>
                <a:gd name="connsiteY46" fmla="*/ 5740400 h 5740400"/>
                <a:gd name="connsiteX47" fmla="*/ 2044700 w 10096500"/>
                <a:gd name="connsiteY47" fmla="*/ 5613400 h 5740400"/>
                <a:gd name="connsiteX48" fmla="*/ 1930400 w 10096500"/>
                <a:gd name="connsiteY48" fmla="*/ 5613400 h 5740400"/>
                <a:gd name="connsiteX49" fmla="*/ 1803400 w 10096500"/>
                <a:gd name="connsiteY49" fmla="*/ 5689600 h 5740400"/>
                <a:gd name="connsiteX50" fmla="*/ 1498600 w 10096500"/>
                <a:gd name="connsiteY50" fmla="*/ 5651500 h 5740400"/>
                <a:gd name="connsiteX51" fmla="*/ 1104900 w 10096500"/>
                <a:gd name="connsiteY51" fmla="*/ 5651500 h 5740400"/>
                <a:gd name="connsiteX52" fmla="*/ 711200 w 10096500"/>
                <a:gd name="connsiteY52" fmla="*/ 5638800 h 5740400"/>
                <a:gd name="connsiteX53" fmla="*/ 139700 w 10096500"/>
                <a:gd name="connsiteY53" fmla="*/ 5613400 h 5740400"/>
                <a:gd name="connsiteX54" fmla="*/ 0 w 10096500"/>
                <a:gd name="connsiteY54" fmla="*/ 203200 h 5740400"/>
                <a:gd name="connsiteX0" fmla="*/ 0 w 10096500"/>
                <a:gd name="connsiteY0" fmla="*/ 38100 h 5740400"/>
                <a:gd name="connsiteX1" fmla="*/ 10083800 w 10096500"/>
                <a:gd name="connsiteY1" fmla="*/ 0 h 5740400"/>
                <a:gd name="connsiteX2" fmla="*/ 10096500 w 10096500"/>
                <a:gd name="connsiteY2" fmla="*/ 5549900 h 5740400"/>
                <a:gd name="connsiteX3" fmla="*/ 9906000 w 10096500"/>
                <a:gd name="connsiteY3" fmla="*/ 5448300 h 5740400"/>
                <a:gd name="connsiteX4" fmla="*/ 9499600 w 10096500"/>
                <a:gd name="connsiteY4" fmla="*/ 5575300 h 5740400"/>
                <a:gd name="connsiteX5" fmla="*/ 9105900 w 10096500"/>
                <a:gd name="connsiteY5" fmla="*/ 5448300 h 5740400"/>
                <a:gd name="connsiteX6" fmla="*/ 8801100 w 10096500"/>
                <a:gd name="connsiteY6" fmla="*/ 5575300 h 5740400"/>
                <a:gd name="connsiteX7" fmla="*/ 8572500 w 10096500"/>
                <a:gd name="connsiteY7" fmla="*/ 5549900 h 5740400"/>
                <a:gd name="connsiteX8" fmla="*/ 8343900 w 10096500"/>
                <a:gd name="connsiteY8" fmla="*/ 5588000 h 5740400"/>
                <a:gd name="connsiteX9" fmla="*/ 8089900 w 10096500"/>
                <a:gd name="connsiteY9" fmla="*/ 5549900 h 5740400"/>
                <a:gd name="connsiteX10" fmla="*/ 7899400 w 10096500"/>
                <a:gd name="connsiteY10" fmla="*/ 5626100 h 5740400"/>
                <a:gd name="connsiteX11" fmla="*/ 7607300 w 10096500"/>
                <a:gd name="connsiteY11" fmla="*/ 5549900 h 5740400"/>
                <a:gd name="connsiteX12" fmla="*/ 7442200 w 10096500"/>
                <a:gd name="connsiteY12" fmla="*/ 5676900 h 5740400"/>
                <a:gd name="connsiteX13" fmla="*/ 7086600 w 10096500"/>
                <a:gd name="connsiteY13" fmla="*/ 5613400 h 5740400"/>
                <a:gd name="connsiteX14" fmla="*/ 6870700 w 10096500"/>
                <a:gd name="connsiteY14" fmla="*/ 5689600 h 5740400"/>
                <a:gd name="connsiteX15" fmla="*/ 6502400 w 10096500"/>
                <a:gd name="connsiteY15" fmla="*/ 5651500 h 5740400"/>
                <a:gd name="connsiteX16" fmla="*/ 6375400 w 10096500"/>
                <a:gd name="connsiteY16" fmla="*/ 5689600 h 5740400"/>
                <a:gd name="connsiteX17" fmla="*/ 6210300 w 10096500"/>
                <a:gd name="connsiteY17" fmla="*/ 5613400 h 5740400"/>
                <a:gd name="connsiteX18" fmla="*/ 6108700 w 10096500"/>
                <a:gd name="connsiteY18" fmla="*/ 5664200 h 5740400"/>
                <a:gd name="connsiteX19" fmla="*/ 5892800 w 10096500"/>
                <a:gd name="connsiteY19" fmla="*/ 5651500 h 5740400"/>
                <a:gd name="connsiteX20" fmla="*/ 5765800 w 10096500"/>
                <a:gd name="connsiteY20" fmla="*/ 5664200 h 5740400"/>
                <a:gd name="connsiteX21" fmla="*/ 5575300 w 10096500"/>
                <a:gd name="connsiteY21" fmla="*/ 5575300 h 5740400"/>
                <a:gd name="connsiteX22" fmla="*/ 5473700 w 10096500"/>
                <a:gd name="connsiteY22" fmla="*/ 5562600 h 5740400"/>
                <a:gd name="connsiteX23" fmla="*/ 5422900 w 10096500"/>
                <a:gd name="connsiteY23" fmla="*/ 5600700 h 5740400"/>
                <a:gd name="connsiteX24" fmla="*/ 5384800 w 10096500"/>
                <a:gd name="connsiteY24" fmla="*/ 5664200 h 5740400"/>
                <a:gd name="connsiteX25" fmla="*/ 5257800 w 10096500"/>
                <a:gd name="connsiteY25" fmla="*/ 5613400 h 5740400"/>
                <a:gd name="connsiteX26" fmla="*/ 5207000 w 10096500"/>
                <a:gd name="connsiteY26" fmla="*/ 5562600 h 5740400"/>
                <a:gd name="connsiteX27" fmla="*/ 5092700 w 10096500"/>
                <a:gd name="connsiteY27" fmla="*/ 5562600 h 5740400"/>
                <a:gd name="connsiteX28" fmla="*/ 5092700 w 10096500"/>
                <a:gd name="connsiteY28" fmla="*/ 5638800 h 5740400"/>
                <a:gd name="connsiteX29" fmla="*/ 4953000 w 10096500"/>
                <a:gd name="connsiteY29" fmla="*/ 5575300 h 5740400"/>
                <a:gd name="connsiteX30" fmla="*/ 4813300 w 10096500"/>
                <a:gd name="connsiteY30" fmla="*/ 5575300 h 5740400"/>
                <a:gd name="connsiteX31" fmla="*/ 4597400 w 10096500"/>
                <a:gd name="connsiteY31" fmla="*/ 5613400 h 5740400"/>
                <a:gd name="connsiteX32" fmla="*/ 4343400 w 10096500"/>
                <a:gd name="connsiteY32" fmla="*/ 5689600 h 5740400"/>
                <a:gd name="connsiteX33" fmla="*/ 4216400 w 10096500"/>
                <a:gd name="connsiteY33" fmla="*/ 5626100 h 5740400"/>
                <a:gd name="connsiteX34" fmla="*/ 3962400 w 10096500"/>
                <a:gd name="connsiteY34" fmla="*/ 5600700 h 5740400"/>
                <a:gd name="connsiteX35" fmla="*/ 3873500 w 10096500"/>
                <a:gd name="connsiteY35" fmla="*/ 5600700 h 5740400"/>
                <a:gd name="connsiteX36" fmla="*/ 3670300 w 10096500"/>
                <a:gd name="connsiteY36" fmla="*/ 5664200 h 5740400"/>
                <a:gd name="connsiteX37" fmla="*/ 3505200 w 10096500"/>
                <a:gd name="connsiteY37" fmla="*/ 5651500 h 5740400"/>
                <a:gd name="connsiteX38" fmla="*/ 3340100 w 10096500"/>
                <a:gd name="connsiteY38" fmla="*/ 5626100 h 5740400"/>
                <a:gd name="connsiteX39" fmla="*/ 3073400 w 10096500"/>
                <a:gd name="connsiteY39" fmla="*/ 5651500 h 5740400"/>
                <a:gd name="connsiteX40" fmla="*/ 2819400 w 10096500"/>
                <a:gd name="connsiteY40" fmla="*/ 5626100 h 5740400"/>
                <a:gd name="connsiteX41" fmla="*/ 2679700 w 10096500"/>
                <a:gd name="connsiteY41" fmla="*/ 5549900 h 5740400"/>
                <a:gd name="connsiteX42" fmla="*/ 2565400 w 10096500"/>
                <a:gd name="connsiteY42" fmla="*/ 5549900 h 5740400"/>
                <a:gd name="connsiteX43" fmla="*/ 2425700 w 10096500"/>
                <a:gd name="connsiteY43" fmla="*/ 5600700 h 5740400"/>
                <a:gd name="connsiteX44" fmla="*/ 2324100 w 10096500"/>
                <a:gd name="connsiteY44" fmla="*/ 5664200 h 5740400"/>
                <a:gd name="connsiteX45" fmla="*/ 2171700 w 10096500"/>
                <a:gd name="connsiteY45" fmla="*/ 5638800 h 5740400"/>
                <a:gd name="connsiteX46" fmla="*/ 2171700 w 10096500"/>
                <a:gd name="connsiteY46" fmla="*/ 5740400 h 5740400"/>
                <a:gd name="connsiteX47" fmla="*/ 2044700 w 10096500"/>
                <a:gd name="connsiteY47" fmla="*/ 5613400 h 5740400"/>
                <a:gd name="connsiteX48" fmla="*/ 1930400 w 10096500"/>
                <a:gd name="connsiteY48" fmla="*/ 5613400 h 5740400"/>
                <a:gd name="connsiteX49" fmla="*/ 1803400 w 10096500"/>
                <a:gd name="connsiteY49" fmla="*/ 5689600 h 5740400"/>
                <a:gd name="connsiteX50" fmla="*/ 1498600 w 10096500"/>
                <a:gd name="connsiteY50" fmla="*/ 5651500 h 5740400"/>
                <a:gd name="connsiteX51" fmla="*/ 1104900 w 10096500"/>
                <a:gd name="connsiteY51" fmla="*/ 5651500 h 5740400"/>
                <a:gd name="connsiteX52" fmla="*/ 711200 w 10096500"/>
                <a:gd name="connsiteY52" fmla="*/ 5638800 h 5740400"/>
                <a:gd name="connsiteX53" fmla="*/ 139700 w 10096500"/>
                <a:gd name="connsiteY53" fmla="*/ 5613400 h 5740400"/>
                <a:gd name="connsiteX54" fmla="*/ 0 w 10096500"/>
                <a:gd name="connsiteY54" fmla="*/ 38100 h 5740400"/>
                <a:gd name="connsiteX0" fmla="*/ 0 w 10097062"/>
                <a:gd name="connsiteY0" fmla="*/ 0 h 5702300"/>
                <a:gd name="connsiteX1" fmla="*/ 10095747 w 10097062"/>
                <a:gd name="connsiteY1" fmla="*/ 25400 h 5702300"/>
                <a:gd name="connsiteX2" fmla="*/ 10096500 w 10097062"/>
                <a:gd name="connsiteY2" fmla="*/ 5511800 h 5702300"/>
                <a:gd name="connsiteX3" fmla="*/ 9906000 w 10097062"/>
                <a:gd name="connsiteY3" fmla="*/ 5410200 h 5702300"/>
                <a:gd name="connsiteX4" fmla="*/ 9499600 w 10097062"/>
                <a:gd name="connsiteY4" fmla="*/ 5537200 h 5702300"/>
                <a:gd name="connsiteX5" fmla="*/ 9105900 w 10097062"/>
                <a:gd name="connsiteY5" fmla="*/ 5410200 h 5702300"/>
                <a:gd name="connsiteX6" fmla="*/ 8801100 w 10097062"/>
                <a:gd name="connsiteY6" fmla="*/ 5537200 h 5702300"/>
                <a:gd name="connsiteX7" fmla="*/ 8572500 w 10097062"/>
                <a:gd name="connsiteY7" fmla="*/ 5511800 h 5702300"/>
                <a:gd name="connsiteX8" fmla="*/ 8343900 w 10097062"/>
                <a:gd name="connsiteY8" fmla="*/ 5549900 h 5702300"/>
                <a:gd name="connsiteX9" fmla="*/ 8089900 w 10097062"/>
                <a:gd name="connsiteY9" fmla="*/ 5511800 h 5702300"/>
                <a:gd name="connsiteX10" fmla="*/ 7899400 w 10097062"/>
                <a:gd name="connsiteY10" fmla="*/ 5588000 h 5702300"/>
                <a:gd name="connsiteX11" fmla="*/ 7607300 w 10097062"/>
                <a:gd name="connsiteY11" fmla="*/ 5511800 h 5702300"/>
                <a:gd name="connsiteX12" fmla="*/ 7442200 w 10097062"/>
                <a:gd name="connsiteY12" fmla="*/ 5638800 h 5702300"/>
                <a:gd name="connsiteX13" fmla="*/ 7086600 w 10097062"/>
                <a:gd name="connsiteY13" fmla="*/ 5575300 h 5702300"/>
                <a:gd name="connsiteX14" fmla="*/ 6870700 w 10097062"/>
                <a:gd name="connsiteY14" fmla="*/ 5651500 h 5702300"/>
                <a:gd name="connsiteX15" fmla="*/ 6502400 w 10097062"/>
                <a:gd name="connsiteY15" fmla="*/ 5613400 h 5702300"/>
                <a:gd name="connsiteX16" fmla="*/ 6375400 w 10097062"/>
                <a:gd name="connsiteY16" fmla="*/ 5651500 h 5702300"/>
                <a:gd name="connsiteX17" fmla="*/ 6210300 w 10097062"/>
                <a:gd name="connsiteY17" fmla="*/ 5575300 h 5702300"/>
                <a:gd name="connsiteX18" fmla="*/ 6108700 w 10097062"/>
                <a:gd name="connsiteY18" fmla="*/ 5626100 h 5702300"/>
                <a:gd name="connsiteX19" fmla="*/ 5892800 w 10097062"/>
                <a:gd name="connsiteY19" fmla="*/ 5613400 h 5702300"/>
                <a:gd name="connsiteX20" fmla="*/ 5765800 w 10097062"/>
                <a:gd name="connsiteY20" fmla="*/ 5626100 h 5702300"/>
                <a:gd name="connsiteX21" fmla="*/ 5575300 w 10097062"/>
                <a:gd name="connsiteY21" fmla="*/ 5537200 h 5702300"/>
                <a:gd name="connsiteX22" fmla="*/ 5473700 w 10097062"/>
                <a:gd name="connsiteY22" fmla="*/ 5524500 h 5702300"/>
                <a:gd name="connsiteX23" fmla="*/ 5422900 w 10097062"/>
                <a:gd name="connsiteY23" fmla="*/ 5562600 h 5702300"/>
                <a:gd name="connsiteX24" fmla="*/ 5384800 w 10097062"/>
                <a:gd name="connsiteY24" fmla="*/ 5626100 h 5702300"/>
                <a:gd name="connsiteX25" fmla="*/ 5257800 w 10097062"/>
                <a:gd name="connsiteY25" fmla="*/ 5575300 h 5702300"/>
                <a:gd name="connsiteX26" fmla="*/ 5207000 w 10097062"/>
                <a:gd name="connsiteY26" fmla="*/ 5524500 h 5702300"/>
                <a:gd name="connsiteX27" fmla="*/ 5092700 w 10097062"/>
                <a:gd name="connsiteY27" fmla="*/ 5524500 h 5702300"/>
                <a:gd name="connsiteX28" fmla="*/ 5092700 w 10097062"/>
                <a:gd name="connsiteY28" fmla="*/ 5600700 h 5702300"/>
                <a:gd name="connsiteX29" fmla="*/ 4953000 w 10097062"/>
                <a:gd name="connsiteY29" fmla="*/ 5537200 h 5702300"/>
                <a:gd name="connsiteX30" fmla="*/ 4813300 w 10097062"/>
                <a:gd name="connsiteY30" fmla="*/ 5537200 h 5702300"/>
                <a:gd name="connsiteX31" fmla="*/ 4597400 w 10097062"/>
                <a:gd name="connsiteY31" fmla="*/ 5575300 h 5702300"/>
                <a:gd name="connsiteX32" fmla="*/ 4343400 w 10097062"/>
                <a:gd name="connsiteY32" fmla="*/ 5651500 h 5702300"/>
                <a:gd name="connsiteX33" fmla="*/ 4216400 w 10097062"/>
                <a:gd name="connsiteY33" fmla="*/ 5588000 h 5702300"/>
                <a:gd name="connsiteX34" fmla="*/ 3962400 w 10097062"/>
                <a:gd name="connsiteY34" fmla="*/ 5562600 h 5702300"/>
                <a:gd name="connsiteX35" fmla="*/ 3873500 w 10097062"/>
                <a:gd name="connsiteY35" fmla="*/ 5562600 h 5702300"/>
                <a:gd name="connsiteX36" fmla="*/ 3670300 w 10097062"/>
                <a:gd name="connsiteY36" fmla="*/ 5626100 h 5702300"/>
                <a:gd name="connsiteX37" fmla="*/ 3505200 w 10097062"/>
                <a:gd name="connsiteY37" fmla="*/ 5613400 h 5702300"/>
                <a:gd name="connsiteX38" fmla="*/ 3340100 w 10097062"/>
                <a:gd name="connsiteY38" fmla="*/ 5588000 h 5702300"/>
                <a:gd name="connsiteX39" fmla="*/ 3073400 w 10097062"/>
                <a:gd name="connsiteY39" fmla="*/ 5613400 h 5702300"/>
                <a:gd name="connsiteX40" fmla="*/ 2819400 w 10097062"/>
                <a:gd name="connsiteY40" fmla="*/ 5588000 h 5702300"/>
                <a:gd name="connsiteX41" fmla="*/ 2679700 w 10097062"/>
                <a:gd name="connsiteY41" fmla="*/ 5511800 h 5702300"/>
                <a:gd name="connsiteX42" fmla="*/ 2565400 w 10097062"/>
                <a:gd name="connsiteY42" fmla="*/ 5511800 h 5702300"/>
                <a:gd name="connsiteX43" fmla="*/ 2425700 w 10097062"/>
                <a:gd name="connsiteY43" fmla="*/ 5562600 h 5702300"/>
                <a:gd name="connsiteX44" fmla="*/ 2324100 w 10097062"/>
                <a:gd name="connsiteY44" fmla="*/ 5626100 h 5702300"/>
                <a:gd name="connsiteX45" fmla="*/ 2171700 w 10097062"/>
                <a:gd name="connsiteY45" fmla="*/ 5600700 h 5702300"/>
                <a:gd name="connsiteX46" fmla="*/ 2171700 w 10097062"/>
                <a:gd name="connsiteY46" fmla="*/ 5702300 h 5702300"/>
                <a:gd name="connsiteX47" fmla="*/ 2044700 w 10097062"/>
                <a:gd name="connsiteY47" fmla="*/ 5575300 h 5702300"/>
                <a:gd name="connsiteX48" fmla="*/ 1930400 w 10097062"/>
                <a:gd name="connsiteY48" fmla="*/ 5575300 h 5702300"/>
                <a:gd name="connsiteX49" fmla="*/ 1803400 w 10097062"/>
                <a:gd name="connsiteY49" fmla="*/ 5651500 h 5702300"/>
                <a:gd name="connsiteX50" fmla="*/ 1498600 w 10097062"/>
                <a:gd name="connsiteY50" fmla="*/ 5613400 h 5702300"/>
                <a:gd name="connsiteX51" fmla="*/ 1104900 w 10097062"/>
                <a:gd name="connsiteY51" fmla="*/ 5613400 h 5702300"/>
                <a:gd name="connsiteX52" fmla="*/ 711200 w 10097062"/>
                <a:gd name="connsiteY52" fmla="*/ 5600700 h 5702300"/>
                <a:gd name="connsiteX53" fmla="*/ 139700 w 10097062"/>
                <a:gd name="connsiteY53" fmla="*/ 5575300 h 5702300"/>
                <a:gd name="connsiteX54" fmla="*/ 0 w 10097062"/>
                <a:gd name="connsiteY54" fmla="*/ 0 h 5702300"/>
                <a:gd name="connsiteX0" fmla="*/ 0 w 10097062"/>
                <a:gd name="connsiteY0" fmla="*/ 0 h 5702300"/>
                <a:gd name="connsiteX1" fmla="*/ 10095747 w 10097062"/>
                <a:gd name="connsiteY1" fmla="*/ 25400 h 5702300"/>
                <a:gd name="connsiteX2" fmla="*/ 10096500 w 10097062"/>
                <a:gd name="connsiteY2" fmla="*/ 5511800 h 5702300"/>
                <a:gd name="connsiteX3" fmla="*/ 9906000 w 10097062"/>
                <a:gd name="connsiteY3" fmla="*/ 5410200 h 5702300"/>
                <a:gd name="connsiteX4" fmla="*/ 9499600 w 10097062"/>
                <a:gd name="connsiteY4" fmla="*/ 5537200 h 5702300"/>
                <a:gd name="connsiteX5" fmla="*/ 9105900 w 10097062"/>
                <a:gd name="connsiteY5" fmla="*/ 5410200 h 5702300"/>
                <a:gd name="connsiteX6" fmla="*/ 8801100 w 10097062"/>
                <a:gd name="connsiteY6" fmla="*/ 5537200 h 5702300"/>
                <a:gd name="connsiteX7" fmla="*/ 8572500 w 10097062"/>
                <a:gd name="connsiteY7" fmla="*/ 5511800 h 5702300"/>
                <a:gd name="connsiteX8" fmla="*/ 8343900 w 10097062"/>
                <a:gd name="connsiteY8" fmla="*/ 5549900 h 5702300"/>
                <a:gd name="connsiteX9" fmla="*/ 8089900 w 10097062"/>
                <a:gd name="connsiteY9" fmla="*/ 5511800 h 5702300"/>
                <a:gd name="connsiteX10" fmla="*/ 7899400 w 10097062"/>
                <a:gd name="connsiteY10" fmla="*/ 5588000 h 5702300"/>
                <a:gd name="connsiteX11" fmla="*/ 7607300 w 10097062"/>
                <a:gd name="connsiteY11" fmla="*/ 5511800 h 5702300"/>
                <a:gd name="connsiteX12" fmla="*/ 7442200 w 10097062"/>
                <a:gd name="connsiteY12" fmla="*/ 5638800 h 5702300"/>
                <a:gd name="connsiteX13" fmla="*/ 7086600 w 10097062"/>
                <a:gd name="connsiteY13" fmla="*/ 5575300 h 5702300"/>
                <a:gd name="connsiteX14" fmla="*/ 6870700 w 10097062"/>
                <a:gd name="connsiteY14" fmla="*/ 5651500 h 5702300"/>
                <a:gd name="connsiteX15" fmla="*/ 6502400 w 10097062"/>
                <a:gd name="connsiteY15" fmla="*/ 5613400 h 5702300"/>
                <a:gd name="connsiteX16" fmla="*/ 6375400 w 10097062"/>
                <a:gd name="connsiteY16" fmla="*/ 5651500 h 5702300"/>
                <a:gd name="connsiteX17" fmla="*/ 6210300 w 10097062"/>
                <a:gd name="connsiteY17" fmla="*/ 5575300 h 5702300"/>
                <a:gd name="connsiteX18" fmla="*/ 6108700 w 10097062"/>
                <a:gd name="connsiteY18" fmla="*/ 5626100 h 5702300"/>
                <a:gd name="connsiteX19" fmla="*/ 5892800 w 10097062"/>
                <a:gd name="connsiteY19" fmla="*/ 5613400 h 5702300"/>
                <a:gd name="connsiteX20" fmla="*/ 5765800 w 10097062"/>
                <a:gd name="connsiteY20" fmla="*/ 5626100 h 5702300"/>
                <a:gd name="connsiteX21" fmla="*/ 5575300 w 10097062"/>
                <a:gd name="connsiteY21" fmla="*/ 5537200 h 5702300"/>
                <a:gd name="connsiteX22" fmla="*/ 5473700 w 10097062"/>
                <a:gd name="connsiteY22" fmla="*/ 5524500 h 5702300"/>
                <a:gd name="connsiteX23" fmla="*/ 5422900 w 10097062"/>
                <a:gd name="connsiteY23" fmla="*/ 5562600 h 5702300"/>
                <a:gd name="connsiteX24" fmla="*/ 5384800 w 10097062"/>
                <a:gd name="connsiteY24" fmla="*/ 5626100 h 5702300"/>
                <a:gd name="connsiteX25" fmla="*/ 5257800 w 10097062"/>
                <a:gd name="connsiteY25" fmla="*/ 5575300 h 5702300"/>
                <a:gd name="connsiteX26" fmla="*/ 5207000 w 10097062"/>
                <a:gd name="connsiteY26" fmla="*/ 5524500 h 5702300"/>
                <a:gd name="connsiteX27" fmla="*/ 5092700 w 10097062"/>
                <a:gd name="connsiteY27" fmla="*/ 5524500 h 5702300"/>
                <a:gd name="connsiteX28" fmla="*/ 5092700 w 10097062"/>
                <a:gd name="connsiteY28" fmla="*/ 5600700 h 5702300"/>
                <a:gd name="connsiteX29" fmla="*/ 4953000 w 10097062"/>
                <a:gd name="connsiteY29" fmla="*/ 5537200 h 5702300"/>
                <a:gd name="connsiteX30" fmla="*/ 4813300 w 10097062"/>
                <a:gd name="connsiteY30" fmla="*/ 5537200 h 5702300"/>
                <a:gd name="connsiteX31" fmla="*/ 4597400 w 10097062"/>
                <a:gd name="connsiteY31" fmla="*/ 5575300 h 5702300"/>
                <a:gd name="connsiteX32" fmla="*/ 4343400 w 10097062"/>
                <a:gd name="connsiteY32" fmla="*/ 5651500 h 5702300"/>
                <a:gd name="connsiteX33" fmla="*/ 4216400 w 10097062"/>
                <a:gd name="connsiteY33" fmla="*/ 5588000 h 5702300"/>
                <a:gd name="connsiteX34" fmla="*/ 3962400 w 10097062"/>
                <a:gd name="connsiteY34" fmla="*/ 5562600 h 5702300"/>
                <a:gd name="connsiteX35" fmla="*/ 3873500 w 10097062"/>
                <a:gd name="connsiteY35" fmla="*/ 5562600 h 5702300"/>
                <a:gd name="connsiteX36" fmla="*/ 3670300 w 10097062"/>
                <a:gd name="connsiteY36" fmla="*/ 5626100 h 5702300"/>
                <a:gd name="connsiteX37" fmla="*/ 3505200 w 10097062"/>
                <a:gd name="connsiteY37" fmla="*/ 5613400 h 5702300"/>
                <a:gd name="connsiteX38" fmla="*/ 3340100 w 10097062"/>
                <a:gd name="connsiteY38" fmla="*/ 5588000 h 5702300"/>
                <a:gd name="connsiteX39" fmla="*/ 3073400 w 10097062"/>
                <a:gd name="connsiteY39" fmla="*/ 5613400 h 5702300"/>
                <a:gd name="connsiteX40" fmla="*/ 2819400 w 10097062"/>
                <a:gd name="connsiteY40" fmla="*/ 5588000 h 5702300"/>
                <a:gd name="connsiteX41" fmla="*/ 2679700 w 10097062"/>
                <a:gd name="connsiteY41" fmla="*/ 5511800 h 5702300"/>
                <a:gd name="connsiteX42" fmla="*/ 2565400 w 10097062"/>
                <a:gd name="connsiteY42" fmla="*/ 5511800 h 5702300"/>
                <a:gd name="connsiteX43" fmla="*/ 2425700 w 10097062"/>
                <a:gd name="connsiteY43" fmla="*/ 5562600 h 5702300"/>
                <a:gd name="connsiteX44" fmla="*/ 2324100 w 10097062"/>
                <a:gd name="connsiteY44" fmla="*/ 5626100 h 5702300"/>
                <a:gd name="connsiteX45" fmla="*/ 2171700 w 10097062"/>
                <a:gd name="connsiteY45" fmla="*/ 5600700 h 5702300"/>
                <a:gd name="connsiteX46" fmla="*/ 2171700 w 10097062"/>
                <a:gd name="connsiteY46" fmla="*/ 5702300 h 5702300"/>
                <a:gd name="connsiteX47" fmla="*/ 2044700 w 10097062"/>
                <a:gd name="connsiteY47" fmla="*/ 5575300 h 5702300"/>
                <a:gd name="connsiteX48" fmla="*/ 1930400 w 10097062"/>
                <a:gd name="connsiteY48" fmla="*/ 5575300 h 5702300"/>
                <a:gd name="connsiteX49" fmla="*/ 1803400 w 10097062"/>
                <a:gd name="connsiteY49" fmla="*/ 5651500 h 5702300"/>
                <a:gd name="connsiteX50" fmla="*/ 1498600 w 10097062"/>
                <a:gd name="connsiteY50" fmla="*/ 5613400 h 5702300"/>
                <a:gd name="connsiteX51" fmla="*/ 1104900 w 10097062"/>
                <a:gd name="connsiteY51" fmla="*/ 5613400 h 5702300"/>
                <a:gd name="connsiteX52" fmla="*/ 711200 w 10097062"/>
                <a:gd name="connsiteY52" fmla="*/ 5600700 h 5702300"/>
                <a:gd name="connsiteX53" fmla="*/ 139700 w 10097062"/>
                <a:gd name="connsiteY53" fmla="*/ 5575300 h 5702300"/>
                <a:gd name="connsiteX54" fmla="*/ 0 w 10097062"/>
                <a:gd name="connsiteY54" fmla="*/ 0 h 570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097062" h="5702300">
                  <a:moveTo>
                    <a:pt x="0" y="0"/>
                  </a:moveTo>
                  <a:lnTo>
                    <a:pt x="10095747" y="25400"/>
                  </a:lnTo>
                  <a:cubicBezTo>
                    <a:pt x="10099980" y="1875367"/>
                    <a:pt x="10092267" y="3661833"/>
                    <a:pt x="10096500" y="5511800"/>
                  </a:cubicBezTo>
                  <a:lnTo>
                    <a:pt x="9906000" y="5410200"/>
                  </a:lnTo>
                  <a:lnTo>
                    <a:pt x="9499600" y="5537200"/>
                  </a:lnTo>
                  <a:lnTo>
                    <a:pt x="9105900" y="5410200"/>
                  </a:lnTo>
                  <a:lnTo>
                    <a:pt x="8801100" y="5537200"/>
                  </a:lnTo>
                  <a:lnTo>
                    <a:pt x="8572500" y="5511800"/>
                  </a:lnTo>
                  <a:lnTo>
                    <a:pt x="8343900" y="5549900"/>
                  </a:lnTo>
                  <a:lnTo>
                    <a:pt x="8089900" y="5511800"/>
                  </a:lnTo>
                  <a:lnTo>
                    <a:pt x="7899400" y="5588000"/>
                  </a:lnTo>
                  <a:lnTo>
                    <a:pt x="7607300" y="5511800"/>
                  </a:lnTo>
                  <a:lnTo>
                    <a:pt x="7442200" y="5638800"/>
                  </a:lnTo>
                  <a:lnTo>
                    <a:pt x="7086600" y="5575300"/>
                  </a:lnTo>
                  <a:lnTo>
                    <a:pt x="6870700" y="5651500"/>
                  </a:lnTo>
                  <a:lnTo>
                    <a:pt x="6502400" y="5613400"/>
                  </a:lnTo>
                  <a:lnTo>
                    <a:pt x="6375400" y="5651500"/>
                  </a:lnTo>
                  <a:lnTo>
                    <a:pt x="6210300" y="5575300"/>
                  </a:lnTo>
                  <a:lnTo>
                    <a:pt x="6108700" y="5626100"/>
                  </a:lnTo>
                  <a:lnTo>
                    <a:pt x="5892800" y="5613400"/>
                  </a:lnTo>
                  <a:lnTo>
                    <a:pt x="5765800" y="5626100"/>
                  </a:lnTo>
                  <a:lnTo>
                    <a:pt x="5575300" y="5537200"/>
                  </a:lnTo>
                  <a:lnTo>
                    <a:pt x="5473700" y="5524500"/>
                  </a:lnTo>
                  <a:lnTo>
                    <a:pt x="5422900" y="5562600"/>
                  </a:lnTo>
                  <a:lnTo>
                    <a:pt x="5384800" y="5626100"/>
                  </a:lnTo>
                  <a:lnTo>
                    <a:pt x="5257800" y="5575300"/>
                  </a:lnTo>
                  <a:lnTo>
                    <a:pt x="5207000" y="5524500"/>
                  </a:lnTo>
                  <a:lnTo>
                    <a:pt x="5092700" y="5524500"/>
                  </a:lnTo>
                  <a:lnTo>
                    <a:pt x="5092700" y="5600700"/>
                  </a:lnTo>
                  <a:lnTo>
                    <a:pt x="4953000" y="5537200"/>
                  </a:lnTo>
                  <a:lnTo>
                    <a:pt x="4813300" y="5537200"/>
                  </a:lnTo>
                  <a:lnTo>
                    <a:pt x="4597400" y="5575300"/>
                  </a:lnTo>
                  <a:lnTo>
                    <a:pt x="4343400" y="5651500"/>
                  </a:lnTo>
                  <a:lnTo>
                    <a:pt x="4216400" y="5588000"/>
                  </a:lnTo>
                  <a:lnTo>
                    <a:pt x="3962400" y="5562600"/>
                  </a:lnTo>
                  <a:lnTo>
                    <a:pt x="3873500" y="5562600"/>
                  </a:lnTo>
                  <a:lnTo>
                    <a:pt x="3670300" y="5626100"/>
                  </a:lnTo>
                  <a:lnTo>
                    <a:pt x="3505200" y="5613400"/>
                  </a:lnTo>
                  <a:lnTo>
                    <a:pt x="3340100" y="5588000"/>
                  </a:lnTo>
                  <a:lnTo>
                    <a:pt x="3073400" y="5613400"/>
                  </a:lnTo>
                  <a:lnTo>
                    <a:pt x="2819400" y="5588000"/>
                  </a:lnTo>
                  <a:lnTo>
                    <a:pt x="2679700" y="5511800"/>
                  </a:lnTo>
                  <a:lnTo>
                    <a:pt x="2565400" y="5511800"/>
                  </a:lnTo>
                  <a:lnTo>
                    <a:pt x="2425700" y="5562600"/>
                  </a:lnTo>
                  <a:lnTo>
                    <a:pt x="2324100" y="5626100"/>
                  </a:lnTo>
                  <a:lnTo>
                    <a:pt x="2171700" y="5600700"/>
                  </a:lnTo>
                  <a:lnTo>
                    <a:pt x="2171700" y="5702300"/>
                  </a:lnTo>
                  <a:lnTo>
                    <a:pt x="2044700" y="5575300"/>
                  </a:lnTo>
                  <a:lnTo>
                    <a:pt x="1930400" y="5575300"/>
                  </a:lnTo>
                  <a:lnTo>
                    <a:pt x="1803400" y="5651500"/>
                  </a:lnTo>
                  <a:lnTo>
                    <a:pt x="1498600" y="5613400"/>
                  </a:lnTo>
                  <a:lnTo>
                    <a:pt x="1104900" y="5613400"/>
                  </a:lnTo>
                  <a:lnTo>
                    <a:pt x="711200" y="5600700"/>
                  </a:lnTo>
                  <a:lnTo>
                    <a:pt x="139700" y="5575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3EBFC279-A51C-4CE0-AB08-041AB078032F}"/>
                </a:ext>
              </a:extLst>
            </p:cNvPr>
            <p:cNvSpPr/>
            <p:nvPr/>
          </p:nvSpPr>
          <p:spPr>
            <a:xfrm>
              <a:off x="3883567" y="1897911"/>
              <a:ext cx="1110863" cy="1289020"/>
            </a:xfrm>
            <a:custGeom>
              <a:avLst/>
              <a:gdLst>
                <a:gd name="connsiteX0" fmla="*/ 1001486 w 1538515"/>
                <a:gd name="connsiteY0" fmla="*/ 58057 h 1785257"/>
                <a:gd name="connsiteX1" fmla="*/ 0 w 1538515"/>
                <a:gd name="connsiteY1" fmla="*/ 1422400 h 1785257"/>
                <a:gd name="connsiteX2" fmla="*/ 72572 w 1538515"/>
                <a:gd name="connsiteY2" fmla="*/ 1422400 h 1785257"/>
                <a:gd name="connsiteX3" fmla="*/ 72572 w 1538515"/>
                <a:gd name="connsiteY3" fmla="*/ 1509486 h 1785257"/>
                <a:gd name="connsiteX4" fmla="*/ 159658 w 1538515"/>
                <a:gd name="connsiteY4" fmla="*/ 1509486 h 1785257"/>
                <a:gd name="connsiteX5" fmla="*/ 261258 w 1538515"/>
                <a:gd name="connsiteY5" fmla="*/ 1640114 h 1785257"/>
                <a:gd name="connsiteX6" fmla="*/ 261258 w 1538515"/>
                <a:gd name="connsiteY6" fmla="*/ 1640114 h 1785257"/>
                <a:gd name="connsiteX7" fmla="*/ 377372 w 1538515"/>
                <a:gd name="connsiteY7" fmla="*/ 1727200 h 1785257"/>
                <a:gd name="connsiteX8" fmla="*/ 449943 w 1538515"/>
                <a:gd name="connsiteY8" fmla="*/ 1712686 h 1785257"/>
                <a:gd name="connsiteX9" fmla="*/ 508000 w 1538515"/>
                <a:gd name="connsiteY9" fmla="*/ 1785257 h 1785257"/>
                <a:gd name="connsiteX10" fmla="*/ 1538515 w 1538515"/>
                <a:gd name="connsiteY10" fmla="*/ 362857 h 1785257"/>
                <a:gd name="connsiteX11" fmla="*/ 1538515 w 1538515"/>
                <a:gd name="connsiteY11" fmla="*/ 275771 h 1785257"/>
                <a:gd name="connsiteX12" fmla="*/ 1422400 w 1538515"/>
                <a:gd name="connsiteY12" fmla="*/ 246743 h 1785257"/>
                <a:gd name="connsiteX13" fmla="*/ 1407886 w 1538515"/>
                <a:gd name="connsiteY13" fmla="*/ 116114 h 1785257"/>
                <a:gd name="connsiteX14" fmla="*/ 1291772 w 1538515"/>
                <a:gd name="connsiteY14" fmla="*/ 174171 h 1785257"/>
                <a:gd name="connsiteX15" fmla="*/ 1219200 w 1538515"/>
                <a:gd name="connsiteY15" fmla="*/ 87086 h 1785257"/>
                <a:gd name="connsiteX16" fmla="*/ 1219200 w 1538515"/>
                <a:gd name="connsiteY16" fmla="*/ 87086 h 1785257"/>
                <a:gd name="connsiteX17" fmla="*/ 1175658 w 1538515"/>
                <a:gd name="connsiteY17" fmla="*/ 116114 h 1785257"/>
                <a:gd name="connsiteX18" fmla="*/ 1117600 w 1538515"/>
                <a:gd name="connsiteY18" fmla="*/ 43543 h 1785257"/>
                <a:gd name="connsiteX19" fmla="*/ 1088572 w 1538515"/>
                <a:gd name="connsiteY19" fmla="*/ 43543 h 1785257"/>
                <a:gd name="connsiteX20" fmla="*/ 1059543 w 1538515"/>
                <a:gd name="connsiteY20" fmla="*/ 0 h 1785257"/>
                <a:gd name="connsiteX21" fmla="*/ 1001486 w 1538515"/>
                <a:gd name="connsiteY21" fmla="*/ 58057 h 178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8515" h="1785257">
                  <a:moveTo>
                    <a:pt x="1001486" y="58057"/>
                  </a:moveTo>
                  <a:lnTo>
                    <a:pt x="0" y="1422400"/>
                  </a:lnTo>
                  <a:lnTo>
                    <a:pt x="72572" y="1422400"/>
                  </a:lnTo>
                  <a:lnTo>
                    <a:pt x="72572" y="1509486"/>
                  </a:lnTo>
                  <a:lnTo>
                    <a:pt x="159658" y="1509486"/>
                  </a:lnTo>
                  <a:lnTo>
                    <a:pt x="261258" y="1640114"/>
                  </a:lnTo>
                  <a:lnTo>
                    <a:pt x="261258" y="1640114"/>
                  </a:lnTo>
                  <a:lnTo>
                    <a:pt x="377372" y="1727200"/>
                  </a:lnTo>
                  <a:lnTo>
                    <a:pt x="449943" y="1712686"/>
                  </a:lnTo>
                  <a:lnTo>
                    <a:pt x="508000" y="1785257"/>
                  </a:lnTo>
                  <a:lnTo>
                    <a:pt x="1538515" y="362857"/>
                  </a:lnTo>
                  <a:lnTo>
                    <a:pt x="1538515" y="275771"/>
                  </a:lnTo>
                  <a:lnTo>
                    <a:pt x="1422400" y="246743"/>
                  </a:lnTo>
                  <a:lnTo>
                    <a:pt x="1407886" y="116114"/>
                  </a:lnTo>
                  <a:lnTo>
                    <a:pt x="1291772" y="174171"/>
                  </a:lnTo>
                  <a:lnTo>
                    <a:pt x="1219200" y="87086"/>
                  </a:lnTo>
                  <a:lnTo>
                    <a:pt x="1219200" y="87086"/>
                  </a:lnTo>
                  <a:lnTo>
                    <a:pt x="1175658" y="116114"/>
                  </a:lnTo>
                  <a:lnTo>
                    <a:pt x="1117600" y="43543"/>
                  </a:lnTo>
                  <a:lnTo>
                    <a:pt x="1088572" y="43543"/>
                  </a:lnTo>
                  <a:lnTo>
                    <a:pt x="1059543" y="0"/>
                  </a:lnTo>
                  <a:lnTo>
                    <a:pt x="1001486" y="58057"/>
                  </a:lnTo>
                  <a:close/>
                </a:path>
              </a:pathLst>
            </a:cu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그룹 20">
            <a:extLst>
              <a:ext uri="{FF2B5EF4-FFF2-40B4-BE49-F238E27FC236}">
                <a16:creationId xmlns:a16="http://schemas.microsoft.com/office/drawing/2014/main" id="{BC966A43-57D9-49E9-9980-F7C46271470F}"/>
              </a:ext>
            </a:extLst>
          </p:cNvPr>
          <p:cNvGrpSpPr/>
          <p:nvPr/>
        </p:nvGrpSpPr>
        <p:grpSpPr>
          <a:xfrm>
            <a:off x="9953" y="1298300"/>
            <a:ext cx="3459600" cy="1285200"/>
            <a:chOff x="3883566" y="3247411"/>
            <a:chExt cx="4036856" cy="1446511"/>
          </a:xfrm>
        </p:grpSpPr>
        <p:sp>
          <p:nvSpPr>
            <p:cNvPr id="10" name="자유형 13">
              <a:extLst>
                <a:ext uri="{FF2B5EF4-FFF2-40B4-BE49-F238E27FC236}">
                  <a16:creationId xmlns:a16="http://schemas.microsoft.com/office/drawing/2014/main" id="{3F94512A-34CD-42E5-B461-B34EA023AF4F}"/>
                </a:ext>
              </a:extLst>
            </p:cNvPr>
            <p:cNvSpPr/>
            <p:nvPr/>
          </p:nvSpPr>
          <p:spPr>
            <a:xfrm rot="16628289">
              <a:off x="6008853" y="2782353"/>
              <a:ext cx="1019547" cy="2803591"/>
            </a:xfrm>
            <a:custGeom>
              <a:avLst/>
              <a:gdLst>
                <a:gd name="connsiteX0" fmla="*/ 0 w 10096500"/>
                <a:gd name="connsiteY0" fmla="*/ 203200 h 5740400"/>
                <a:gd name="connsiteX1" fmla="*/ 10083800 w 10096500"/>
                <a:gd name="connsiteY1" fmla="*/ 0 h 5740400"/>
                <a:gd name="connsiteX2" fmla="*/ 10096500 w 10096500"/>
                <a:gd name="connsiteY2" fmla="*/ 5549900 h 5740400"/>
                <a:gd name="connsiteX3" fmla="*/ 9906000 w 10096500"/>
                <a:gd name="connsiteY3" fmla="*/ 5448300 h 5740400"/>
                <a:gd name="connsiteX4" fmla="*/ 9499600 w 10096500"/>
                <a:gd name="connsiteY4" fmla="*/ 5575300 h 5740400"/>
                <a:gd name="connsiteX5" fmla="*/ 9105900 w 10096500"/>
                <a:gd name="connsiteY5" fmla="*/ 5448300 h 5740400"/>
                <a:gd name="connsiteX6" fmla="*/ 8801100 w 10096500"/>
                <a:gd name="connsiteY6" fmla="*/ 5575300 h 5740400"/>
                <a:gd name="connsiteX7" fmla="*/ 8572500 w 10096500"/>
                <a:gd name="connsiteY7" fmla="*/ 5549900 h 5740400"/>
                <a:gd name="connsiteX8" fmla="*/ 8343900 w 10096500"/>
                <a:gd name="connsiteY8" fmla="*/ 5588000 h 5740400"/>
                <a:gd name="connsiteX9" fmla="*/ 8089900 w 10096500"/>
                <a:gd name="connsiteY9" fmla="*/ 5549900 h 5740400"/>
                <a:gd name="connsiteX10" fmla="*/ 7899400 w 10096500"/>
                <a:gd name="connsiteY10" fmla="*/ 5626100 h 5740400"/>
                <a:gd name="connsiteX11" fmla="*/ 7607300 w 10096500"/>
                <a:gd name="connsiteY11" fmla="*/ 5549900 h 5740400"/>
                <a:gd name="connsiteX12" fmla="*/ 7442200 w 10096500"/>
                <a:gd name="connsiteY12" fmla="*/ 5676900 h 5740400"/>
                <a:gd name="connsiteX13" fmla="*/ 7086600 w 10096500"/>
                <a:gd name="connsiteY13" fmla="*/ 5613400 h 5740400"/>
                <a:gd name="connsiteX14" fmla="*/ 6870700 w 10096500"/>
                <a:gd name="connsiteY14" fmla="*/ 5689600 h 5740400"/>
                <a:gd name="connsiteX15" fmla="*/ 6502400 w 10096500"/>
                <a:gd name="connsiteY15" fmla="*/ 5651500 h 5740400"/>
                <a:gd name="connsiteX16" fmla="*/ 6375400 w 10096500"/>
                <a:gd name="connsiteY16" fmla="*/ 5689600 h 5740400"/>
                <a:gd name="connsiteX17" fmla="*/ 6210300 w 10096500"/>
                <a:gd name="connsiteY17" fmla="*/ 5613400 h 5740400"/>
                <a:gd name="connsiteX18" fmla="*/ 6108700 w 10096500"/>
                <a:gd name="connsiteY18" fmla="*/ 5664200 h 5740400"/>
                <a:gd name="connsiteX19" fmla="*/ 5892800 w 10096500"/>
                <a:gd name="connsiteY19" fmla="*/ 5651500 h 5740400"/>
                <a:gd name="connsiteX20" fmla="*/ 5765800 w 10096500"/>
                <a:gd name="connsiteY20" fmla="*/ 5664200 h 5740400"/>
                <a:gd name="connsiteX21" fmla="*/ 5575300 w 10096500"/>
                <a:gd name="connsiteY21" fmla="*/ 5575300 h 5740400"/>
                <a:gd name="connsiteX22" fmla="*/ 5473700 w 10096500"/>
                <a:gd name="connsiteY22" fmla="*/ 5562600 h 5740400"/>
                <a:gd name="connsiteX23" fmla="*/ 5422900 w 10096500"/>
                <a:gd name="connsiteY23" fmla="*/ 5600700 h 5740400"/>
                <a:gd name="connsiteX24" fmla="*/ 5384800 w 10096500"/>
                <a:gd name="connsiteY24" fmla="*/ 5664200 h 5740400"/>
                <a:gd name="connsiteX25" fmla="*/ 5257800 w 10096500"/>
                <a:gd name="connsiteY25" fmla="*/ 5613400 h 5740400"/>
                <a:gd name="connsiteX26" fmla="*/ 5207000 w 10096500"/>
                <a:gd name="connsiteY26" fmla="*/ 5562600 h 5740400"/>
                <a:gd name="connsiteX27" fmla="*/ 5092700 w 10096500"/>
                <a:gd name="connsiteY27" fmla="*/ 5562600 h 5740400"/>
                <a:gd name="connsiteX28" fmla="*/ 5092700 w 10096500"/>
                <a:gd name="connsiteY28" fmla="*/ 5638800 h 5740400"/>
                <a:gd name="connsiteX29" fmla="*/ 4953000 w 10096500"/>
                <a:gd name="connsiteY29" fmla="*/ 5575300 h 5740400"/>
                <a:gd name="connsiteX30" fmla="*/ 4813300 w 10096500"/>
                <a:gd name="connsiteY30" fmla="*/ 5575300 h 5740400"/>
                <a:gd name="connsiteX31" fmla="*/ 4597400 w 10096500"/>
                <a:gd name="connsiteY31" fmla="*/ 5613400 h 5740400"/>
                <a:gd name="connsiteX32" fmla="*/ 4343400 w 10096500"/>
                <a:gd name="connsiteY32" fmla="*/ 5689600 h 5740400"/>
                <a:gd name="connsiteX33" fmla="*/ 4216400 w 10096500"/>
                <a:gd name="connsiteY33" fmla="*/ 5626100 h 5740400"/>
                <a:gd name="connsiteX34" fmla="*/ 3962400 w 10096500"/>
                <a:gd name="connsiteY34" fmla="*/ 5600700 h 5740400"/>
                <a:gd name="connsiteX35" fmla="*/ 3873500 w 10096500"/>
                <a:gd name="connsiteY35" fmla="*/ 5600700 h 5740400"/>
                <a:gd name="connsiteX36" fmla="*/ 3670300 w 10096500"/>
                <a:gd name="connsiteY36" fmla="*/ 5664200 h 5740400"/>
                <a:gd name="connsiteX37" fmla="*/ 3505200 w 10096500"/>
                <a:gd name="connsiteY37" fmla="*/ 5651500 h 5740400"/>
                <a:gd name="connsiteX38" fmla="*/ 3340100 w 10096500"/>
                <a:gd name="connsiteY38" fmla="*/ 5626100 h 5740400"/>
                <a:gd name="connsiteX39" fmla="*/ 3073400 w 10096500"/>
                <a:gd name="connsiteY39" fmla="*/ 5651500 h 5740400"/>
                <a:gd name="connsiteX40" fmla="*/ 2819400 w 10096500"/>
                <a:gd name="connsiteY40" fmla="*/ 5626100 h 5740400"/>
                <a:gd name="connsiteX41" fmla="*/ 2679700 w 10096500"/>
                <a:gd name="connsiteY41" fmla="*/ 5549900 h 5740400"/>
                <a:gd name="connsiteX42" fmla="*/ 2565400 w 10096500"/>
                <a:gd name="connsiteY42" fmla="*/ 5549900 h 5740400"/>
                <a:gd name="connsiteX43" fmla="*/ 2425700 w 10096500"/>
                <a:gd name="connsiteY43" fmla="*/ 5600700 h 5740400"/>
                <a:gd name="connsiteX44" fmla="*/ 2324100 w 10096500"/>
                <a:gd name="connsiteY44" fmla="*/ 5664200 h 5740400"/>
                <a:gd name="connsiteX45" fmla="*/ 2171700 w 10096500"/>
                <a:gd name="connsiteY45" fmla="*/ 5638800 h 5740400"/>
                <a:gd name="connsiteX46" fmla="*/ 2171700 w 10096500"/>
                <a:gd name="connsiteY46" fmla="*/ 5740400 h 5740400"/>
                <a:gd name="connsiteX47" fmla="*/ 2044700 w 10096500"/>
                <a:gd name="connsiteY47" fmla="*/ 5613400 h 5740400"/>
                <a:gd name="connsiteX48" fmla="*/ 1930400 w 10096500"/>
                <a:gd name="connsiteY48" fmla="*/ 5613400 h 5740400"/>
                <a:gd name="connsiteX49" fmla="*/ 1803400 w 10096500"/>
                <a:gd name="connsiteY49" fmla="*/ 5689600 h 5740400"/>
                <a:gd name="connsiteX50" fmla="*/ 1498600 w 10096500"/>
                <a:gd name="connsiteY50" fmla="*/ 5651500 h 5740400"/>
                <a:gd name="connsiteX51" fmla="*/ 1104900 w 10096500"/>
                <a:gd name="connsiteY51" fmla="*/ 5651500 h 5740400"/>
                <a:gd name="connsiteX52" fmla="*/ 711200 w 10096500"/>
                <a:gd name="connsiteY52" fmla="*/ 5638800 h 5740400"/>
                <a:gd name="connsiteX53" fmla="*/ 139700 w 10096500"/>
                <a:gd name="connsiteY53" fmla="*/ 5613400 h 5740400"/>
                <a:gd name="connsiteX54" fmla="*/ 0 w 10096500"/>
                <a:gd name="connsiteY54" fmla="*/ 203200 h 5740400"/>
                <a:gd name="connsiteX0" fmla="*/ 0 w 10096500"/>
                <a:gd name="connsiteY0" fmla="*/ 38100 h 5740400"/>
                <a:gd name="connsiteX1" fmla="*/ 10083800 w 10096500"/>
                <a:gd name="connsiteY1" fmla="*/ 0 h 5740400"/>
                <a:gd name="connsiteX2" fmla="*/ 10096500 w 10096500"/>
                <a:gd name="connsiteY2" fmla="*/ 5549900 h 5740400"/>
                <a:gd name="connsiteX3" fmla="*/ 9906000 w 10096500"/>
                <a:gd name="connsiteY3" fmla="*/ 5448300 h 5740400"/>
                <a:gd name="connsiteX4" fmla="*/ 9499600 w 10096500"/>
                <a:gd name="connsiteY4" fmla="*/ 5575300 h 5740400"/>
                <a:gd name="connsiteX5" fmla="*/ 9105900 w 10096500"/>
                <a:gd name="connsiteY5" fmla="*/ 5448300 h 5740400"/>
                <a:gd name="connsiteX6" fmla="*/ 8801100 w 10096500"/>
                <a:gd name="connsiteY6" fmla="*/ 5575300 h 5740400"/>
                <a:gd name="connsiteX7" fmla="*/ 8572500 w 10096500"/>
                <a:gd name="connsiteY7" fmla="*/ 5549900 h 5740400"/>
                <a:gd name="connsiteX8" fmla="*/ 8343900 w 10096500"/>
                <a:gd name="connsiteY8" fmla="*/ 5588000 h 5740400"/>
                <a:gd name="connsiteX9" fmla="*/ 8089900 w 10096500"/>
                <a:gd name="connsiteY9" fmla="*/ 5549900 h 5740400"/>
                <a:gd name="connsiteX10" fmla="*/ 7899400 w 10096500"/>
                <a:gd name="connsiteY10" fmla="*/ 5626100 h 5740400"/>
                <a:gd name="connsiteX11" fmla="*/ 7607300 w 10096500"/>
                <a:gd name="connsiteY11" fmla="*/ 5549900 h 5740400"/>
                <a:gd name="connsiteX12" fmla="*/ 7442200 w 10096500"/>
                <a:gd name="connsiteY12" fmla="*/ 5676900 h 5740400"/>
                <a:gd name="connsiteX13" fmla="*/ 7086600 w 10096500"/>
                <a:gd name="connsiteY13" fmla="*/ 5613400 h 5740400"/>
                <a:gd name="connsiteX14" fmla="*/ 6870700 w 10096500"/>
                <a:gd name="connsiteY14" fmla="*/ 5689600 h 5740400"/>
                <a:gd name="connsiteX15" fmla="*/ 6502400 w 10096500"/>
                <a:gd name="connsiteY15" fmla="*/ 5651500 h 5740400"/>
                <a:gd name="connsiteX16" fmla="*/ 6375400 w 10096500"/>
                <a:gd name="connsiteY16" fmla="*/ 5689600 h 5740400"/>
                <a:gd name="connsiteX17" fmla="*/ 6210300 w 10096500"/>
                <a:gd name="connsiteY17" fmla="*/ 5613400 h 5740400"/>
                <a:gd name="connsiteX18" fmla="*/ 6108700 w 10096500"/>
                <a:gd name="connsiteY18" fmla="*/ 5664200 h 5740400"/>
                <a:gd name="connsiteX19" fmla="*/ 5892800 w 10096500"/>
                <a:gd name="connsiteY19" fmla="*/ 5651500 h 5740400"/>
                <a:gd name="connsiteX20" fmla="*/ 5765800 w 10096500"/>
                <a:gd name="connsiteY20" fmla="*/ 5664200 h 5740400"/>
                <a:gd name="connsiteX21" fmla="*/ 5575300 w 10096500"/>
                <a:gd name="connsiteY21" fmla="*/ 5575300 h 5740400"/>
                <a:gd name="connsiteX22" fmla="*/ 5473700 w 10096500"/>
                <a:gd name="connsiteY22" fmla="*/ 5562600 h 5740400"/>
                <a:gd name="connsiteX23" fmla="*/ 5422900 w 10096500"/>
                <a:gd name="connsiteY23" fmla="*/ 5600700 h 5740400"/>
                <a:gd name="connsiteX24" fmla="*/ 5384800 w 10096500"/>
                <a:gd name="connsiteY24" fmla="*/ 5664200 h 5740400"/>
                <a:gd name="connsiteX25" fmla="*/ 5257800 w 10096500"/>
                <a:gd name="connsiteY25" fmla="*/ 5613400 h 5740400"/>
                <a:gd name="connsiteX26" fmla="*/ 5207000 w 10096500"/>
                <a:gd name="connsiteY26" fmla="*/ 5562600 h 5740400"/>
                <a:gd name="connsiteX27" fmla="*/ 5092700 w 10096500"/>
                <a:gd name="connsiteY27" fmla="*/ 5562600 h 5740400"/>
                <a:gd name="connsiteX28" fmla="*/ 5092700 w 10096500"/>
                <a:gd name="connsiteY28" fmla="*/ 5638800 h 5740400"/>
                <a:gd name="connsiteX29" fmla="*/ 4953000 w 10096500"/>
                <a:gd name="connsiteY29" fmla="*/ 5575300 h 5740400"/>
                <a:gd name="connsiteX30" fmla="*/ 4813300 w 10096500"/>
                <a:gd name="connsiteY30" fmla="*/ 5575300 h 5740400"/>
                <a:gd name="connsiteX31" fmla="*/ 4597400 w 10096500"/>
                <a:gd name="connsiteY31" fmla="*/ 5613400 h 5740400"/>
                <a:gd name="connsiteX32" fmla="*/ 4343400 w 10096500"/>
                <a:gd name="connsiteY32" fmla="*/ 5689600 h 5740400"/>
                <a:gd name="connsiteX33" fmla="*/ 4216400 w 10096500"/>
                <a:gd name="connsiteY33" fmla="*/ 5626100 h 5740400"/>
                <a:gd name="connsiteX34" fmla="*/ 3962400 w 10096500"/>
                <a:gd name="connsiteY34" fmla="*/ 5600700 h 5740400"/>
                <a:gd name="connsiteX35" fmla="*/ 3873500 w 10096500"/>
                <a:gd name="connsiteY35" fmla="*/ 5600700 h 5740400"/>
                <a:gd name="connsiteX36" fmla="*/ 3670300 w 10096500"/>
                <a:gd name="connsiteY36" fmla="*/ 5664200 h 5740400"/>
                <a:gd name="connsiteX37" fmla="*/ 3505200 w 10096500"/>
                <a:gd name="connsiteY37" fmla="*/ 5651500 h 5740400"/>
                <a:gd name="connsiteX38" fmla="*/ 3340100 w 10096500"/>
                <a:gd name="connsiteY38" fmla="*/ 5626100 h 5740400"/>
                <a:gd name="connsiteX39" fmla="*/ 3073400 w 10096500"/>
                <a:gd name="connsiteY39" fmla="*/ 5651500 h 5740400"/>
                <a:gd name="connsiteX40" fmla="*/ 2819400 w 10096500"/>
                <a:gd name="connsiteY40" fmla="*/ 5626100 h 5740400"/>
                <a:gd name="connsiteX41" fmla="*/ 2679700 w 10096500"/>
                <a:gd name="connsiteY41" fmla="*/ 5549900 h 5740400"/>
                <a:gd name="connsiteX42" fmla="*/ 2565400 w 10096500"/>
                <a:gd name="connsiteY42" fmla="*/ 5549900 h 5740400"/>
                <a:gd name="connsiteX43" fmla="*/ 2425700 w 10096500"/>
                <a:gd name="connsiteY43" fmla="*/ 5600700 h 5740400"/>
                <a:gd name="connsiteX44" fmla="*/ 2324100 w 10096500"/>
                <a:gd name="connsiteY44" fmla="*/ 5664200 h 5740400"/>
                <a:gd name="connsiteX45" fmla="*/ 2171700 w 10096500"/>
                <a:gd name="connsiteY45" fmla="*/ 5638800 h 5740400"/>
                <a:gd name="connsiteX46" fmla="*/ 2171700 w 10096500"/>
                <a:gd name="connsiteY46" fmla="*/ 5740400 h 5740400"/>
                <a:gd name="connsiteX47" fmla="*/ 2044700 w 10096500"/>
                <a:gd name="connsiteY47" fmla="*/ 5613400 h 5740400"/>
                <a:gd name="connsiteX48" fmla="*/ 1930400 w 10096500"/>
                <a:gd name="connsiteY48" fmla="*/ 5613400 h 5740400"/>
                <a:gd name="connsiteX49" fmla="*/ 1803400 w 10096500"/>
                <a:gd name="connsiteY49" fmla="*/ 5689600 h 5740400"/>
                <a:gd name="connsiteX50" fmla="*/ 1498600 w 10096500"/>
                <a:gd name="connsiteY50" fmla="*/ 5651500 h 5740400"/>
                <a:gd name="connsiteX51" fmla="*/ 1104900 w 10096500"/>
                <a:gd name="connsiteY51" fmla="*/ 5651500 h 5740400"/>
                <a:gd name="connsiteX52" fmla="*/ 711200 w 10096500"/>
                <a:gd name="connsiteY52" fmla="*/ 5638800 h 5740400"/>
                <a:gd name="connsiteX53" fmla="*/ 139700 w 10096500"/>
                <a:gd name="connsiteY53" fmla="*/ 5613400 h 5740400"/>
                <a:gd name="connsiteX54" fmla="*/ 0 w 10096500"/>
                <a:gd name="connsiteY54" fmla="*/ 38100 h 5740400"/>
                <a:gd name="connsiteX0" fmla="*/ 0 w 10097062"/>
                <a:gd name="connsiteY0" fmla="*/ 0 h 5702300"/>
                <a:gd name="connsiteX1" fmla="*/ 10095747 w 10097062"/>
                <a:gd name="connsiteY1" fmla="*/ 25400 h 5702300"/>
                <a:gd name="connsiteX2" fmla="*/ 10096500 w 10097062"/>
                <a:gd name="connsiteY2" fmla="*/ 5511800 h 5702300"/>
                <a:gd name="connsiteX3" fmla="*/ 9906000 w 10097062"/>
                <a:gd name="connsiteY3" fmla="*/ 5410200 h 5702300"/>
                <a:gd name="connsiteX4" fmla="*/ 9499600 w 10097062"/>
                <a:gd name="connsiteY4" fmla="*/ 5537200 h 5702300"/>
                <a:gd name="connsiteX5" fmla="*/ 9105900 w 10097062"/>
                <a:gd name="connsiteY5" fmla="*/ 5410200 h 5702300"/>
                <a:gd name="connsiteX6" fmla="*/ 8801100 w 10097062"/>
                <a:gd name="connsiteY6" fmla="*/ 5537200 h 5702300"/>
                <a:gd name="connsiteX7" fmla="*/ 8572500 w 10097062"/>
                <a:gd name="connsiteY7" fmla="*/ 5511800 h 5702300"/>
                <a:gd name="connsiteX8" fmla="*/ 8343900 w 10097062"/>
                <a:gd name="connsiteY8" fmla="*/ 5549900 h 5702300"/>
                <a:gd name="connsiteX9" fmla="*/ 8089900 w 10097062"/>
                <a:gd name="connsiteY9" fmla="*/ 5511800 h 5702300"/>
                <a:gd name="connsiteX10" fmla="*/ 7899400 w 10097062"/>
                <a:gd name="connsiteY10" fmla="*/ 5588000 h 5702300"/>
                <a:gd name="connsiteX11" fmla="*/ 7607300 w 10097062"/>
                <a:gd name="connsiteY11" fmla="*/ 5511800 h 5702300"/>
                <a:gd name="connsiteX12" fmla="*/ 7442200 w 10097062"/>
                <a:gd name="connsiteY12" fmla="*/ 5638800 h 5702300"/>
                <a:gd name="connsiteX13" fmla="*/ 7086600 w 10097062"/>
                <a:gd name="connsiteY13" fmla="*/ 5575300 h 5702300"/>
                <a:gd name="connsiteX14" fmla="*/ 6870700 w 10097062"/>
                <a:gd name="connsiteY14" fmla="*/ 5651500 h 5702300"/>
                <a:gd name="connsiteX15" fmla="*/ 6502400 w 10097062"/>
                <a:gd name="connsiteY15" fmla="*/ 5613400 h 5702300"/>
                <a:gd name="connsiteX16" fmla="*/ 6375400 w 10097062"/>
                <a:gd name="connsiteY16" fmla="*/ 5651500 h 5702300"/>
                <a:gd name="connsiteX17" fmla="*/ 6210300 w 10097062"/>
                <a:gd name="connsiteY17" fmla="*/ 5575300 h 5702300"/>
                <a:gd name="connsiteX18" fmla="*/ 6108700 w 10097062"/>
                <a:gd name="connsiteY18" fmla="*/ 5626100 h 5702300"/>
                <a:gd name="connsiteX19" fmla="*/ 5892800 w 10097062"/>
                <a:gd name="connsiteY19" fmla="*/ 5613400 h 5702300"/>
                <a:gd name="connsiteX20" fmla="*/ 5765800 w 10097062"/>
                <a:gd name="connsiteY20" fmla="*/ 5626100 h 5702300"/>
                <a:gd name="connsiteX21" fmla="*/ 5575300 w 10097062"/>
                <a:gd name="connsiteY21" fmla="*/ 5537200 h 5702300"/>
                <a:gd name="connsiteX22" fmla="*/ 5473700 w 10097062"/>
                <a:gd name="connsiteY22" fmla="*/ 5524500 h 5702300"/>
                <a:gd name="connsiteX23" fmla="*/ 5422900 w 10097062"/>
                <a:gd name="connsiteY23" fmla="*/ 5562600 h 5702300"/>
                <a:gd name="connsiteX24" fmla="*/ 5384800 w 10097062"/>
                <a:gd name="connsiteY24" fmla="*/ 5626100 h 5702300"/>
                <a:gd name="connsiteX25" fmla="*/ 5257800 w 10097062"/>
                <a:gd name="connsiteY25" fmla="*/ 5575300 h 5702300"/>
                <a:gd name="connsiteX26" fmla="*/ 5207000 w 10097062"/>
                <a:gd name="connsiteY26" fmla="*/ 5524500 h 5702300"/>
                <a:gd name="connsiteX27" fmla="*/ 5092700 w 10097062"/>
                <a:gd name="connsiteY27" fmla="*/ 5524500 h 5702300"/>
                <a:gd name="connsiteX28" fmla="*/ 5092700 w 10097062"/>
                <a:gd name="connsiteY28" fmla="*/ 5600700 h 5702300"/>
                <a:gd name="connsiteX29" fmla="*/ 4953000 w 10097062"/>
                <a:gd name="connsiteY29" fmla="*/ 5537200 h 5702300"/>
                <a:gd name="connsiteX30" fmla="*/ 4813300 w 10097062"/>
                <a:gd name="connsiteY30" fmla="*/ 5537200 h 5702300"/>
                <a:gd name="connsiteX31" fmla="*/ 4597400 w 10097062"/>
                <a:gd name="connsiteY31" fmla="*/ 5575300 h 5702300"/>
                <a:gd name="connsiteX32" fmla="*/ 4343400 w 10097062"/>
                <a:gd name="connsiteY32" fmla="*/ 5651500 h 5702300"/>
                <a:gd name="connsiteX33" fmla="*/ 4216400 w 10097062"/>
                <a:gd name="connsiteY33" fmla="*/ 5588000 h 5702300"/>
                <a:gd name="connsiteX34" fmla="*/ 3962400 w 10097062"/>
                <a:gd name="connsiteY34" fmla="*/ 5562600 h 5702300"/>
                <a:gd name="connsiteX35" fmla="*/ 3873500 w 10097062"/>
                <a:gd name="connsiteY35" fmla="*/ 5562600 h 5702300"/>
                <a:gd name="connsiteX36" fmla="*/ 3670300 w 10097062"/>
                <a:gd name="connsiteY36" fmla="*/ 5626100 h 5702300"/>
                <a:gd name="connsiteX37" fmla="*/ 3505200 w 10097062"/>
                <a:gd name="connsiteY37" fmla="*/ 5613400 h 5702300"/>
                <a:gd name="connsiteX38" fmla="*/ 3340100 w 10097062"/>
                <a:gd name="connsiteY38" fmla="*/ 5588000 h 5702300"/>
                <a:gd name="connsiteX39" fmla="*/ 3073400 w 10097062"/>
                <a:gd name="connsiteY39" fmla="*/ 5613400 h 5702300"/>
                <a:gd name="connsiteX40" fmla="*/ 2819400 w 10097062"/>
                <a:gd name="connsiteY40" fmla="*/ 5588000 h 5702300"/>
                <a:gd name="connsiteX41" fmla="*/ 2679700 w 10097062"/>
                <a:gd name="connsiteY41" fmla="*/ 5511800 h 5702300"/>
                <a:gd name="connsiteX42" fmla="*/ 2565400 w 10097062"/>
                <a:gd name="connsiteY42" fmla="*/ 5511800 h 5702300"/>
                <a:gd name="connsiteX43" fmla="*/ 2425700 w 10097062"/>
                <a:gd name="connsiteY43" fmla="*/ 5562600 h 5702300"/>
                <a:gd name="connsiteX44" fmla="*/ 2324100 w 10097062"/>
                <a:gd name="connsiteY44" fmla="*/ 5626100 h 5702300"/>
                <a:gd name="connsiteX45" fmla="*/ 2171700 w 10097062"/>
                <a:gd name="connsiteY45" fmla="*/ 5600700 h 5702300"/>
                <a:gd name="connsiteX46" fmla="*/ 2171700 w 10097062"/>
                <a:gd name="connsiteY46" fmla="*/ 5702300 h 5702300"/>
                <a:gd name="connsiteX47" fmla="*/ 2044700 w 10097062"/>
                <a:gd name="connsiteY47" fmla="*/ 5575300 h 5702300"/>
                <a:gd name="connsiteX48" fmla="*/ 1930400 w 10097062"/>
                <a:gd name="connsiteY48" fmla="*/ 5575300 h 5702300"/>
                <a:gd name="connsiteX49" fmla="*/ 1803400 w 10097062"/>
                <a:gd name="connsiteY49" fmla="*/ 5651500 h 5702300"/>
                <a:gd name="connsiteX50" fmla="*/ 1498600 w 10097062"/>
                <a:gd name="connsiteY50" fmla="*/ 5613400 h 5702300"/>
                <a:gd name="connsiteX51" fmla="*/ 1104900 w 10097062"/>
                <a:gd name="connsiteY51" fmla="*/ 5613400 h 5702300"/>
                <a:gd name="connsiteX52" fmla="*/ 711200 w 10097062"/>
                <a:gd name="connsiteY52" fmla="*/ 5600700 h 5702300"/>
                <a:gd name="connsiteX53" fmla="*/ 139700 w 10097062"/>
                <a:gd name="connsiteY53" fmla="*/ 5575300 h 5702300"/>
                <a:gd name="connsiteX54" fmla="*/ 0 w 10097062"/>
                <a:gd name="connsiteY54" fmla="*/ 0 h 5702300"/>
                <a:gd name="connsiteX0" fmla="*/ 0 w 10097062"/>
                <a:gd name="connsiteY0" fmla="*/ 0 h 5702300"/>
                <a:gd name="connsiteX1" fmla="*/ 10095747 w 10097062"/>
                <a:gd name="connsiteY1" fmla="*/ 25400 h 5702300"/>
                <a:gd name="connsiteX2" fmla="*/ 10096500 w 10097062"/>
                <a:gd name="connsiteY2" fmla="*/ 5511800 h 5702300"/>
                <a:gd name="connsiteX3" fmla="*/ 9906000 w 10097062"/>
                <a:gd name="connsiteY3" fmla="*/ 5410200 h 5702300"/>
                <a:gd name="connsiteX4" fmla="*/ 9499600 w 10097062"/>
                <a:gd name="connsiteY4" fmla="*/ 5537200 h 5702300"/>
                <a:gd name="connsiteX5" fmla="*/ 9105900 w 10097062"/>
                <a:gd name="connsiteY5" fmla="*/ 5410200 h 5702300"/>
                <a:gd name="connsiteX6" fmla="*/ 8801100 w 10097062"/>
                <a:gd name="connsiteY6" fmla="*/ 5537200 h 5702300"/>
                <a:gd name="connsiteX7" fmla="*/ 8572500 w 10097062"/>
                <a:gd name="connsiteY7" fmla="*/ 5511800 h 5702300"/>
                <a:gd name="connsiteX8" fmla="*/ 8343900 w 10097062"/>
                <a:gd name="connsiteY8" fmla="*/ 5549900 h 5702300"/>
                <a:gd name="connsiteX9" fmla="*/ 8089900 w 10097062"/>
                <a:gd name="connsiteY9" fmla="*/ 5511800 h 5702300"/>
                <a:gd name="connsiteX10" fmla="*/ 7899400 w 10097062"/>
                <a:gd name="connsiteY10" fmla="*/ 5588000 h 5702300"/>
                <a:gd name="connsiteX11" fmla="*/ 7607300 w 10097062"/>
                <a:gd name="connsiteY11" fmla="*/ 5511800 h 5702300"/>
                <a:gd name="connsiteX12" fmla="*/ 7442200 w 10097062"/>
                <a:gd name="connsiteY12" fmla="*/ 5638800 h 5702300"/>
                <a:gd name="connsiteX13" fmla="*/ 7086600 w 10097062"/>
                <a:gd name="connsiteY13" fmla="*/ 5575300 h 5702300"/>
                <a:gd name="connsiteX14" fmla="*/ 6870700 w 10097062"/>
                <a:gd name="connsiteY14" fmla="*/ 5651500 h 5702300"/>
                <a:gd name="connsiteX15" fmla="*/ 6502400 w 10097062"/>
                <a:gd name="connsiteY15" fmla="*/ 5613400 h 5702300"/>
                <a:gd name="connsiteX16" fmla="*/ 6375400 w 10097062"/>
                <a:gd name="connsiteY16" fmla="*/ 5651500 h 5702300"/>
                <a:gd name="connsiteX17" fmla="*/ 6210300 w 10097062"/>
                <a:gd name="connsiteY17" fmla="*/ 5575300 h 5702300"/>
                <a:gd name="connsiteX18" fmla="*/ 6108700 w 10097062"/>
                <a:gd name="connsiteY18" fmla="*/ 5626100 h 5702300"/>
                <a:gd name="connsiteX19" fmla="*/ 5892800 w 10097062"/>
                <a:gd name="connsiteY19" fmla="*/ 5613400 h 5702300"/>
                <a:gd name="connsiteX20" fmla="*/ 5765800 w 10097062"/>
                <a:gd name="connsiteY20" fmla="*/ 5626100 h 5702300"/>
                <a:gd name="connsiteX21" fmla="*/ 5575300 w 10097062"/>
                <a:gd name="connsiteY21" fmla="*/ 5537200 h 5702300"/>
                <a:gd name="connsiteX22" fmla="*/ 5473700 w 10097062"/>
                <a:gd name="connsiteY22" fmla="*/ 5524500 h 5702300"/>
                <a:gd name="connsiteX23" fmla="*/ 5422900 w 10097062"/>
                <a:gd name="connsiteY23" fmla="*/ 5562600 h 5702300"/>
                <a:gd name="connsiteX24" fmla="*/ 5384800 w 10097062"/>
                <a:gd name="connsiteY24" fmla="*/ 5626100 h 5702300"/>
                <a:gd name="connsiteX25" fmla="*/ 5257800 w 10097062"/>
                <a:gd name="connsiteY25" fmla="*/ 5575300 h 5702300"/>
                <a:gd name="connsiteX26" fmla="*/ 5207000 w 10097062"/>
                <a:gd name="connsiteY26" fmla="*/ 5524500 h 5702300"/>
                <a:gd name="connsiteX27" fmla="*/ 5092700 w 10097062"/>
                <a:gd name="connsiteY27" fmla="*/ 5524500 h 5702300"/>
                <a:gd name="connsiteX28" fmla="*/ 5092700 w 10097062"/>
                <a:gd name="connsiteY28" fmla="*/ 5600700 h 5702300"/>
                <a:gd name="connsiteX29" fmla="*/ 4953000 w 10097062"/>
                <a:gd name="connsiteY29" fmla="*/ 5537200 h 5702300"/>
                <a:gd name="connsiteX30" fmla="*/ 4813300 w 10097062"/>
                <a:gd name="connsiteY30" fmla="*/ 5537200 h 5702300"/>
                <a:gd name="connsiteX31" fmla="*/ 4597400 w 10097062"/>
                <a:gd name="connsiteY31" fmla="*/ 5575300 h 5702300"/>
                <a:gd name="connsiteX32" fmla="*/ 4343400 w 10097062"/>
                <a:gd name="connsiteY32" fmla="*/ 5651500 h 5702300"/>
                <a:gd name="connsiteX33" fmla="*/ 4216400 w 10097062"/>
                <a:gd name="connsiteY33" fmla="*/ 5588000 h 5702300"/>
                <a:gd name="connsiteX34" fmla="*/ 3962400 w 10097062"/>
                <a:gd name="connsiteY34" fmla="*/ 5562600 h 5702300"/>
                <a:gd name="connsiteX35" fmla="*/ 3873500 w 10097062"/>
                <a:gd name="connsiteY35" fmla="*/ 5562600 h 5702300"/>
                <a:gd name="connsiteX36" fmla="*/ 3670300 w 10097062"/>
                <a:gd name="connsiteY36" fmla="*/ 5626100 h 5702300"/>
                <a:gd name="connsiteX37" fmla="*/ 3505200 w 10097062"/>
                <a:gd name="connsiteY37" fmla="*/ 5613400 h 5702300"/>
                <a:gd name="connsiteX38" fmla="*/ 3340100 w 10097062"/>
                <a:gd name="connsiteY38" fmla="*/ 5588000 h 5702300"/>
                <a:gd name="connsiteX39" fmla="*/ 3073400 w 10097062"/>
                <a:gd name="connsiteY39" fmla="*/ 5613400 h 5702300"/>
                <a:gd name="connsiteX40" fmla="*/ 2819400 w 10097062"/>
                <a:gd name="connsiteY40" fmla="*/ 5588000 h 5702300"/>
                <a:gd name="connsiteX41" fmla="*/ 2679700 w 10097062"/>
                <a:gd name="connsiteY41" fmla="*/ 5511800 h 5702300"/>
                <a:gd name="connsiteX42" fmla="*/ 2565400 w 10097062"/>
                <a:gd name="connsiteY42" fmla="*/ 5511800 h 5702300"/>
                <a:gd name="connsiteX43" fmla="*/ 2425700 w 10097062"/>
                <a:gd name="connsiteY43" fmla="*/ 5562600 h 5702300"/>
                <a:gd name="connsiteX44" fmla="*/ 2324100 w 10097062"/>
                <a:gd name="connsiteY44" fmla="*/ 5626100 h 5702300"/>
                <a:gd name="connsiteX45" fmla="*/ 2171700 w 10097062"/>
                <a:gd name="connsiteY45" fmla="*/ 5600700 h 5702300"/>
                <a:gd name="connsiteX46" fmla="*/ 2171700 w 10097062"/>
                <a:gd name="connsiteY46" fmla="*/ 5702300 h 5702300"/>
                <a:gd name="connsiteX47" fmla="*/ 2044700 w 10097062"/>
                <a:gd name="connsiteY47" fmla="*/ 5575300 h 5702300"/>
                <a:gd name="connsiteX48" fmla="*/ 1930400 w 10097062"/>
                <a:gd name="connsiteY48" fmla="*/ 5575300 h 5702300"/>
                <a:gd name="connsiteX49" fmla="*/ 1803400 w 10097062"/>
                <a:gd name="connsiteY49" fmla="*/ 5651500 h 5702300"/>
                <a:gd name="connsiteX50" fmla="*/ 1498600 w 10097062"/>
                <a:gd name="connsiteY50" fmla="*/ 5613400 h 5702300"/>
                <a:gd name="connsiteX51" fmla="*/ 1104900 w 10097062"/>
                <a:gd name="connsiteY51" fmla="*/ 5613400 h 5702300"/>
                <a:gd name="connsiteX52" fmla="*/ 711200 w 10097062"/>
                <a:gd name="connsiteY52" fmla="*/ 5600700 h 5702300"/>
                <a:gd name="connsiteX53" fmla="*/ 139700 w 10097062"/>
                <a:gd name="connsiteY53" fmla="*/ 5575300 h 5702300"/>
                <a:gd name="connsiteX54" fmla="*/ 0 w 10097062"/>
                <a:gd name="connsiteY54" fmla="*/ 0 h 570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097062" h="5702300">
                  <a:moveTo>
                    <a:pt x="0" y="0"/>
                  </a:moveTo>
                  <a:lnTo>
                    <a:pt x="10095747" y="25400"/>
                  </a:lnTo>
                  <a:cubicBezTo>
                    <a:pt x="10099980" y="1875367"/>
                    <a:pt x="10092267" y="3661833"/>
                    <a:pt x="10096500" y="5511800"/>
                  </a:cubicBezTo>
                  <a:lnTo>
                    <a:pt x="9906000" y="5410200"/>
                  </a:lnTo>
                  <a:lnTo>
                    <a:pt x="9499600" y="5537200"/>
                  </a:lnTo>
                  <a:lnTo>
                    <a:pt x="9105900" y="5410200"/>
                  </a:lnTo>
                  <a:lnTo>
                    <a:pt x="8801100" y="5537200"/>
                  </a:lnTo>
                  <a:lnTo>
                    <a:pt x="8572500" y="5511800"/>
                  </a:lnTo>
                  <a:lnTo>
                    <a:pt x="8343900" y="5549900"/>
                  </a:lnTo>
                  <a:lnTo>
                    <a:pt x="8089900" y="5511800"/>
                  </a:lnTo>
                  <a:lnTo>
                    <a:pt x="7899400" y="5588000"/>
                  </a:lnTo>
                  <a:lnTo>
                    <a:pt x="7607300" y="5511800"/>
                  </a:lnTo>
                  <a:lnTo>
                    <a:pt x="7442200" y="5638800"/>
                  </a:lnTo>
                  <a:lnTo>
                    <a:pt x="7086600" y="5575300"/>
                  </a:lnTo>
                  <a:lnTo>
                    <a:pt x="6870700" y="5651500"/>
                  </a:lnTo>
                  <a:lnTo>
                    <a:pt x="6502400" y="5613400"/>
                  </a:lnTo>
                  <a:lnTo>
                    <a:pt x="6375400" y="5651500"/>
                  </a:lnTo>
                  <a:lnTo>
                    <a:pt x="6210300" y="5575300"/>
                  </a:lnTo>
                  <a:lnTo>
                    <a:pt x="6108700" y="5626100"/>
                  </a:lnTo>
                  <a:lnTo>
                    <a:pt x="5892800" y="5613400"/>
                  </a:lnTo>
                  <a:lnTo>
                    <a:pt x="5765800" y="5626100"/>
                  </a:lnTo>
                  <a:lnTo>
                    <a:pt x="5575300" y="5537200"/>
                  </a:lnTo>
                  <a:lnTo>
                    <a:pt x="5473700" y="5524500"/>
                  </a:lnTo>
                  <a:lnTo>
                    <a:pt x="5422900" y="5562600"/>
                  </a:lnTo>
                  <a:lnTo>
                    <a:pt x="5384800" y="5626100"/>
                  </a:lnTo>
                  <a:lnTo>
                    <a:pt x="5257800" y="5575300"/>
                  </a:lnTo>
                  <a:lnTo>
                    <a:pt x="5207000" y="5524500"/>
                  </a:lnTo>
                  <a:lnTo>
                    <a:pt x="5092700" y="5524500"/>
                  </a:lnTo>
                  <a:lnTo>
                    <a:pt x="5092700" y="5600700"/>
                  </a:lnTo>
                  <a:lnTo>
                    <a:pt x="4953000" y="5537200"/>
                  </a:lnTo>
                  <a:lnTo>
                    <a:pt x="4813300" y="5537200"/>
                  </a:lnTo>
                  <a:lnTo>
                    <a:pt x="4597400" y="5575300"/>
                  </a:lnTo>
                  <a:lnTo>
                    <a:pt x="4343400" y="5651500"/>
                  </a:lnTo>
                  <a:lnTo>
                    <a:pt x="4216400" y="5588000"/>
                  </a:lnTo>
                  <a:lnTo>
                    <a:pt x="3962400" y="5562600"/>
                  </a:lnTo>
                  <a:lnTo>
                    <a:pt x="3873500" y="5562600"/>
                  </a:lnTo>
                  <a:lnTo>
                    <a:pt x="3670300" y="5626100"/>
                  </a:lnTo>
                  <a:lnTo>
                    <a:pt x="3505200" y="5613400"/>
                  </a:lnTo>
                  <a:lnTo>
                    <a:pt x="3340100" y="5588000"/>
                  </a:lnTo>
                  <a:lnTo>
                    <a:pt x="3073400" y="5613400"/>
                  </a:lnTo>
                  <a:lnTo>
                    <a:pt x="2819400" y="5588000"/>
                  </a:lnTo>
                  <a:lnTo>
                    <a:pt x="2679700" y="5511800"/>
                  </a:lnTo>
                  <a:lnTo>
                    <a:pt x="2565400" y="5511800"/>
                  </a:lnTo>
                  <a:lnTo>
                    <a:pt x="2425700" y="5562600"/>
                  </a:lnTo>
                  <a:lnTo>
                    <a:pt x="2324100" y="5626100"/>
                  </a:lnTo>
                  <a:lnTo>
                    <a:pt x="2171700" y="5600700"/>
                  </a:lnTo>
                  <a:lnTo>
                    <a:pt x="2171700" y="5702300"/>
                  </a:lnTo>
                  <a:lnTo>
                    <a:pt x="2044700" y="5575300"/>
                  </a:lnTo>
                  <a:lnTo>
                    <a:pt x="1930400" y="5575300"/>
                  </a:lnTo>
                  <a:lnTo>
                    <a:pt x="1803400" y="5651500"/>
                  </a:lnTo>
                  <a:lnTo>
                    <a:pt x="1498600" y="5613400"/>
                  </a:lnTo>
                  <a:lnTo>
                    <a:pt x="1104900" y="5613400"/>
                  </a:lnTo>
                  <a:lnTo>
                    <a:pt x="711200" y="5600700"/>
                  </a:lnTo>
                  <a:lnTo>
                    <a:pt x="139700" y="5575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73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4">
              <a:extLst>
                <a:ext uri="{FF2B5EF4-FFF2-40B4-BE49-F238E27FC236}">
                  <a16:creationId xmlns:a16="http://schemas.microsoft.com/office/drawing/2014/main" id="{CEA6DF2B-55C5-45A1-AFEF-267C6BAE7697}"/>
                </a:ext>
              </a:extLst>
            </p:cNvPr>
            <p:cNvSpPr/>
            <p:nvPr/>
          </p:nvSpPr>
          <p:spPr>
            <a:xfrm rot="16200000">
              <a:off x="5760900" y="2368109"/>
              <a:ext cx="696858" cy="3340659"/>
            </a:xfrm>
            <a:custGeom>
              <a:avLst/>
              <a:gdLst>
                <a:gd name="connsiteX0" fmla="*/ 0 w 10096500"/>
                <a:gd name="connsiteY0" fmla="*/ 203200 h 5740400"/>
                <a:gd name="connsiteX1" fmla="*/ 10083800 w 10096500"/>
                <a:gd name="connsiteY1" fmla="*/ 0 h 5740400"/>
                <a:gd name="connsiteX2" fmla="*/ 10096500 w 10096500"/>
                <a:gd name="connsiteY2" fmla="*/ 5549900 h 5740400"/>
                <a:gd name="connsiteX3" fmla="*/ 9906000 w 10096500"/>
                <a:gd name="connsiteY3" fmla="*/ 5448300 h 5740400"/>
                <a:gd name="connsiteX4" fmla="*/ 9499600 w 10096500"/>
                <a:gd name="connsiteY4" fmla="*/ 5575300 h 5740400"/>
                <a:gd name="connsiteX5" fmla="*/ 9105900 w 10096500"/>
                <a:gd name="connsiteY5" fmla="*/ 5448300 h 5740400"/>
                <a:gd name="connsiteX6" fmla="*/ 8801100 w 10096500"/>
                <a:gd name="connsiteY6" fmla="*/ 5575300 h 5740400"/>
                <a:gd name="connsiteX7" fmla="*/ 8572500 w 10096500"/>
                <a:gd name="connsiteY7" fmla="*/ 5549900 h 5740400"/>
                <a:gd name="connsiteX8" fmla="*/ 8343900 w 10096500"/>
                <a:gd name="connsiteY8" fmla="*/ 5588000 h 5740400"/>
                <a:gd name="connsiteX9" fmla="*/ 8089900 w 10096500"/>
                <a:gd name="connsiteY9" fmla="*/ 5549900 h 5740400"/>
                <a:gd name="connsiteX10" fmla="*/ 7899400 w 10096500"/>
                <a:gd name="connsiteY10" fmla="*/ 5626100 h 5740400"/>
                <a:gd name="connsiteX11" fmla="*/ 7607300 w 10096500"/>
                <a:gd name="connsiteY11" fmla="*/ 5549900 h 5740400"/>
                <a:gd name="connsiteX12" fmla="*/ 7442200 w 10096500"/>
                <a:gd name="connsiteY12" fmla="*/ 5676900 h 5740400"/>
                <a:gd name="connsiteX13" fmla="*/ 7086600 w 10096500"/>
                <a:gd name="connsiteY13" fmla="*/ 5613400 h 5740400"/>
                <a:gd name="connsiteX14" fmla="*/ 6870700 w 10096500"/>
                <a:gd name="connsiteY14" fmla="*/ 5689600 h 5740400"/>
                <a:gd name="connsiteX15" fmla="*/ 6502400 w 10096500"/>
                <a:gd name="connsiteY15" fmla="*/ 5651500 h 5740400"/>
                <a:gd name="connsiteX16" fmla="*/ 6375400 w 10096500"/>
                <a:gd name="connsiteY16" fmla="*/ 5689600 h 5740400"/>
                <a:gd name="connsiteX17" fmla="*/ 6210300 w 10096500"/>
                <a:gd name="connsiteY17" fmla="*/ 5613400 h 5740400"/>
                <a:gd name="connsiteX18" fmla="*/ 6108700 w 10096500"/>
                <a:gd name="connsiteY18" fmla="*/ 5664200 h 5740400"/>
                <a:gd name="connsiteX19" fmla="*/ 5892800 w 10096500"/>
                <a:gd name="connsiteY19" fmla="*/ 5651500 h 5740400"/>
                <a:gd name="connsiteX20" fmla="*/ 5765800 w 10096500"/>
                <a:gd name="connsiteY20" fmla="*/ 5664200 h 5740400"/>
                <a:gd name="connsiteX21" fmla="*/ 5575300 w 10096500"/>
                <a:gd name="connsiteY21" fmla="*/ 5575300 h 5740400"/>
                <a:gd name="connsiteX22" fmla="*/ 5473700 w 10096500"/>
                <a:gd name="connsiteY22" fmla="*/ 5562600 h 5740400"/>
                <a:gd name="connsiteX23" fmla="*/ 5422900 w 10096500"/>
                <a:gd name="connsiteY23" fmla="*/ 5600700 h 5740400"/>
                <a:gd name="connsiteX24" fmla="*/ 5384800 w 10096500"/>
                <a:gd name="connsiteY24" fmla="*/ 5664200 h 5740400"/>
                <a:gd name="connsiteX25" fmla="*/ 5257800 w 10096500"/>
                <a:gd name="connsiteY25" fmla="*/ 5613400 h 5740400"/>
                <a:gd name="connsiteX26" fmla="*/ 5207000 w 10096500"/>
                <a:gd name="connsiteY26" fmla="*/ 5562600 h 5740400"/>
                <a:gd name="connsiteX27" fmla="*/ 5092700 w 10096500"/>
                <a:gd name="connsiteY27" fmla="*/ 5562600 h 5740400"/>
                <a:gd name="connsiteX28" fmla="*/ 5092700 w 10096500"/>
                <a:gd name="connsiteY28" fmla="*/ 5638800 h 5740400"/>
                <a:gd name="connsiteX29" fmla="*/ 4953000 w 10096500"/>
                <a:gd name="connsiteY29" fmla="*/ 5575300 h 5740400"/>
                <a:gd name="connsiteX30" fmla="*/ 4813300 w 10096500"/>
                <a:gd name="connsiteY30" fmla="*/ 5575300 h 5740400"/>
                <a:gd name="connsiteX31" fmla="*/ 4597400 w 10096500"/>
                <a:gd name="connsiteY31" fmla="*/ 5613400 h 5740400"/>
                <a:gd name="connsiteX32" fmla="*/ 4343400 w 10096500"/>
                <a:gd name="connsiteY32" fmla="*/ 5689600 h 5740400"/>
                <a:gd name="connsiteX33" fmla="*/ 4216400 w 10096500"/>
                <a:gd name="connsiteY33" fmla="*/ 5626100 h 5740400"/>
                <a:gd name="connsiteX34" fmla="*/ 3962400 w 10096500"/>
                <a:gd name="connsiteY34" fmla="*/ 5600700 h 5740400"/>
                <a:gd name="connsiteX35" fmla="*/ 3873500 w 10096500"/>
                <a:gd name="connsiteY35" fmla="*/ 5600700 h 5740400"/>
                <a:gd name="connsiteX36" fmla="*/ 3670300 w 10096500"/>
                <a:gd name="connsiteY36" fmla="*/ 5664200 h 5740400"/>
                <a:gd name="connsiteX37" fmla="*/ 3505200 w 10096500"/>
                <a:gd name="connsiteY37" fmla="*/ 5651500 h 5740400"/>
                <a:gd name="connsiteX38" fmla="*/ 3340100 w 10096500"/>
                <a:gd name="connsiteY38" fmla="*/ 5626100 h 5740400"/>
                <a:gd name="connsiteX39" fmla="*/ 3073400 w 10096500"/>
                <a:gd name="connsiteY39" fmla="*/ 5651500 h 5740400"/>
                <a:gd name="connsiteX40" fmla="*/ 2819400 w 10096500"/>
                <a:gd name="connsiteY40" fmla="*/ 5626100 h 5740400"/>
                <a:gd name="connsiteX41" fmla="*/ 2679700 w 10096500"/>
                <a:gd name="connsiteY41" fmla="*/ 5549900 h 5740400"/>
                <a:gd name="connsiteX42" fmla="*/ 2565400 w 10096500"/>
                <a:gd name="connsiteY42" fmla="*/ 5549900 h 5740400"/>
                <a:gd name="connsiteX43" fmla="*/ 2425700 w 10096500"/>
                <a:gd name="connsiteY43" fmla="*/ 5600700 h 5740400"/>
                <a:gd name="connsiteX44" fmla="*/ 2324100 w 10096500"/>
                <a:gd name="connsiteY44" fmla="*/ 5664200 h 5740400"/>
                <a:gd name="connsiteX45" fmla="*/ 2171700 w 10096500"/>
                <a:gd name="connsiteY45" fmla="*/ 5638800 h 5740400"/>
                <a:gd name="connsiteX46" fmla="*/ 2171700 w 10096500"/>
                <a:gd name="connsiteY46" fmla="*/ 5740400 h 5740400"/>
                <a:gd name="connsiteX47" fmla="*/ 2044700 w 10096500"/>
                <a:gd name="connsiteY47" fmla="*/ 5613400 h 5740400"/>
                <a:gd name="connsiteX48" fmla="*/ 1930400 w 10096500"/>
                <a:gd name="connsiteY48" fmla="*/ 5613400 h 5740400"/>
                <a:gd name="connsiteX49" fmla="*/ 1803400 w 10096500"/>
                <a:gd name="connsiteY49" fmla="*/ 5689600 h 5740400"/>
                <a:gd name="connsiteX50" fmla="*/ 1498600 w 10096500"/>
                <a:gd name="connsiteY50" fmla="*/ 5651500 h 5740400"/>
                <a:gd name="connsiteX51" fmla="*/ 1104900 w 10096500"/>
                <a:gd name="connsiteY51" fmla="*/ 5651500 h 5740400"/>
                <a:gd name="connsiteX52" fmla="*/ 711200 w 10096500"/>
                <a:gd name="connsiteY52" fmla="*/ 5638800 h 5740400"/>
                <a:gd name="connsiteX53" fmla="*/ 139700 w 10096500"/>
                <a:gd name="connsiteY53" fmla="*/ 5613400 h 5740400"/>
                <a:gd name="connsiteX54" fmla="*/ 0 w 10096500"/>
                <a:gd name="connsiteY54" fmla="*/ 203200 h 5740400"/>
                <a:gd name="connsiteX0" fmla="*/ 0 w 10096500"/>
                <a:gd name="connsiteY0" fmla="*/ 38100 h 5740400"/>
                <a:gd name="connsiteX1" fmla="*/ 10083800 w 10096500"/>
                <a:gd name="connsiteY1" fmla="*/ 0 h 5740400"/>
                <a:gd name="connsiteX2" fmla="*/ 10096500 w 10096500"/>
                <a:gd name="connsiteY2" fmla="*/ 5549900 h 5740400"/>
                <a:gd name="connsiteX3" fmla="*/ 9906000 w 10096500"/>
                <a:gd name="connsiteY3" fmla="*/ 5448300 h 5740400"/>
                <a:gd name="connsiteX4" fmla="*/ 9499600 w 10096500"/>
                <a:gd name="connsiteY4" fmla="*/ 5575300 h 5740400"/>
                <a:gd name="connsiteX5" fmla="*/ 9105900 w 10096500"/>
                <a:gd name="connsiteY5" fmla="*/ 5448300 h 5740400"/>
                <a:gd name="connsiteX6" fmla="*/ 8801100 w 10096500"/>
                <a:gd name="connsiteY6" fmla="*/ 5575300 h 5740400"/>
                <a:gd name="connsiteX7" fmla="*/ 8572500 w 10096500"/>
                <a:gd name="connsiteY7" fmla="*/ 5549900 h 5740400"/>
                <a:gd name="connsiteX8" fmla="*/ 8343900 w 10096500"/>
                <a:gd name="connsiteY8" fmla="*/ 5588000 h 5740400"/>
                <a:gd name="connsiteX9" fmla="*/ 8089900 w 10096500"/>
                <a:gd name="connsiteY9" fmla="*/ 5549900 h 5740400"/>
                <a:gd name="connsiteX10" fmla="*/ 7899400 w 10096500"/>
                <a:gd name="connsiteY10" fmla="*/ 5626100 h 5740400"/>
                <a:gd name="connsiteX11" fmla="*/ 7607300 w 10096500"/>
                <a:gd name="connsiteY11" fmla="*/ 5549900 h 5740400"/>
                <a:gd name="connsiteX12" fmla="*/ 7442200 w 10096500"/>
                <a:gd name="connsiteY12" fmla="*/ 5676900 h 5740400"/>
                <a:gd name="connsiteX13" fmla="*/ 7086600 w 10096500"/>
                <a:gd name="connsiteY13" fmla="*/ 5613400 h 5740400"/>
                <a:gd name="connsiteX14" fmla="*/ 6870700 w 10096500"/>
                <a:gd name="connsiteY14" fmla="*/ 5689600 h 5740400"/>
                <a:gd name="connsiteX15" fmla="*/ 6502400 w 10096500"/>
                <a:gd name="connsiteY15" fmla="*/ 5651500 h 5740400"/>
                <a:gd name="connsiteX16" fmla="*/ 6375400 w 10096500"/>
                <a:gd name="connsiteY16" fmla="*/ 5689600 h 5740400"/>
                <a:gd name="connsiteX17" fmla="*/ 6210300 w 10096500"/>
                <a:gd name="connsiteY17" fmla="*/ 5613400 h 5740400"/>
                <a:gd name="connsiteX18" fmla="*/ 6108700 w 10096500"/>
                <a:gd name="connsiteY18" fmla="*/ 5664200 h 5740400"/>
                <a:gd name="connsiteX19" fmla="*/ 5892800 w 10096500"/>
                <a:gd name="connsiteY19" fmla="*/ 5651500 h 5740400"/>
                <a:gd name="connsiteX20" fmla="*/ 5765800 w 10096500"/>
                <a:gd name="connsiteY20" fmla="*/ 5664200 h 5740400"/>
                <a:gd name="connsiteX21" fmla="*/ 5575300 w 10096500"/>
                <a:gd name="connsiteY21" fmla="*/ 5575300 h 5740400"/>
                <a:gd name="connsiteX22" fmla="*/ 5473700 w 10096500"/>
                <a:gd name="connsiteY22" fmla="*/ 5562600 h 5740400"/>
                <a:gd name="connsiteX23" fmla="*/ 5422900 w 10096500"/>
                <a:gd name="connsiteY23" fmla="*/ 5600700 h 5740400"/>
                <a:gd name="connsiteX24" fmla="*/ 5384800 w 10096500"/>
                <a:gd name="connsiteY24" fmla="*/ 5664200 h 5740400"/>
                <a:gd name="connsiteX25" fmla="*/ 5257800 w 10096500"/>
                <a:gd name="connsiteY25" fmla="*/ 5613400 h 5740400"/>
                <a:gd name="connsiteX26" fmla="*/ 5207000 w 10096500"/>
                <a:gd name="connsiteY26" fmla="*/ 5562600 h 5740400"/>
                <a:gd name="connsiteX27" fmla="*/ 5092700 w 10096500"/>
                <a:gd name="connsiteY27" fmla="*/ 5562600 h 5740400"/>
                <a:gd name="connsiteX28" fmla="*/ 5092700 w 10096500"/>
                <a:gd name="connsiteY28" fmla="*/ 5638800 h 5740400"/>
                <a:gd name="connsiteX29" fmla="*/ 4953000 w 10096500"/>
                <a:gd name="connsiteY29" fmla="*/ 5575300 h 5740400"/>
                <a:gd name="connsiteX30" fmla="*/ 4813300 w 10096500"/>
                <a:gd name="connsiteY30" fmla="*/ 5575300 h 5740400"/>
                <a:gd name="connsiteX31" fmla="*/ 4597400 w 10096500"/>
                <a:gd name="connsiteY31" fmla="*/ 5613400 h 5740400"/>
                <a:gd name="connsiteX32" fmla="*/ 4343400 w 10096500"/>
                <a:gd name="connsiteY32" fmla="*/ 5689600 h 5740400"/>
                <a:gd name="connsiteX33" fmla="*/ 4216400 w 10096500"/>
                <a:gd name="connsiteY33" fmla="*/ 5626100 h 5740400"/>
                <a:gd name="connsiteX34" fmla="*/ 3962400 w 10096500"/>
                <a:gd name="connsiteY34" fmla="*/ 5600700 h 5740400"/>
                <a:gd name="connsiteX35" fmla="*/ 3873500 w 10096500"/>
                <a:gd name="connsiteY35" fmla="*/ 5600700 h 5740400"/>
                <a:gd name="connsiteX36" fmla="*/ 3670300 w 10096500"/>
                <a:gd name="connsiteY36" fmla="*/ 5664200 h 5740400"/>
                <a:gd name="connsiteX37" fmla="*/ 3505200 w 10096500"/>
                <a:gd name="connsiteY37" fmla="*/ 5651500 h 5740400"/>
                <a:gd name="connsiteX38" fmla="*/ 3340100 w 10096500"/>
                <a:gd name="connsiteY38" fmla="*/ 5626100 h 5740400"/>
                <a:gd name="connsiteX39" fmla="*/ 3073400 w 10096500"/>
                <a:gd name="connsiteY39" fmla="*/ 5651500 h 5740400"/>
                <a:gd name="connsiteX40" fmla="*/ 2819400 w 10096500"/>
                <a:gd name="connsiteY40" fmla="*/ 5626100 h 5740400"/>
                <a:gd name="connsiteX41" fmla="*/ 2679700 w 10096500"/>
                <a:gd name="connsiteY41" fmla="*/ 5549900 h 5740400"/>
                <a:gd name="connsiteX42" fmla="*/ 2565400 w 10096500"/>
                <a:gd name="connsiteY42" fmla="*/ 5549900 h 5740400"/>
                <a:gd name="connsiteX43" fmla="*/ 2425700 w 10096500"/>
                <a:gd name="connsiteY43" fmla="*/ 5600700 h 5740400"/>
                <a:gd name="connsiteX44" fmla="*/ 2324100 w 10096500"/>
                <a:gd name="connsiteY44" fmla="*/ 5664200 h 5740400"/>
                <a:gd name="connsiteX45" fmla="*/ 2171700 w 10096500"/>
                <a:gd name="connsiteY45" fmla="*/ 5638800 h 5740400"/>
                <a:gd name="connsiteX46" fmla="*/ 2171700 w 10096500"/>
                <a:gd name="connsiteY46" fmla="*/ 5740400 h 5740400"/>
                <a:gd name="connsiteX47" fmla="*/ 2044700 w 10096500"/>
                <a:gd name="connsiteY47" fmla="*/ 5613400 h 5740400"/>
                <a:gd name="connsiteX48" fmla="*/ 1930400 w 10096500"/>
                <a:gd name="connsiteY48" fmla="*/ 5613400 h 5740400"/>
                <a:gd name="connsiteX49" fmla="*/ 1803400 w 10096500"/>
                <a:gd name="connsiteY49" fmla="*/ 5689600 h 5740400"/>
                <a:gd name="connsiteX50" fmla="*/ 1498600 w 10096500"/>
                <a:gd name="connsiteY50" fmla="*/ 5651500 h 5740400"/>
                <a:gd name="connsiteX51" fmla="*/ 1104900 w 10096500"/>
                <a:gd name="connsiteY51" fmla="*/ 5651500 h 5740400"/>
                <a:gd name="connsiteX52" fmla="*/ 711200 w 10096500"/>
                <a:gd name="connsiteY52" fmla="*/ 5638800 h 5740400"/>
                <a:gd name="connsiteX53" fmla="*/ 139700 w 10096500"/>
                <a:gd name="connsiteY53" fmla="*/ 5613400 h 5740400"/>
                <a:gd name="connsiteX54" fmla="*/ 0 w 10096500"/>
                <a:gd name="connsiteY54" fmla="*/ 38100 h 5740400"/>
                <a:gd name="connsiteX0" fmla="*/ 0 w 10097062"/>
                <a:gd name="connsiteY0" fmla="*/ 0 h 5702300"/>
                <a:gd name="connsiteX1" fmla="*/ 10095747 w 10097062"/>
                <a:gd name="connsiteY1" fmla="*/ 25400 h 5702300"/>
                <a:gd name="connsiteX2" fmla="*/ 10096500 w 10097062"/>
                <a:gd name="connsiteY2" fmla="*/ 5511800 h 5702300"/>
                <a:gd name="connsiteX3" fmla="*/ 9906000 w 10097062"/>
                <a:gd name="connsiteY3" fmla="*/ 5410200 h 5702300"/>
                <a:gd name="connsiteX4" fmla="*/ 9499600 w 10097062"/>
                <a:gd name="connsiteY4" fmla="*/ 5537200 h 5702300"/>
                <a:gd name="connsiteX5" fmla="*/ 9105900 w 10097062"/>
                <a:gd name="connsiteY5" fmla="*/ 5410200 h 5702300"/>
                <a:gd name="connsiteX6" fmla="*/ 8801100 w 10097062"/>
                <a:gd name="connsiteY6" fmla="*/ 5537200 h 5702300"/>
                <a:gd name="connsiteX7" fmla="*/ 8572500 w 10097062"/>
                <a:gd name="connsiteY7" fmla="*/ 5511800 h 5702300"/>
                <a:gd name="connsiteX8" fmla="*/ 8343900 w 10097062"/>
                <a:gd name="connsiteY8" fmla="*/ 5549900 h 5702300"/>
                <a:gd name="connsiteX9" fmla="*/ 8089900 w 10097062"/>
                <a:gd name="connsiteY9" fmla="*/ 5511800 h 5702300"/>
                <a:gd name="connsiteX10" fmla="*/ 7899400 w 10097062"/>
                <a:gd name="connsiteY10" fmla="*/ 5588000 h 5702300"/>
                <a:gd name="connsiteX11" fmla="*/ 7607300 w 10097062"/>
                <a:gd name="connsiteY11" fmla="*/ 5511800 h 5702300"/>
                <a:gd name="connsiteX12" fmla="*/ 7442200 w 10097062"/>
                <a:gd name="connsiteY12" fmla="*/ 5638800 h 5702300"/>
                <a:gd name="connsiteX13" fmla="*/ 7086600 w 10097062"/>
                <a:gd name="connsiteY13" fmla="*/ 5575300 h 5702300"/>
                <a:gd name="connsiteX14" fmla="*/ 6870700 w 10097062"/>
                <a:gd name="connsiteY14" fmla="*/ 5651500 h 5702300"/>
                <a:gd name="connsiteX15" fmla="*/ 6502400 w 10097062"/>
                <a:gd name="connsiteY15" fmla="*/ 5613400 h 5702300"/>
                <a:gd name="connsiteX16" fmla="*/ 6375400 w 10097062"/>
                <a:gd name="connsiteY16" fmla="*/ 5651500 h 5702300"/>
                <a:gd name="connsiteX17" fmla="*/ 6210300 w 10097062"/>
                <a:gd name="connsiteY17" fmla="*/ 5575300 h 5702300"/>
                <a:gd name="connsiteX18" fmla="*/ 6108700 w 10097062"/>
                <a:gd name="connsiteY18" fmla="*/ 5626100 h 5702300"/>
                <a:gd name="connsiteX19" fmla="*/ 5892800 w 10097062"/>
                <a:gd name="connsiteY19" fmla="*/ 5613400 h 5702300"/>
                <a:gd name="connsiteX20" fmla="*/ 5765800 w 10097062"/>
                <a:gd name="connsiteY20" fmla="*/ 5626100 h 5702300"/>
                <a:gd name="connsiteX21" fmla="*/ 5575300 w 10097062"/>
                <a:gd name="connsiteY21" fmla="*/ 5537200 h 5702300"/>
                <a:gd name="connsiteX22" fmla="*/ 5473700 w 10097062"/>
                <a:gd name="connsiteY22" fmla="*/ 5524500 h 5702300"/>
                <a:gd name="connsiteX23" fmla="*/ 5422900 w 10097062"/>
                <a:gd name="connsiteY23" fmla="*/ 5562600 h 5702300"/>
                <a:gd name="connsiteX24" fmla="*/ 5384800 w 10097062"/>
                <a:gd name="connsiteY24" fmla="*/ 5626100 h 5702300"/>
                <a:gd name="connsiteX25" fmla="*/ 5257800 w 10097062"/>
                <a:gd name="connsiteY25" fmla="*/ 5575300 h 5702300"/>
                <a:gd name="connsiteX26" fmla="*/ 5207000 w 10097062"/>
                <a:gd name="connsiteY26" fmla="*/ 5524500 h 5702300"/>
                <a:gd name="connsiteX27" fmla="*/ 5092700 w 10097062"/>
                <a:gd name="connsiteY27" fmla="*/ 5524500 h 5702300"/>
                <a:gd name="connsiteX28" fmla="*/ 5092700 w 10097062"/>
                <a:gd name="connsiteY28" fmla="*/ 5600700 h 5702300"/>
                <a:gd name="connsiteX29" fmla="*/ 4953000 w 10097062"/>
                <a:gd name="connsiteY29" fmla="*/ 5537200 h 5702300"/>
                <a:gd name="connsiteX30" fmla="*/ 4813300 w 10097062"/>
                <a:gd name="connsiteY30" fmla="*/ 5537200 h 5702300"/>
                <a:gd name="connsiteX31" fmla="*/ 4597400 w 10097062"/>
                <a:gd name="connsiteY31" fmla="*/ 5575300 h 5702300"/>
                <a:gd name="connsiteX32" fmla="*/ 4343400 w 10097062"/>
                <a:gd name="connsiteY32" fmla="*/ 5651500 h 5702300"/>
                <a:gd name="connsiteX33" fmla="*/ 4216400 w 10097062"/>
                <a:gd name="connsiteY33" fmla="*/ 5588000 h 5702300"/>
                <a:gd name="connsiteX34" fmla="*/ 3962400 w 10097062"/>
                <a:gd name="connsiteY34" fmla="*/ 5562600 h 5702300"/>
                <a:gd name="connsiteX35" fmla="*/ 3873500 w 10097062"/>
                <a:gd name="connsiteY35" fmla="*/ 5562600 h 5702300"/>
                <a:gd name="connsiteX36" fmla="*/ 3670300 w 10097062"/>
                <a:gd name="connsiteY36" fmla="*/ 5626100 h 5702300"/>
                <a:gd name="connsiteX37" fmla="*/ 3505200 w 10097062"/>
                <a:gd name="connsiteY37" fmla="*/ 5613400 h 5702300"/>
                <a:gd name="connsiteX38" fmla="*/ 3340100 w 10097062"/>
                <a:gd name="connsiteY38" fmla="*/ 5588000 h 5702300"/>
                <a:gd name="connsiteX39" fmla="*/ 3073400 w 10097062"/>
                <a:gd name="connsiteY39" fmla="*/ 5613400 h 5702300"/>
                <a:gd name="connsiteX40" fmla="*/ 2819400 w 10097062"/>
                <a:gd name="connsiteY40" fmla="*/ 5588000 h 5702300"/>
                <a:gd name="connsiteX41" fmla="*/ 2679700 w 10097062"/>
                <a:gd name="connsiteY41" fmla="*/ 5511800 h 5702300"/>
                <a:gd name="connsiteX42" fmla="*/ 2565400 w 10097062"/>
                <a:gd name="connsiteY42" fmla="*/ 5511800 h 5702300"/>
                <a:gd name="connsiteX43" fmla="*/ 2425700 w 10097062"/>
                <a:gd name="connsiteY43" fmla="*/ 5562600 h 5702300"/>
                <a:gd name="connsiteX44" fmla="*/ 2324100 w 10097062"/>
                <a:gd name="connsiteY44" fmla="*/ 5626100 h 5702300"/>
                <a:gd name="connsiteX45" fmla="*/ 2171700 w 10097062"/>
                <a:gd name="connsiteY45" fmla="*/ 5600700 h 5702300"/>
                <a:gd name="connsiteX46" fmla="*/ 2171700 w 10097062"/>
                <a:gd name="connsiteY46" fmla="*/ 5702300 h 5702300"/>
                <a:gd name="connsiteX47" fmla="*/ 2044700 w 10097062"/>
                <a:gd name="connsiteY47" fmla="*/ 5575300 h 5702300"/>
                <a:gd name="connsiteX48" fmla="*/ 1930400 w 10097062"/>
                <a:gd name="connsiteY48" fmla="*/ 5575300 h 5702300"/>
                <a:gd name="connsiteX49" fmla="*/ 1803400 w 10097062"/>
                <a:gd name="connsiteY49" fmla="*/ 5651500 h 5702300"/>
                <a:gd name="connsiteX50" fmla="*/ 1498600 w 10097062"/>
                <a:gd name="connsiteY50" fmla="*/ 5613400 h 5702300"/>
                <a:gd name="connsiteX51" fmla="*/ 1104900 w 10097062"/>
                <a:gd name="connsiteY51" fmla="*/ 5613400 h 5702300"/>
                <a:gd name="connsiteX52" fmla="*/ 711200 w 10097062"/>
                <a:gd name="connsiteY52" fmla="*/ 5600700 h 5702300"/>
                <a:gd name="connsiteX53" fmla="*/ 139700 w 10097062"/>
                <a:gd name="connsiteY53" fmla="*/ 5575300 h 5702300"/>
                <a:gd name="connsiteX54" fmla="*/ 0 w 10097062"/>
                <a:gd name="connsiteY54" fmla="*/ 0 h 5702300"/>
                <a:gd name="connsiteX0" fmla="*/ 0 w 10097062"/>
                <a:gd name="connsiteY0" fmla="*/ 0 h 5702300"/>
                <a:gd name="connsiteX1" fmla="*/ 10095747 w 10097062"/>
                <a:gd name="connsiteY1" fmla="*/ 25400 h 5702300"/>
                <a:gd name="connsiteX2" fmla="*/ 10096500 w 10097062"/>
                <a:gd name="connsiteY2" fmla="*/ 5511800 h 5702300"/>
                <a:gd name="connsiteX3" fmla="*/ 9906000 w 10097062"/>
                <a:gd name="connsiteY3" fmla="*/ 5410200 h 5702300"/>
                <a:gd name="connsiteX4" fmla="*/ 9499600 w 10097062"/>
                <a:gd name="connsiteY4" fmla="*/ 5537200 h 5702300"/>
                <a:gd name="connsiteX5" fmla="*/ 9105900 w 10097062"/>
                <a:gd name="connsiteY5" fmla="*/ 5410200 h 5702300"/>
                <a:gd name="connsiteX6" fmla="*/ 8801100 w 10097062"/>
                <a:gd name="connsiteY6" fmla="*/ 5537200 h 5702300"/>
                <a:gd name="connsiteX7" fmla="*/ 8572500 w 10097062"/>
                <a:gd name="connsiteY7" fmla="*/ 5511800 h 5702300"/>
                <a:gd name="connsiteX8" fmla="*/ 8343900 w 10097062"/>
                <a:gd name="connsiteY8" fmla="*/ 5549900 h 5702300"/>
                <a:gd name="connsiteX9" fmla="*/ 8089900 w 10097062"/>
                <a:gd name="connsiteY9" fmla="*/ 5511800 h 5702300"/>
                <a:gd name="connsiteX10" fmla="*/ 7899400 w 10097062"/>
                <a:gd name="connsiteY10" fmla="*/ 5588000 h 5702300"/>
                <a:gd name="connsiteX11" fmla="*/ 7607300 w 10097062"/>
                <a:gd name="connsiteY11" fmla="*/ 5511800 h 5702300"/>
                <a:gd name="connsiteX12" fmla="*/ 7442200 w 10097062"/>
                <a:gd name="connsiteY12" fmla="*/ 5638800 h 5702300"/>
                <a:gd name="connsiteX13" fmla="*/ 7086600 w 10097062"/>
                <a:gd name="connsiteY13" fmla="*/ 5575300 h 5702300"/>
                <a:gd name="connsiteX14" fmla="*/ 6870700 w 10097062"/>
                <a:gd name="connsiteY14" fmla="*/ 5651500 h 5702300"/>
                <a:gd name="connsiteX15" fmla="*/ 6502400 w 10097062"/>
                <a:gd name="connsiteY15" fmla="*/ 5613400 h 5702300"/>
                <a:gd name="connsiteX16" fmla="*/ 6375400 w 10097062"/>
                <a:gd name="connsiteY16" fmla="*/ 5651500 h 5702300"/>
                <a:gd name="connsiteX17" fmla="*/ 6210300 w 10097062"/>
                <a:gd name="connsiteY17" fmla="*/ 5575300 h 5702300"/>
                <a:gd name="connsiteX18" fmla="*/ 6108700 w 10097062"/>
                <a:gd name="connsiteY18" fmla="*/ 5626100 h 5702300"/>
                <a:gd name="connsiteX19" fmla="*/ 5892800 w 10097062"/>
                <a:gd name="connsiteY19" fmla="*/ 5613400 h 5702300"/>
                <a:gd name="connsiteX20" fmla="*/ 5765800 w 10097062"/>
                <a:gd name="connsiteY20" fmla="*/ 5626100 h 5702300"/>
                <a:gd name="connsiteX21" fmla="*/ 5575300 w 10097062"/>
                <a:gd name="connsiteY21" fmla="*/ 5537200 h 5702300"/>
                <a:gd name="connsiteX22" fmla="*/ 5473700 w 10097062"/>
                <a:gd name="connsiteY22" fmla="*/ 5524500 h 5702300"/>
                <a:gd name="connsiteX23" fmla="*/ 5422900 w 10097062"/>
                <a:gd name="connsiteY23" fmla="*/ 5562600 h 5702300"/>
                <a:gd name="connsiteX24" fmla="*/ 5384800 w 10097062"/>
                <a:gd name="connsiteY24" fmla="*/ 5626100 h 5702300"/>
                <a:gd name="connsiteX25" fmla="*/ 5257800 w 10097062"/>
                <a:gd name="connsiteY25" fmla="*/ 5575300 h 5702300"/>
                <a:gd name="connsiteX26" fmla="*/ 5207000 w 10097062"/>
                <a:gd name="connsiteY26" fmla="*/ 5524500 h 5702300"/>
                <a:gd name="connsiteX27" fmla="*/ 5092700 w 10097062"/>
                <a:gd name="connsiteY27" fmla="*/ 5524500 h 5702300"/>
                <a:gd name="connsiteX28" fmla="*/ 5092700 w 10097062"/>
                <a:gd name="connsiteY28" fmla="*/ 5600700 h 5702300"/>
                <a:gd name="connsiteX29" fmla="*/ 4953000 w 10097062"/>
                <a:gd name="connsiteY29" fmla="*/ 5537200 h 5702300"/>
                <a:gd name="connsiteX30" fmla="*/ 4813300 w 10097062"/>
                <a:gd name="connsiteY30" fmla="*/ 5537200 h 5702300"/>
                <a:gd name="connsiteX31" fmla="*/ 4597400 w 10097062"/>
                <a:gd name="connsiteY31" fmla="*/ 5575300 h 5702300"/>
                <a:gd name="connsiteX32" fmla="*/ 4343400 w 10097062"/>
                <a:gd name="connsiteY32" fmla="*/ 5651500 h 5702300"/>
                <a:gd name="connsiteX33" fmla="*/ 4216400 w 10097062"/>
                <a:gd name="connsiteY33" fmla="*/ 5588000 h 5702300"/>
                <a:gd name="connsiteX34" fmla="*/ 3962400 w 10097062"/>
                <a:gd name="connsiteY34" fmla="*/ 5562600 h 5702300"/>
                <a:gd name="connsiteX35" fmla="*/ 3873500 w 10097062"/>
                <a:gd name="connsiteY35" fmla="*/ 5562600 h 5702300"/>
                <a:gd name="connsiteX36" fmla="*/ 3670300 w 10097062"/>
                <a:gd name="connsiteY36" fmla="*/ 5626100 h 5702300"/>
                <a:gd name="connsiteX37" fmla="*/ 3505200 w 10097062"/>
                <a:gd name="connsiteY37" fmla="*/ 5613400 h 5702300"/>
                <a:gd name="connsiteX38" fmla="*/ 3340100 w 10097062"/>
                <a:gd name="connsiteY38" fmla="*/ 5588000 h 5702300"/>
                <a:gd name="connsiteX39" fmla="*/ 3073400 w 10097062"/>
                <a:gd name="connsiteY39" fmla="*/ 5613400 h 5702300"/>
                <a:gd name="connsiteX40" fmla="*/ 2819400 w 10097062"/>
                <a:gd name="connsiteY40" fmla="*/ 5588000 h 5702300"/>
                <a:gd name="connsiteX41" fmla="*/ 2679700 w 10097062"/>
                <a:gd name="connsiteY41" fmla="*/ 5511800 h 5702300"/>
                <a:gd name="connsiteX42" fmla="*/ 2565400 w 10097062"/>
                <a:gd name="connsiteY42" fmla="*/ 5511800 h 5702300"/>
                <a:gd name="connsiteX43" fmla="*/ 2425700 w 10097062"/>
                <a:gd name="connsiteY43" fmla="*/ 5562600 h 5702300"/>
                <a:gd name="connsiteX44" fmla="*/ 2324100 w 10097062"/>
                <a:gd name="connsiteY44" fmla="*/ 5626100 h 5702300"/>
                <a:gd name="connsiteX45" fmla="*/ 2171700 w 10097062"/>
                <a:gd name="connsiteY45" fmla="*/ 5600700 h 5702300"/>
                <a:gd name="connsiteX46" fmla="*/ 2171700 w 10097062"/>
                <a:gd name="connsiteY46" fmla="*/ 5702300 h 5702300"/>
                <a:gd name="connsiteX47" fmla="*/ 2044700 w 10097062"/>
                <a:gd name="connsiteY47" fmla="*/ 5575300 h 5702300"/>
                <a:gd name="connsiteX48" fmla="*/ 1930400 w 10097062"/>
                <a:gd name="connsiteY48" fmla="*/ 5575300 h 5702300"/>
                <a:gd name="connsiteX49" fmla="*/ 1803400 w 10097062"/>
                <a:gd name="connsiteY49" fmla="*/ 5651500 h 5702300"/>
                <a:gd name="connsiteX50" fmla="*/ 1498600 w 10097062"/>
                <a:gd name="connsiteY50" fmla="*/ 5613400 h 5702300"/>
                <a:gd name="connsiteX51" fmla="*/ 1104900 w 10097062"/>
                <a:gd name="connsiteY51" fmla="*/ 5613400 h 5702300"/>
                <a:gd name="connsiteX52" fmla="*/ 711200 w 10097062"/>
                <a:gd name="connsiteY52" fmla="*/ 5600700 h 5702300"/>
                <a:gd name="connsiteX53" fmla="*/ 139700 w 10097062"/>
                <a:gd name="connsiteY53" fmla="*/ 5575300 h 5702300"/>
                <a:gd name="connsiteX54" fmla="*/ 0 w 10097062"/>
                <a:gd name="connsiteY54" fmla="*/ 0 h 570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097062" h="5702300">
                  <a:moveTo>
                    <a:pt x="0" y="0"/>
                  </a:moveTo>
                  <a:lnTo>
                    <a:pt x="10095747" y="25400"/>
                  </a:lnTo>
                  <a:cubicBezTo>
                    <a:pt x="10099980" y="1875367"/>
                    <a:pt x="10092267" y="3661833"/>
                    <a:pt x="10096500" y="5511800"/>
                  </a:cubicBezTo>
                  <a:lnTo>
                    <a:pt x="9906000" y="5410200"/>
                  </a:lnTo>
                  <a:lnTo>
                    <a:pt x="9499600" y="5537200"/>
                  </a:lnTo>
                  <a:lnTo>
                    <a:pt x="9105900" y="5410200"/>
                  </a:lnTo>
                  <a:lnTo>
                    <a:pt x="8801100" y="5537200"/>
                  </a:lnTo>
                  <a:lnTo>
                    <a:pt x="8572500" y="5511800"/>
                  </a:lnTo>
                  <a:lnTo>
                    <a:pt x="8343900" y="5549900"/>
                  </a:lnTo>
                  <a:lnTo>
                    <a:pt x="8089900" y="5511800"/>
                  </a:lnTo>
                  <a:lnTo>
                    <a:pt x="7899400" y="5588000"/>
                  </a:lnTo>
                  <a:lnTo>
                    <a:pt x="7607300" y="5511800"/>
                  </a:lnTo>
                  <a:lnTo>
                    <a:pt x="7442200" y="5638800"/>
                  </a:lnTo>
                  <a:lnTo>
                    <a:pt x="7086600" y="5575300"/>
                  </a:lnTo>
                  <a:lnTo>
                    <a:pt x="6870700" y="5651500"/>
                  </a:lnTo>
                  <a:lnTo>
                    <a:pt x="6502400" y="5613400"/>
                  </a:lnTo>
                  <a:lnTo>
                    <a:pt x="6375400" y="5651500"/>
                  </a:lnTo>
                  <a:lnTo>
                    <a:pt x="6210300" y="5575300"/>
                  </a:lnTo>
                  <a:lnTo>
                    <a:pt x="6108700" y="5626100"/>
                  </a:lnTo>
                  <a:lnTo>
                    <a:pt x="5892800" y="5613400"/>
                  </a:lnTo>
                  <a:lnTo>
                    <a:pt x="5765800" y="5626100"/>
                  </a:lnTo>
                  <a:lnTo>
                    <a:pt x="5575300" y="5537200"/>
                  </a:lnTo>
                  <a:lnTo>
                    <a:pt x="5473700" y="5524500"/>
                  </a:lnTo>
                  <a:lnTo>
                    <a:pt x="5422900" y="5562600"/>
                  </a:lnTo>
                  <a:lnTo>
                    <a:pt x="5384800" y="5626100"/>
                  </a:lnTo>
                  <a:lnTo>
                    <a:pt x="5257800" y="5575300"/>
                  </a:lnTo>
                  <a:lnTo>
                    <a:pt x="5207000" y="5524500"/>
                  </a:lnTo>
                  <a:lnTo>
                    <a:pt x="5092700" y="5524500"/>
                  </a:lnTo>
                  <a:lnTo>
                    <a:pt x="5092700" y="5600700"/>
                  </a:lnTo>
                  <a:lnTo>
                    <a:pt x="4953000" y="5537200"/>
                  </a:lnTo>
                  <a:lnTo>
                    <a:pt x="4813300" y="5537200"/>
                  </a:lnTo>
                  <a:lnTo>
                    <a:pt x="4597400" y="5575300"/>
                  </a:lnTo>
                  <a:lnTo>
                    <a:pt x="4343400" y="5651500"/>
                  </a:lnTo>
                  <a:lnTo>
                    <a:pt x="4216400" y="5588000"/>
                  </a:lnTo>
                  <a:lnTo>
                    <a:pt x="3962400" y="5562600"/>
                  </a:lnTo>
                  <a:lnTo>
                    <a:pt x="3873500" y="5562600"/>
                  </a:lnTo>
                  <a:lnTo>
                    <a:pt x="3670300" y="5626100"/>
                  </a:lnTo>
                  <a:lnTo>
                    <a:pt x="3505200" y="5613400"/>
                  </a:lnTo>
                  <a:lnTo>
                    <a:pt x="3340100" y="5588000"/>
                  </a:lnTo>
                  <a:lnTo>
                    <a:pt x="3073400" y="5613400"/>
                  </a:lnTo>
                  <a:lnTo>
                    <a:pt x="2819400" y="5588000"/>
                  </a:lnTo>
                  <a:lnTo>
                    <a:pt x="2679700" y="5511800"/>
                  </a:lnTo>
                  <a:lnTo>
                    <a:pt x="2565400" y="5511800"/>
                  </a:lnTo>
                  <a:lnTo>
                    <a:pt x="2425700" y="5562600"/>
                  </a:lnTo>
                  <a:lnTo>
                    <a:pt x="2324100" y="5626100"/>
                  </a:lnTo>
                  <a:lnTo>
                    <a:pt x="2171700" y="5600700"/>
                  </a:lnTo>
                  <a:lnTo>
                    <a:pt x="2171700" y="5702300"/>
                  </a:lnTo>
                  <a:lnTo>
                    <a:pt x="2044700" y="5575300"/>
                  </a:lnTo>
                  <a:lnTo>
                    <a:pt x="1930400" y="5575300"/>
                  </a:lnTo>
                  <a:lnTo>
                    <a:pt x="1803400" y="5651500"/>
                  </a:lnTo>
                  <a:lnTo>
                    <a:pt x="1498600" y="5613400"/>
                  </a:lnTo>
                  <a:lnTo>
                    <a:pt x="1104900" y="5613400"/>
                  </a:lnTo>
                  <a:lnTo>
                    <a:pt x="711200" y="5600700"/>
                  </a:lnTo>
                  <a:lnTo>
                    <a:pt x="139700" y="5575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 15">
              <a:extLst>
                <a:ext uri="{FF2B5EF4-FFF2-40B4-BE49-F238E27FC236}">
                  <a16:creationId xmlns:a16="http://schemas.microsoft.com/office/drawing/2014/main" id="{82C33BEF-1FFF-46E3-8EFC-CB3C718DC67F}"/>
                </a:ext>
              </a:extLst>
            </p:cNvPr>
            <p:cNvSpPr/>
            <p:nvPr/>
          </p:nvSpPr>
          <p:spPr>
            <a:xfrm>
              <a:off x="3883566" y="3247411"/>
              <a:ext cx="1110863" cy="1289020"/>
            </a:xfrm>
            <a:custGeom>
              <a:avLst/>
              <a:gdLst>
                <a:gd name="connsiteX0" fmla="*/ 1001486 w 1538515"/>
                <a:gd name="connsiteY0" fmla="*/ 58057 h 1785257"/>
                <a:gd name="connsiteX1" fmla="*/ 0 w 1538515"/>
                <a:gd name="connsiteY1" fmla="*/ 1422400 h 1785257"/>
                <a:gd name="connsiteX2" fmla="*/ 72572 w 1538515"/>
                <a:gd name="connsiteY2" fmla="*/ 1422400 h 1785257"/>
                <a:gd name="connsiteX3" fmla="*/ 72572 w 1538515"/>
                <a:gd name="connsiteY3" fmla="*/ 1509486 h 1785257"/>
                <a:gd name="connsiteX4" fmla="*/ 159658 w 1538515"/>
                <a:gd name="connsiteY4" fmla="*/ 1509486 h 1785257"/>
                <a:gd name="connsiteX5" fmla="*/ 261258 w 1538515"/>
                <a:gd name="connsiteY5" fmla="*/ 1640114 h 1785257"/>
                <a:gd name="connsiteX6" fmla="*/ 261258 w 1538515"/>
                <a:gd name="connsiteY6" fmla="*/ 1640114 h 1785257"/>
                <a:gd name="connsiteX7" fmla="*/ 377372 w 1538515"/>
                <a:gd name="connsiteY7" fmla="*/ 1727200 h 1785257"/>
                <a:gd name="connsiteX8" fmla="*/ 449943 w 1538515"/>
                <a:gd name="connsiteY8" fmla="*/ 1712686 h 1785257"/>
                <a:gd name="connsiteX9" fmla="*/ 508000 w 1538515"/>
                <a:gd name="connsiteY9" fmla="*/ 1785257 h 1785257"/>
                <a:gd name="connsiteX10" fmla="*/ 1538515 w 1538515"/>
                <a:gd name="connsiteY10" fmla="*/ 362857 h 1785257"/>
                <a:gd name="connsiteX11" fmla="*/ 1538515 w 1538515"/>
                <a:gd name="connsiteY11" fmla="*/ 275771 h 1785257"/>
                <a:gd name="connsiteX12" fmla="*/ 1422400 w 1538515"/>
                <a:gd name="connsiteY12" fmla="*/ 246743 h 1785257"/>
                <a:gd name="connsiteX13" fmla="*/ 1407886 w 1538515"/>
                <a:gd name="connsiteY13" fmla="*/ 116114 h 1785257"/>
                <a:gd name="connsiteX14" fmla="*/ 1291772 w 1538515"/>
                <a:gd name="connsiteY14" fmla="*/ 174171 h 1785257"/>
                <a:gd name="connsiteX15" fmla="*/ 1219200 w 1538515"/>
                <a:gd name="connsiteY15" fmla="*/ 87086 h 1785257"/>
                <a:gd name="connsiteX16" fmla="*/ 1219200 w 1538515"/>
                <a:gd name="connsiteY16" fmla="*/ 87086 h 1785257"/>
                <a:gd name="connsiteX17" fmla="*/ 1175658 w 1538515"/>
                <a:gd name="connsiteY17" fmla="*/ 116114 h 1785257"/>
                <a:gd name="connsiteX18" fmla="*/ 1117600 w 1538515"/>
                <a:gd name="connsiteY18" fmla="*/ 43543 h 1785257"/>
                <a:gd name="connsiteX19" fmla="*/ 1088572 w 1538515"/>
                <a:gd name="connsiteY19" fmla="*/ 43543 h 1785257"/>
                <a:gd name="connsiteX20" fmla="*/ 1059543 w 1538515"/>
                <a:gd name="connsiteY20" fmla="*/ 0 h 1785257"/>
                <a:gd name="connsiteX21" fmla="*/ 1001486 w 1538515"/>
                <a:gd name="connsiteY21" fmla="*/ 58057 h 178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8515" h="1785257">
                  <a:moveTo>
                    <a:pt x="1001486" y="58057"/>
                  </a:moveTo>
                  <a:lnTo>
                    <a:pt x="0" y="1422400"/>
                  </a:lnTo>
                  <a:lnTo>
                    <a:pt x="72572" y="1422400"/>
                  </a:lnTo>
                  <a:lnTo>
                    <a:pt x="72572" y="1509486"/>
                  </a:lnTo>
                  <a:lnTo>
                    <a:pt x="159658" y="1509486"/>
                  </a:lnTo>
                  <a:lnTo>
                    <a:pt x="261258" y="1640114"/>
                  </a:lnTo>
                  <a:lnTo>
                    <a:pt x="261258" y="1640114"/>
                  </a:lnTo>
                  <a:lnTo>
                    <a:pt x="377372" y="1727200"/>
                  </a:lnTo>
                  <a:lnTo>
                    <a:pt x="449943" y="1712686"/>
                  </a:lnTo>
                  <a:lnTo>
                    <a:pt x="508000" y="1785257"/>
                  </a:lnTo>
                  <a:lnTo>
                    <a:pt x="1538515" y="362857"/>
                  </a:lnTo>
                  <a:lnTo>
                    <a:pt x="1538515" y="275771"/>
                  </a:lnTo>
                  <a:lnTo>
                    <a:pt x="1422400" y="246743"/>
                  </a:lnTo>
                  <a:lnTo>
                    <a:pt x="1407886" y="116114"/>
                  </a:lnTo>
                  <a:lnTo>
                    <a:pt x="1291772" y="174171"/>
                  </a:lnTo>
                  <a:lnTo>
                    <a:pt x="1219200" y="87086"/>
                  </a:lnTo>
                  <a:lnTo>
                    <a:pt x="1219200" y="87086"/>
                  </a:lnTo>
                  <a:lnTo>
                    <a:pt x="1175658" y="116114"/>
                  </a:lnTo>
                  <a:lnTo>
                    <a:pt x="1117600" y="43543"/>
                  </a:lnTo>
                  <a:lnTo>
                    <a:pt x="1088572" y="43543"/>
                  </a:lnTo>
                  <a:lnTo>
                    <a:pt x="1059543" y="0"/>
                  </a:lnTo>
                  <a:lnTo>
                    <a:pt x="1001486" y="58057"/>
                  </a:lnTo>
                  <a:close/>
                </a:path>
              </a:pathLst>
            </a:cu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21">
            <a:extLst>
              <a:ext uri="{FF2B5EF4-FFF2-40B4-BE49-F238E27FC236}">
                <a16:creationId xmlns:a16="http://schemas.microsoft.com/office/drawing/2014/main" id="{B2C20CD7-700F-478D-A732-49AA6D9C910D}"/>
              </a:ext>
            </a:extLst>
          </p:cNvPr>
          <p:cNvGrpSpPr/>
          <p:nvPr/>
        </p:nvGrpSpPr>
        <p:grpSpPr>
          <a:xfrm>
            <a:off x="0" y="2566191"/>
            <a:ext cx="3459600" cy="1285200"/>
            <a:chOff x="3883566" y="4746473"/>
            <a:chExt cx="3969966" cy="1505017"/>
          </a:xfrm>
        </p:grpSpPr>
        <p:sp>
          <p:nvSpPr>
            <p:cNvPr id="14" name="자유형 16">
              <a:extLst>
                <a:ext uri="{FF2B5EF4-FFF2-40B4-BE49-F238E27FC236}">
                  <a16:creationId xmlns:a16="http://schemas.microsoft.com/office/drawing/2014/main" id="{C4F7CCF7-5DB4-400E-A974-F0F156BEA9E3}"/>
                </a:ext>
              </a:extLst>
            </p:cNvPr>
            <p:cNvSpPr/>
            <p:nvPr/>
          </p:nvSpPr>
          <p:spPr>
            <a:xfrm rot="16628289">
              <a:off x="5938350" y="4336309"/>
              <a:ext cx="1019547" cy="2810816"/>
            </a:xfrm>
            <a:custGeom>
              <a:avLst/>
              <a:gdLst>
                <a:gd name="connsiteX0" fmla="*/ 0 w 10096500"/>
                <a:gd name="connsiteY0" fmla="*/ 203200 h 5740400"/>
                <a:gd name="connsiteX1" fmla="*/ 10083800 w 10096500"/>
                <a:gd name="connsiteY1" fmla="*/ 0 h 5740400"/>
                <a:gd name="connsiteX2" fmla="*/ 10096500 w 10096500"/>
                <a:gd name="connsiteY2" fmla="*/ 5549900 h 5740400"/>
                <a:gd name="connsiteX3" fmla="*/ 9906000 w 10096500"/>
                <a:gd name="connsiteY3" fmla="*/ 5448300 h 5740400"/>
                <a:gd name="connsiteX4" fmla="*/ 9499600 w 10096500"/>
                <a:gd name="connsiteY4" fmla="*/ 5575300 h 5740400"/>
                <a:gd name="connsiteX5" fmla="*/ 9105900 w 10096500"/>
                <a:gd name="connsiteY5" fmla="*/ 5448300 h 5740400"/>
                <a:gd name="connsiteX6" fmla="*/ 8801100 w 10096500"/>
                <a:gd name="connsiteY6" fmla="*/ 5575300 h 5740400"/>
                <a:gd name="connsiteX7" fmla="*/ 8572500 w 10096500"/>
                <a:gd name="connsiteY7" fmla="*/ 5549900 h 5740400"/>
                <a:gd name="connsiteX8" fmla="*/ 8343900 w 10096500"/>
                <a:gd name="connsiteY8" fmla="*/ 5588000 h 5740400"/>
                <a:gd name="connsiteX9" fmla="*/ 8089900 w 10096500"/>
                <a:gd name="connsiteY9" fmla="*/ 5549900 h 5740400"/>
                <a:gd name="connsiteX10" fmla="*/ 7899400 w 10096500"/>
                <a:gd name="connsiteY10" fmla="*/ 5626100 h 5740400"/>
                <a:gd name="connsiteX11" fmla="*/ 7607300 w 10096500"/>
                <a:gd name="connsiteY11" fmla="*/ 5549900 h 5740400"/>
                <a:gd name="connsiteX12" fmla="*/ 7442200 w 10096500"/>
                <a:gd name="connsiteY12" fmla="*/ 5676900 h 5740400"/>
                <a:gd name="connsiteX13" fmla="*/ 7086600 w 10096500"/>
                <a:gd name="connsiteY13" fmla="*/ 5613400 h 5740400"/>
                <a:gd name="connsiteX14" fmla="*/ 6870700 w 10096500"/>
                <a:gd name="connsiteY14" fmla="*/ 5689600 h 5740400"/>
                <a:gd name="connsiteX15" fmla="*/ 6502400 w 10096500"/>
                <a:gd name="connsiteY15" fmla="*/ 5651500 h 5740400"/>
                <a:gd name="connsiteX16" fmla="*/ 6375400 w 10096500"/>
                <a:gd name="connsiteY16" fmla="*/ 5689600 h 5740400"/>
                <a:gd name="connsiteX17" fmla="*/ 6210300 w 10096500"/>
                <a:gd name="connsiteY17" fmla="*/ 5613400 h 5740400"/>
                <a:gd name="connsiteX18" fmla="*/ 6108700 w 10096500"/>
                <a:gd name="connsiteY18" fmla="*/ 5664200 h 5740400"/>
                <a:gd name="connsiteX19" fmla="*/ 5892800 w 10096500"/>
                <a:gd name="connsiteY19" fmla="*/ 5651500 h 5740400"/>
                <a:gd name="connsiteX20" fmla="*/ 5765800 w 10096500"/>
                <a:gd name="connsiteY20" fmla="*/ 5664200 h 5740400"/>
                <a:gd name="connsiteX21" fmla="*/ 5575300 w 10096500"/>
                <a:gd name="connsiteY21" fmla="*/ 5575300 h 5740400"/>
                <a:gd name="connsiteX22" fmla="*/ 5473700 w 10096500"/>
                <a:gd name="connsiteY22" fmla="*/ 5562600 h 5740400"/>
                <a:gd name="connsiteX23" fmla="*/ 5422900 w 10096500"/>
                <a:gd name="connsiteY23" fmla="*/ 5600700 h 5740400"/>
                <a:gd name="connsiteX24" fmla="*/ 5384800 w 10096500"/>
                <a:gd name="connsiteY24" fmla="*/ 5664200 h 5740400"/>
                <a:gd name="connsiteX25" fmla="*/ 5257800 w 10096500"/>
                <a:gd name="connsiteY25" fmla="*/ 5613400 h 5740400"/>
                <a:gd name="connsiteX26" fmla="*/ 5207000 w 10096500"/>
                <a:gd name="connsiteY26" fmla="*/ 5562600 h 5740400"/>
                <a:gd name="connsiteX27" fmla="*/ 5092700 w 10096500"/>
                <a:gd name="connsiteY27" fmla="*/ 5562600 h 5740400"/>
                <a:gd name="connsiteX28" fmla="*/ 5092700 w 10096500"/>
                <a:gd name="connsiteY28" fmla="*/ 5638800 h 5740400"/>
                <a:gd name="connsiteX29" fmla="*/ 4953000 w 10096500"/>
                <a:gd name="connsiteY29" fmla="*/ 5575300 h 5740400"/>
                <a:gd name="connsiteX30" fmla="*/ 4813300 w 10096500"/>
                <a:gd name="connsiteY30" fmla="*/ 5575300 h 5740400"/>
                <a:gd name="connsiteX31" fmla="*/ 4597400 w 10096500"/>
                <a:gd name="connsiteY31" fmla="*/ 5613400 h 5740400"/>
                <a:gd name="connsiteX32" fmla="*/ 4343400 w 10096500"/>
                <a:gd name="connsiteY32" fmla="*/ 5689600 h 5740400"/>
                <a:gd name="connsiteX33" fmla="*/ 4216400 w 10096500"/>
                <a:gd name="connsiteY33" fmla="*/ 5626100 h 5740400"/>
                <a:gd name="connsiteX34" fmla="*/ 3962400 w 10096500"/>
                <a:gd name="connsiteY34" fmla="*/ 5600700 h 5740400"/>
                <a:gd name="connsiteX35" fmla="*/ 3873500 w 10096500"/>
                <a:gd name="connsiteY35" fmla="*/ 5600700 h 5740400"/>
                <a:gd name="connsiteX36" fmla="*/ 3670300 w 10096500"/>
                <a:gd name="connsiteY36" fmla="*/ 5664200 h 5740400"/>
                <a:gd name="connsiteX37" fmla="*/ 3505200 w 10096500"/>
                <a:gd name="connsiteY37" fmla="*/ 5651500 h 5740400"/>
                <a:gd name="connsiteX38" fmla="*/ 3340100 w 10096500"/>
                <a:gd name="connsiteY38" fmla="*/ 5626100 h 5740400"/>
                <a:gd name="connsiteX39" fmla="*/ 3073400 w 10096500"/>
                <a:gd name="connsiteY39" fmla="*/ 5651500 h 5740400"/>
                <a:gd name="connsiteX40" fmla="*/ 2819400 w 10096500"/>
                <a:gd name="connsiteY40" fmla="*/ 5626100 h 5740400"/>
                <a:gd name="connsiteX41" fmla="*/ 2679700 w 10096500"/>
                <a:gd name="connsiteY41" fmla="*/ 5549900 h 5740400"/>
                <a:gd name="connsiteX42" fmla="*/ 2565400 w 10096500"/>
                <a:gd name="connsiteY42" fmla="*/ 5549900 h 5740400"/>
                <a:gd name="connsiteX43" fmla="*/ 2425700 w 10096500"/>
                <a:gd name="connsiteY43" fmla="*/ 5600700 h 5740400"/>
                <a:gd name="connsiteX44" fmla="*/ 2324100 w 10096500"/>
                <a:gd name="connsiteY44" fmla="*/ 5664200 h 5740400"/>
                <a:gd name="connsiteX45" fmla="*/ 2171700 w 10096500"/>
                <a:gd name="connsiteY45" fmla="*/ 5638800 h 5740400"/>
                <a:gd name="connsiteX46" fmla="*/ 2171700 w 10096500"/>
                <a:gd name="connsiteY46" fmla="*/ 5740400 h 5740400"/>
                <a:gd name="connsiteX47" fmla="*/ 2044700 w 10096500"/>
                <a:gd name="connsiteY47" fmla="*/ 5613400 h 5740400"/>
                <a:gd name="connsiteX48" fmla="*/ 1930400 w 10096500"/>
                <a:gd name="connsiteY48" fmla="*/ 5613400 h 5740400"/>
                <a:gd name="connsiteX49" fmla="*/ 1803400 w 10096500"/>
                <a:gd name="connsiteY49" fmla="*/ 5689600 h 5740400"/>
                <a:gd name="connsiteX50" fmla="*/ 1498600 w 10096500"/>
                <a:gd name="connsiteY50" fmla="*/ 5651500 h 5740400"/>
                <a:gd name="connsiteX51" fmla="*/ 1104900 w 10096500"/>
                <a:gd name="connsiteY51" fmla="*/ 5651500 h 5740400"/>
                <a:gd name="connsiteX52" fmla="*/ 711200 w 10096500"/>
                <a:gd name="connsiteY52" fmla="*/ 5638800 h 5740400"/>
                <a:gd name="connsiteX53" fmla="*/ 139700 w 10096500"/>
                <a:gd name="connsiteY53" fmla="*/ 5613400 h 5740400"/>
                <a:gd name="connsiteX54" fmla="*/ 0 w 10096500"/>
                <a:gd name="connsiteY54" fmla="*/ 203200 h 5740400"/>
                <a:gd name="connsiteX0" fmla="*/ 0 w 10096500"/>
                <a:gd name="connsiteY0" fmla="*/ 38100 h 5740400"/>
                <a:gd name="connsiteX1" fmla="*/ 10083800 w 10096500"/>
                <a:gd name="connsiteY1" fmla="*/ 0 h 5740400"/>
                <a:gd name="connsiteX2" fmla="*/ 10096500 w 10096500"/>
                <a:gd name="connsiteY2" fmla="*/ 5549900 h 5740400"/>
                <a:gd name="connsiteX3" fmla="*/ 9906000 w 10096500"/>
                <a:gd name="connsiteY3" fmla="*/ 5448300 h 5740400"/>
                <a:gd name="connsiteX4" fmla="*/ 9499600 w 10096500"/>
                <a:gd name="connsiteY4" fmla="*/ 5575300 h 5740400"/>
                <a:gd name="connsiteX5" fmla="*/ 9105900 w 10096500"/>
                <a:gd name="connsiteY5" fmla="*/ 5448300 h 5740400"/>
                <a:gd name="connsiteX6" fmla="*/ 8801100 w 10096500"/>
                <a:gd name="connsiteY6" fmla="*/ 5575300 h 5740400"/>
                <a:gd name="connsiteX7" fmla="*/ 8572500 w 10096500"/>
                <a:gd name="connsiteY7" fmla="*/ 5549900 h 5740400"/>
                <a:gd name="connsiteX8" fmla="*/ 8343900 w 10096500"/>
                <a:gd name="connsiteY8" fmla="*/ 5588000 h 5740400"/>
                <a:gd name="connsiteX9" fmla="*/ 8089900 w 10096500"/>
                <a:gd name="connsiteY9" fmla="*/ 5549900 h 5740400"/>
                <a:gd name="connsiteX10" fmla="*/ 7899400 w 10096500"/>
                <a:gd name="connsiteY10" fmla="*/ 5626100 h 5740400"/>
                <a:gd name="connsiteX11" fmla="*/ 7607300 w 10096500"/>
                <a:gd name="connsiteY11" fmla="*/ 5549900 h 5740400"/>
                <a:gd name="connsiteX12" fmla="*/ 7442200 w 10096500"/>
                <a:gd name="connsiteY12" fmla="*/ 5676900 h 5740400"/>
                <a:gd name="connsiteX13" fmla="*/ 7086600 w 10096500"/>
                <a:gd name="connsiteY13" fmla="*/ 5613400 h 5740400"/>
                <a:gd name="connsiteX14" fmla="*/ 6870700 w 10096500"/>
                <a:gd name="connsiteY14" fmla="*/ 5689600 h 5740400"/>
                <a:gd name="connsiteX15" fmla="*/ 6502400 w 10096500"/>
                <a:gd name="connsiteY15" fmla="*/ 5651500 h 5740400"/>
                <a:gd name="connsiteX16" fmla="*/ 6375400 w 10096500"/>
                <a:gd name="connsiteY16" fmla="*/ 5689600 h 5740400"/>
                <a:gd name="connsiteX17" fmla="*/ 6210300 w 10096500"/>
                <a:gd name="connsiteY17" fmla="*/ 5613400 h 5740400"/>
                <a:gd name="connsiteX18" fmla="*/ 6108700 w 10096500"/>
                <a:gd name="connsiteY18" fmla="*/ 5664200 h 5740400"/>
                <a:gd name="connsiteX19" fmla="*/ 5892800 w 10096500"/>
                <a:gd name="connsiteY19" fmla="*/ 5651500 h 5740400"/>
                <a:gd name="connsiteX20" fmla="*/ 5765800 w 10096500"/>
                <a:gd name="connsiteY20" fmla="*/ 5664200 h 5740400"/>
                <a:gd name="connsiteX21" fmla="*/ 5575300 w 10096500"/>
                <a:gd name="connsiteY21" fmla="*/ 5575300 h 5740400"/>
                <a:gd name="connsiteX22" fmla="*/ 5473700 w 10096500"/>
                <a:gd name="connsiteY22" fmla="*/ 5562600 h 5740400"/>
                <a:gd name="connsiteX23" fmla="*/ 5422900 w 10096500"/>
                <a:gd name="connsiteY23" fmla="*/ 5600700 h 5740400"/>
                <a:gd name="connsiteX24" fmla="*/ 5384800 w 10096500"/>
                <a:gd name="connsiteY24" fmla="*/ 5664200 h 5740400"/>
                <a:gd name="connsiteX25" fmla="*/ 5257800 w 10096500"/>
                <a:gd name="connsiteY25" fmla="*/ 5613400 h 5740400"/>
                <a:gd name="connsiteX26" fmla="*/ 5207000 w 10096500"/>
                <a:gd name="connsiteY26" fmla="*/ 5562600 h 5740400"/>
                <a:gd name="connsiteX27" fmla="*/ 5092700 w 10096500"/>
                <a:gd name="connsiteY27" fmla="*/ 5562600 h 5740400"/>
                <a:gd name="connsiteX28" fmla="*/ 5092700 w 10096500"/>
                <a:gd name="connsiteY28" fmla="*/ 5638800 h 5740400"/>
                <a:gd name="connsiteX29" fmla="*/ 4953000 w 10096500"/>
                <a:gd name="connsiteY29" fmla="*/ 5575300 h 5740400"/>
                <a:gd name="connsiteX30" fmla="*/ 4813300 w 10096500"/>
                <a:gd name="connsiteY30" fmla="*/ 5575300 h 5740400"/>
                <a:gd name="connsiteX31" fmla="*/ 4597400 w 10096500"/>
                <a:gd name="connsiteY31" fmla="*/ 5613400 h 5740400"/>
                <a:gd name="connsiteX32" fmla="*/ 4343400 w 10096500"/>
                <a:gd name="connsiteY32" fmla="*/ 5689600 h 5740400"/>
                <a:gd name="connsiteX33" fmla="*/ 4216400 w 10096500"/>
                <a:gd name="connsiteY33" fmla="*/ 5626100 h 5740400"/>
                <a:gd name="connsiteX34" fmla="*/ 3962400 w 10096500"/>
                <a:gd name="connsiteY34" fmla="*/ 5600700 h 5740400"/>
                <a:gd name="connsiteX35" fmla="*/ 3873500 w 10096500"/>
                <a:gd name="connsiteY35" fmla="*/ 5600700 h 5740400"/>
                <a:gd name="connsiteX36" fmla="*/ 3670300 w 10096500"/>
                <a:gd name="connsiteY36" fmla="*/ 5664200 h 5740400"/>
                <a:gd name="connsiteX37" fmla="*/ 3505200 w 10096500"/>
                <a:gd name="connsiteY37" fmla="*/ 5651500 h 5740400"/>
                <a:gd name="connsiteX38" fmla="*/ 3340100 w 10096500"/>
                <a:gd name="connsiteY38" fmla="*/ 5626100 h 5740400"/>
                <a:gd name="connsiteX39" fmla="*/ 3073400 w 10096500"/>
                <a:gd name="connsiteY39" fmla="*/ 5651500 h 5740400"/>
                <a:gd name="connsiteX40" fmla="*/ 2819400 w 10096500"/>
                <a:gd name="connsiteY40" fmla="*/ 5626100 h 5740400"/>
                <a:gd name="connsiteX41" fmla="*/ 2679700 w 10096500"/>
                <a:gd name="connsiteY41" fmla="*/ 5549900 h 5740400"/>
                <a:gd name="connsiteX42" fmla="*/ 2565400 w 10096500"/>
                <a:gd name="connsiteY42" fmla="*/ 5549900 h 5740400"/>
                <a:gd name="connsiteX43" fmla="*/ 2425700 w 10096500"/>
                <a:gd name="connsiteY43" fmla="*/ 5600700 h 5740400"/>
                <a:gd name="connsiteX44" fmla="*/ 2324100 w 10096500"/>
                <a:gd name="connsiteY44" fmla="*/ 5664200 h 5740400"/>
                <a:gd name="connsiteX45" fmla="*/ 2171700 w 10096500"/>
                <a:gd name="connsiteY45" fmla="*/ 5638800 h 5740400"/>
                <a:gd name="connsiteX46" fmla="*/ 2171700 w 10096500"/>
                <a:gd name="connsiteY46" fmla="*/ 5740400 h 5740400"/>
                <a:gd name="connsiteX47" fmla="*/ 2044700 w 10096500"/>
                <a:gd name="connsiteY47" fmla="*/ 5613400 h 5740400"/>
                <a:gd name="connsiteX48" fmla="*/ 1930400 w 10096500"/>
                <a:gd name="connsiteY48" fmla="*/ 5613400 h 5740400"/>
                <a:gd name="connsiteX49" fmla="*/ 1803400 w 10096500"/>
                <a:gd name="connsiteY49" fmla="*/ 5689600 h 5740400"/>
                <a:gd name="connsiteX50" fmla="*/ 1498600 w 10096500"/>
                <a:gd name="connsiteY50" fmla="*/ 5651500 h 5740400"/>
                <a:gd name="connsiteX51" fmla="*/ 1104900 w 10096500"/>
                <a:gd name="connsiteY51" fmla="*/ 5651500 h 5740400"/>
                <a:gd name="connsiteX52" fmla="*/ 711200 w 10096500"/>
                <a:gd name="connsiteY52" fmla="*/ 5638800 h 5740400"/>
                <a:gd name="connsiteX53" fmla="*/ 139700 w 10096500"/>
                <a:gd name="connsiteY53" fmla="*/ 5613400 h 5740400"/>
                <a:gd name="connsiteX54" fmla="*/ 0 w 10096500"/>
                <a:gd name="connsiteY54" fmla="*/ 38100 h 5740400"/>
                <a:gd name="connsiteX0" fmla="*/ 0 w 10097062"/>
                <a:gd name="connsiteY0" fmla="*/ 0 h 5702300"/>
                <a:gd name="connsiteX1" fmla="*/ 10095747 w 10097062"/>
                <a:gd name="connsiteY1" fmla="*/ 25400 h 5702300"/>
                <a:gd name="connsiteX2" fmla="*/ 10096500 w 10097062"/>
                <a:gd name="connsiteY2" fmla="*/ 5511800 h 5702300"/>
                <a:gd name="connsiteX3" fmla="*/ 9906000 w 10097062"/>
                <a:gd name="connsiteY3" fmla="*/ 5410200 h 5702300"/>
                <a:gd name="connsiteX4" fmla="*/ 9499600 w 10097062"/>
                <a:gd name="connsiteY4" fmla="*/ 5537200 h 5702300"/>
                <a:gd name="connsiteX5" fmla="*/ 9105900 w 10097062"/>
                <a:gd name="connsiteY5" fmla="*/ 5410200 h 5702300"/>
                <a:gd name="connsiteX6" fmla="*/ 8801100 w 10097062"/>
                <a:gd name="connsiteY6" fmla="*/ 5537200 h 5702300"/>
                <a:gd name="connsiteX7" fmla="*/ 8572500 w 10097062"/>
                <a:gd name="connsiteY7" fmla="*/ 5511800 h 5702300"/>
                <a:gd name="connsiteX8" fmla="*/ 8343900 w 10097062"/>
                <a:gd name="connsiteY8" fmla="*/ 5549900 h 5702300"/>
                <a:gd name="connsiteX9" fmla="*/ 8089900 w 10097062"/>
                <a:gd name="connsiteY9" fmla="*/ 5511800 h 5702300"/>
                <a:gd name="connsiteX10" fmla="*/ 7899400 w 10097062"/>
                <a:gd name="connsiteY10" fmla="*/ 5588000 h 5702300"/>
                <a:gd name="connsiteX11" fmla="*/ 7607300 w 10097062"/>
                <a:gd name="connsiteY11" fmla="*/ 5511800 h 5702300"/>
                <a:gd name="connsiteX12" fmla="*/ 7442200 w 10097062"/>
                <a:gd name="connsiteY12" fmla="*/ 5638800 h 5702300"/>
                <a:gd name="connsiteX13" fmla="*/ 7086600 w 10097062"/>
                <a:gd name="connsiteY13" fmla="*/ 5575300 h 5702300"/>
                <a:gd name="connsiteX14" fmla="*/ 6870700 w 10097062"/>
                <a:gd name="connsiteY14" fmla="*/ 5651500 h 5702300"/>
                <a:gd name="connsiteX15" fmla="*/ 6502400 w 10097062"/>
                <a:gd name="connsiteY15" fmla="*/ 5613400 h 5702300"/>
                <a:gd name="connsiteX16" fmla="*/ 6375400 w 10097062"/>
                <a:gd name="connsiteY16" fmla="*/ 5651500 h 5702300"/>
                <a:gd name="connsiteX17" fmla="*/ 6210300 w 10097062"/>
                <a:gd name="connsiteY17" fmla="*/ 5575300 h 5702300"/>
                <a:gd name="connsiteX18" fmla="*/ 6108700 w 10097062"/>
                <a:gd name="connsiteY18" fmla="*/ 5626100 h 5702300"/>
                <a:gd name="connsiteX19" fmla="*/ 5892800 w 10097062"/>
                <a:gd name="connsiteY19" fmla="*/ 5613400 h 5702300"/>
                <a:gd name="connsiteX20" fmla="*/ 5765800 w 10097062"/>
                <a:gd name="connsiteY20" fmla="*/ 5626100 h 5702300"/>
                <a:gd name="connsiteX21" fmla="*/ 5575300 w 10097062"/>
                <a:gd name="connsiteY21" fmla="*/ 5537200 h 5702300"/>
                <a:gd name="connsiteX22" fmla="*/ 5473700 w 10097062"/>
                <a:gd name="connsiteY22" fmla="*/ 5524500 h 5702300"/>
                <a:gd name="connsiteX23" fmla="*/ 5422900 w 10097062"/>
                <a:gd name="connsiteY23" fmla="*/ 5562600 h 5702300"/>
                <a:gd name="connsiteX24" fmla="*/ 5384800 w 10097062"/>
                <a:gd name="connsiteY24" fmla="*/ 5626100 h 5702300"/>
                <a:gd name="connsiteX25" fmla="*/ 5257800 w 10097062"/>
                <a:gd name="connsiteY25" fmla="*/ 5575300 h 5702300"/>
                <a:gd name="connsiteX26" fmla="*/ 5207000 w 10097062"/>
                <a:gd name="connsiteY26" fmla="*/ 5524500 h 5702300"/>
                <a:gd name="connsiteX27" fmla="*/ 5092700 w 10097062"/>
                <a:gd name="connsiteY27" fmla="*/ 5524500 h 5702300"/>
                <a:gd name="connsiteX28" fmla="*/ 5092700 w 10097062"/>
                <a:gd name="connsiteY28" fmla="*/ 5600700 h 5702300"/>
                <a:gd name="connsiteX29" fmla="*/ 4953000 w 10097062"/>
                <a:gd name="connsiteY29" fmla="*/ 5537200 h 5702300"/>
                <a:gd name="connsiteX30" fmla="*/ 4813300 w 10097062"/>
                <a:gd name="connsiteY30" fmla="*/ 5537200 h 5702300"/>
                <a:gd name="connsiteX31" fmla="*/ 4597400 w 10097062"/>
                <a:gd name="connsiteY31" fmla="*/ 5575300 h 5702300"/>
                <a:gd name="connsiteX32" fmla="*/ 4343400 w 10097062"/>
                <a:gd name="connsiteY32" fmla="*/ 5651500 h 5702300"/>
                <a:gd name="connsiteX33" fmla="*/ 4216400 w 10097062"/>
                <a:gd name="connsiteY33" fmla="*/ 5588000 h 5702300"/>
                <a:gd name="connsiteX34" fmla="*/ 3962400 w 10097062"/>
                <a:gd name="connsiteY34" fmla="*/ 5562600 h 5702300"/>
                <a:gd name="connsiteX35" fmla="*/ 3873500 w 10097062"/>
                <a:gd name="connsiteY35" fmla="*/ 5562600 h 5702300"/>
                <a:gd name="connsiteX36" fmla="*/ 3670300 w 10097062"/>
                <a:gd name="connsiteY36" fmla="*/ 5626100 h 5702300"/>
                <a:gd name="connsiteX37" fmla="*/ 3505200 w 10097062"/>
                <a:gd name="connsiteY37" fmla="*/ 5613400 h 5702300"/>
                <a:gd name="connsiteX38" fmla="*/ 3340100 w 10097062"/>
                <a:gd name="connsiteY38" fmla="*/ 5588000 h 5702300"/>
                <a:gd name="connsiteX39" fmla="*/ 3073400 w 10097062"/>
                <a:gd name="connsiteY39" fmla="*/ 5613400 h 5702300"/>
                <a:gd name="connsiteX40" fmla="*/ 2819400 w 10097062"/>
                <a:gd name="connsiteY40" fmla="*/ 5588000 h 5702300"/>
                <a:gd name="connsiteX41" fmla="*/ 2679700 w 10097062"/>
                <a:gd name="connsiteY41" fmla="*/ 5511800 h 5702300"/>
                <a:gd name="connsiteX42" fmla="*/ 2565400 w 10097062"/>
                <a:gd name="connsiteY42" fmla="*/ 5511800 h 5702300"/>
                <a:gd name="connsiteX43" fmla="*/ 2425700 w 10097062"/>
                <a:gd name="connsiteY43" fmla="*/ 5562600 h 5702300"/>
                <a:gd name="connsiteX44" fmla="*/ 2324100 w 10097062"/>
                <a:gd name="connsiteY44" fmla="*/ 5626100 h 5702300"/>
                <a:gd name="connsiteX45" fmla="*/ 2171700 w 10097062"/>
                <a:gd name="connsiteY45" fmla="*/ 5600700 h 5702300"/>
                <a:gd name="connsiteX46" fmla="*/ 2171700 w 10097062"/>
                <a:gd name="connsiteY46" fmla="*/ 5702300 h 5702300"/>
                <a:gd name="connsiteX47" fmla="*/ 2044700 w 10097062"/>
                <a:gd name="connsiteY47" fmla="*/ 5575300 h 5702300"/>
                <a:gd name="connsiteX48" fmla="*/ 1930400 w 10097062"/>
                <a:gd name="connsiteY48" fmla="*/ 5575300 h 5702300"/>
                <a:gd name="connsiteX49" fmla="*/ 1803400 w 10097062"/>
                <a:gd name="connsiteY49" fmla="*/ 5651500 h 5702300"/>
                <a:gd name="connsiteX50" fmla="*/ 1498600 w 10097062"/>
                <a:gd name="connsiteY50" fmla="*/ 5613400 h 5702300"/>
                <a:gd name="connsiteX51" fmla="*/ 1104900 w 10097062"/>
                <a:gd name="connsiteY51" fmla="*/ 5613400 h 5702300"/>
                <a:gd name="connsiteX52" fmla="*/ 711200 w 10097062"/>
                <a:gd name="connsiteY52" fmla="*/ 5600700 h 5702300"/>
                <a:gd name="connsiteX53" fmla="*/ 139700 w 10097062"/>
                <a:gd name="connsiteY53" fmla="*/ 5575300 h 5702300"/>
                <a:gd name="connsiteX54" fmla="*/ 0 w 10097062"/>
                <a:gd name="connsiteY54" fmla="*/ 0 h 5702300"/>
                <a:gd name="connsiteX0" fmla="*/ 0 w 10097062"/>
                <a:gd name="connsiteY0" fmla="*/ 0 h 5702300"/>
                <a:gd name="connsiteX1" fmla="*/ 10095747 w 10097062"/>
                <a:gd name="connsiteY1" fmla="*/ 25400 h 5702300"/>
                <a:gd name="connsiteX2" fmla="*/ 10096500 w 10097062"/>
                <a:gd name="connsiteY2" fmla="*/ 5511800 h 5702300"/>
                <a:gd name="connsiteX3" fmla="*/ 9906000 w 10097062"/>
                <a:gd name="connsiteY3" fmla="*/ 5410200 h 5702300"/>
                <a:gd name="connsiteX4" fmla="*/ 9499600 w 10097062"/>
                <a:gd name="connsiteY4" fmla="*/ 5537200 h 5702300"/>
                <a:gd name="connsiteX5" fmla="*/ 9105900 w 10097062"/>
                <a:gd name="connsiteY5" fmla="*/ 5410200 h 5702300"/>
                <a:gd name="connsiteX6" fmla="*/ 8801100 w 10097062"/>
                <a:gd name="connsiteY6" fmla="*/ 5537200 h 5702300"/>
                <a:gd name="connsiteX7" fmla="*/ 8572500 w 10097062"/>
                <a:gd name="connsiteY7" fmla="*/ 5511800 h 5702300"/>
                <a:gd name="connsiteX8" fmla="*/ 8343900 w 10097062"/>
                <a:gd name="connsiteY8" fmla="*/ 5549900 h 5702300"/>
                <a:gd name="connsiteX9" fmla="*/ 8089900 w 10097062"/>
                <a:gd name="connsiteY9" fmla="*/ 5511800 h 5702300"/>
                <a:gd name="connsiteX10" fmla="*/ 7899400 w 10097062"/>
                <a:gd name="connsiteY10" fmla="*/ 5588000 h 5702300"/>
                <a:gd name="connsiteX11" fmla="*/ 7607300 w 10097062"/>
                <a:gd name="connsiteY11" fmla="*/ 5511800 h 5702300"/>
                <a:gd name="connsiteX12" fmla="*/ 7442200 w 10097062"/>
                <a:gd name="connsiteY12" fmla="*/ 5638800 h 5702300"/>
                <a:gd name="connsiteX13" fmla="*/ 7086600 w 10097062"/>
                <a:gd name="connsiteY13" fmla="*/ 5575300 h 5702300"/>
                <a:gd name="connsiteX14" fmla="*/ 6870700 w 10097062"/>
                <a:gd name="connsiteY14" fmla="*/ 5651500 h 5702300"/>
                <a:gd name="connsiteX15" fmla="*/ 6502400 w 10097062"/>
                <a:gd name="connsiteY15" fmla="*/ 5613400 h 5702300"/>
                <a:gd name="connsiteX16" fmla="*/ 6375400 w 10097062"/>
                <a:gd name="connsiteY16" fmla="*/ 5651500 h 5702300"/>
                <a:gd name="connsiteX17" fmla="*/ 6210300 w 10097062"/>
                <a:gd name="connsiteY17" fmla="*/ 5575300 h 5702300"/>
                <a:gd name="connsiteX18" fmla="*/ 6108700 w 10097062"/>
                <a:gd name="connsiteY18" fmla="*/ 5626100 h 5702300"/>
                <a:gd name="connsiteX19" fmla="*/ 5892800 w 10097062"/>
                <a:gd name="connsiteY19" fmla="*/ 5613400 h 5702300"/>
                <a:gd name="connsiteX20" fmla="*/ 5765800 w 10097062"/>
                <a:gd name="connsiteY20" fmla="*/ 5626100 h 5702300"/>
                <a:gd name="connsiteX21" fmla="*/ 5575300 w 10097062"/>
                <a:gd name="connsiteY21" fmla="*/ 5537200 h 5702300"/>
                <a:gd name="connsiteX22" fmla="*/ 5473700 w 10097062"/>
                <a:gd name="connsiteY22" fmla="*/ 5524500 h 5702300"/>
                <a:gd name="connsiteX23" fmla="*/ 5422900 w 10097062"/>
                <a:gd name="connsiteY23" fmla="*/ 5562600 h 5702300"/>
                <a:gd name="connsiteX24" fmla="*/ 5384800 w 10097062"/>
                <a:gd name="connsiteY24" fmla="*/ 5626100 h 5702300"/>
                <a:gd name="connsiteX25" fmla="*/ 5257800 w 10097062"/>
                <a:gd name="connsiteY25" fmla="*/ 5575300 h 5702300"/>
                <a:gd name="connsiteX26" fmla="*/ 5207000 w 10097062"/>
                <a:gd name="connsiteY26" fmla="*/ 5524500 h 5702300"/>
                <a:gd name="connsiteX27" fmla="*/ 5092700 w 10097062"/>
                <a:gd name="connsiteY27" fmla="*/ 5524500 h 5702300"/>
                <a:gd name="connsiteX28" fmla="*/ 5092700 w 10097062"/>
                <a:gd name="connsiteY28" fmla="*/ 5600700 h 5702300"/>
                <a:gd name="connsiteX29" fmla="*/ 4953000 w 10097062"/>
                <a:gd name="connsiteY29" fmla="*/ 5537200 h 5702300"/>
                <a:gd name="connsiteX30" fmla="*/ 4813300 w 10097062"/>
                <a:gd name="connsiteY30" fmla="*/ 5537200 h 5702300"/>
                <a:gd name="connsiteX31" fmla="*/ 4597400 w 10097062"/>
                <a:gd name="connsiteY31" fmla="*/ 5575300 h 5702300"/>
                <a:gd name="connsiteX32" fmla="*/ 4343400 w 10097062"/>
                <a:gd name="connsiteY32" fmla="*/ 5651500 h 5702300"/>
                <a:gd name="connsiteX33" fmla="*/ 4216400 w 10097062"/>
                <a:gd name="connsiteY33" fmla="*/ 5588000 h 5702300"/>
                <a:gd name="connsiteX34" fmla="*/ 3962400 w 10097062"/>
                <a:gd name="connsiteY34" fmla="*/ 5562600 h 5702300"/>
                <a:gd name="connsiteX35" fmla="*/ 3873500 w 10097062"/>
                <a:gd name="connsiteY35" fmla="*/ 5562600 h 5702300"/>
                <a:gd name="connsiteX36" fmla="*/ 3670300 w 10097062"/>
                <a:gd name="connsiteY36" fmla="*/ 5626100 h 5702300"/>
                <a:gd name="connsiteX37" fmla="*/ 3505200 w 10097062"/>
                <a:gd name="connsiteY37" fmla="*/ 5613400 h 5702300"/>
                <a:gd name="connsiteX38" fmla="*/ 3340100 w 10097062"/>
                <a:gd name="connsiteY38" fmla="*/ 5588000 h 5702300"/>
                <a:gd name="connsiteX39" fmla="*/ 3073400 w 10097062"/>
                <a:gd name="connsiteY39" fmla="*/ 5613400 h 5702300"/>
                <a:gd name="connsiteX40" fmla="*/ 2819400 w 10097062"/>
                <a:gd name="connsiteY40" fmla="*/ 5588000 h 5702300"/>
                <a:gd name="connsiteX41" fmla="*/ 2679700 w 10097062"/>
                <a:gd name="connsiteY41" fmla="*/ 5511800 h 5702300"/>
                <a:gd name="connsiteX42" fmla="*/ 2565400 w 10097062"/>
                <a:gd name="connsiteY42" fmla="*/ 5511800 h 5702300"/>
                <a:gd name="connsiteX43" fmla="*/ 2425700 w 10097062"/>
                <a:gd name="connsiteY43" fmla="*/ 5562600 h 5702300"/>
                <a:gd name="connsiteX44" fmla="*/ 2324100 w 10097062"/>
                <a:gd name="connsiteY44" fmla="*/ 5626100 h 5702300"/>
                <a:gd name="connsiteX45" fmla="*/ 2171700 w 10097062"/>
                <a:gd name="connsiteY45" fmla="*/ 5600700 h 5702300"/>
                <a:gd name="connsiteX46" fmla="*/ 2171700 w 10097062"/>
                <a:gd name="connsiteY46" fmla="*/ 5702300 h 5702300"/>
                <a:gd name="connsiteX47" fmla="*/ 2044700 w 10097062"/>
                <a:gd name="connsiteY47" fmla="*/ 5575300 h 5702300"/>
                <a:gd name="connsiteX48" fmla="*/ 1930400 w 10097062"/>
                <a:gd name="connsiteY48" fmla="*/ 5575300 h 5702300"/>
                <a:gd name="connsiteX49" fmla="*/ 1803400 w 10097062"/>
                <a:gd name="connsiteY49" fmla="*/ 5651500 h 5702300"/>
                <a:gd name="connsiteX50" fmla="*/ 1498600 w 10097062"/>
                <a:gd name="connsiteY50" fmla="*/ 5613400 h 5702300"/>
                <a:gd name="connsiteX51" fmla="*/ 1104900 w 10097062"/>
                <a:gd name="connsiteY51" fmla="*/ 5613400 h 5702300"/>
                <a:gd name="connsiteX52" fmla="*/ 711200 w 10097062"/>
                <a:gd name="connsiteY52" fmla="*/ 5600700 h 5702300"/>
                <a:gd name="connsiteX53" fmla="*/ 139700 w 10097062"/>
                <a:gd name="connsiteY53" fmla="*/ 5575300 h 5702300"/>
                <a:gd name="connsiteX54" fmla="*/ 0 w 10097062"/>
                <a:gd name="connsiteY54" fmla="*/ 0 h 570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097062" h="5702300">
                  <a:moveTo>
                    <a:pt x="0" y="0"/>
                  </a:moveTo>
                  <a:lnTo>
                    <a:pt x="10095747" y="25400"/>
                  </a:lnTo>
                  <a:cubicBezTo>
                    <a:pt x="10099980" y="1875367"/>
                    <a:pt x="10092267" y="3661833"/>
                    <a:pt x="10096500" y="5511800"/>
                  </a:cubicBezTo>
                  <a:lnTo>
                    <a:pt x="9906000" y="5410200"/>
                  </a:lnTo>
                  <a:lnTo>
                    <a:pt x="9499600" y="5537200"/>
                  </a:lnTo>
                  <a:lnTo>
                    <a:pt x="9105900" y="5410200"/>
                  </a:lnTo>
                  <a:lnTo>
                    <a:pt x="8801100" y="5537200"/>
                  </a:lnTo>
                  <a:lnTo>
                    <a:pt x="8572500" y="5511800"/>
                  </a:lnTo>
                  <a:lnTo>
                    <a:pt x="8343900" y="5549900"/>
                  </a:lnTo>
                  <a:lnTo>
                    <a:pt x="8089900" y="5511800"/>
                  </a:lnTo>
                  <a:lnTo>
                    <a:pt x="7899400" y="5588000"/>
                  </a:lnTo>
                  <a:lnTo>
                    <a:pt x="7607300" y="5511800"/>
                  </a:lnTo>
                  <a:lnTo>
                    <a:pt x="7442200" y="5638800"/>
                  </a:lnTo>
                  <a:lnTo>
                    <a:pt x="7086600" y="5575300"/>
                  </a:lnTo>
                  <a:lnTo>
                    <a:pt x="6870700" y="5651500"/>
                  </a:lnTo>
                  <a:lnTo>
                    <a:pt x="6502400" y="5613400"/>
                  </a:lnTo>
                  <a:lnTo>
                    <a:pt x="6375400" y="5651500"/>
                  </a:lnTo>
                  <a:lnTo>
                    <a:pt x="6210300" y="5575300"/>
                  </a:lnTo>
                  <a:lnTo>
                    <a:pt x="6108700" y="5626100"/>
                  </a:lnTo>
                  <a:lnTo>
                    <a:pt x="5892800" y="5613400"/>
                  </a:lnTo>
                  <a:lnTo>
                    <a:pt x="5765800" y="5626100"/>
                  </a:lnTo>
                  <a:lnTo>
                    <a:pt x="5575300" y="5537200"/>
                  </a:lnTo>
                  <a:lnTo>
                    <a:pt x="5473700" y="5524500"/>
                  </a:lnTo>
                  <a:lnTo>
                    <a:pt x="5422900" y="5562600"/>
                  </a:lnTo>
                  <a:lnTo>
                    <a:pt x="5384800" y="5626100"/>
                  </a:lnTo>
                  <a:lnTo>
                    <a:pt x="5257800" y="5575300"/>
                  </a:lnTo>
                  <a:lnTo>
                    <a:pt x="5207000" y="5524500"/>
                  </a:lnTo>
                  <a:lnTo>
                    <a:pt x="5092700" y="5524500"/>
                  </a:lnTo>
                  <a:lnTo>
                    <a:pt x="5092700" y="5600700"/>
                  </a:lnTo>
                  <a:lnTo>
                    <a:pt x="4953000" y="5537200"/>
                  </a:lnTo>
                  <a:lnTo>
                    <a:pt x="4813300" y="5537200"/>
                  </a:lnTo>
                  <a:lnTo>
                    <a:pt x="4597400" y="5575300"/>
                  </a:lnTo>
                  <a:lnTo>
                    <a:pt x="4343400" y="5651500"/>
                  </a:lnTo>
                  <a:lnTo>
                    <a:pt x="4216400" y="5588000"/>
                  </a:lnTo>
                  <a:lnTo>
                    <a:pt x="3962400" y="5562600"/>
                  </a:lnTo>
                  <a:lnTo>
                    <a:pt x="3873500" y="5562600"/>
                  </a:lnTo>
                  <a:lnTo>
                    <a:pt x="3670300" y="5626100"/>
                  </a:lnTo>
                  <a:lnTo>
                    <a:pt x="3505200" y="5613400"/>
                  </a:lnTo>
                  <a:lnTo>
                    <a:pt x="3340100" y="5588000"/>
                  </a:lnTo>
                  <a:lnTo>
                    <a:pt x="3073400" y="5613400"/>
                  </a:lnTo>
                  <a:lnTo>
                    <a:pt x="2819400" y="5588000"/>
                  </a:lnTo>
                  <a:lnTo>
                    <a:pt x="2679700" y="5511800"/>
                  </a:lnTo>
                  <a:lnTo>
                    <a:pt x="2565400" y="5511800"/>
                  </a:lnTo>
                  <a:lnTo>
                    <a:pt x="2425700" y="5562600"/>
                  </a:lnTo>
                  <a:lnTo>
                    <a:pt x="2324100" y="5626100"/>
                  </a:lnTo>
                  <a:lnTo>
                    <a:pt x="2171700" y="5600700"/>
                  </a:lnTo>
                  <a:lnTo>
                    <a:pt x="2171700" y="5702300"/>
                  </a:lnTo>
                  <a:lnTo>
                    <a:pt x="2044700" y="5575300"/>
                  </a:lnTo>
                  <a:lnTo>
                    <a:pt x="1930400" y="5575300"/>
                  </a:lnTo>
                  <a:lnTo>
                    <a:pt x="1803400" y="5651500"/>
                  </a:lnTo>
                  <a:lnTo>
                    <a:pt x="1498600" y="5613400"/>
                  </a:lnTo>
                  <a:lnTo>
                    <a:pt x="1104900" y="5613400"/>
                  </a:lnTo>
                  <a:lnTo>
                    <a:pt x="711200" y="5600700"/>
                  </a:lnTo>
                  <a:lnTo>
                    <a:pt x="139700" y="5575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73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7">
              <a:extLst>
                <a:ext uri="{FF2B5EF4-FFF2-40B4-BE49-F238E27FC236}">
                  <a16:creationId xmlns:a16="http://schemas.microsoft.com/office/drawing/2014/main" id="{5EC9CBA0-D8C6-49DF-A695-5F00EBD0A86B}"/>
                </a:ext>
              </a:extLst>
            </p:cNvPr>
            <p:cNvSpPr/>
            <p:nvPr/>
          </p:nvSpPr>
          <p:spPr>
            <a:xfrm rot="16200000">
              <a:off x="5760900" y="3867171"/>
              <a:ext cx="696858" cy="3340659"/>
            </a:xfrm>
            <a:custGeom>
              <a:avLst/>
              <a:gdLst>
                <a:gd name="connsiteX0" fmla="*/ 0 w 10096500"/>
                <a:gd name="connsiteY0" fmla="*/ 203200 h 5740400"/>
                <a:gd name="connsiteX1" fmla="*/ 10083800 w 10096500"/>
                <a:gd name="connsiteY1" fmla="*/ 0 h 5740400"/>
                <a:gd name="connsiteX2" fmla="*/ 10096500 w 10096500"/>
                <a:gd name="connsiteY2" fmla="*/ 5549900 h 5740400"/>
                <a:gd name="connsiteX3" fmla="*/ 9906000 w 10096500"/>
                <a:gd name="connsiteY3" fmla="*/ 5448300 h 5740400"/>
                <a:gd name="connsiteX4" fmla="*/ 9499600 w 10096500"/>
                <a:gd name="connsiteY4" fmla="*/ 5575300 h 5740400"/>
                <a:gd name="connsiteX5" fmla="*/ 9105900 w 10096500"/>
                <a:gd name="connsiteY5" fmla="*/ 5448300 h 5740400"/>
                <a:gd name="connsiteX6" fmla="*/ 8801100 w 10096500"/>
                <a:gd name="connsiteY6" fmla="*/ 5575300 h 5740400"/>
                <a:gd name="connsiteX7" fmla="*/ 8572500 w 10096500"/>
                <a:gd name="connsiteY7" fmla="*/ 5549900 h 5740400"/>
                <a:gd name="connsiteX8" fmla="*/ 8343900 w 10096500"/>
                <a:gd name="connsiteY8" fmla="*/ 5588000 h 5740400"/>
                <a:gd name="connsiteX9" fmla="*/ 8089900 w 10096500"/>
                <a:gd name="connsiteY9" fmla="*/ 5549900 h 5740400"/>
                <a:gd name="connsiteX10" fmla="*/ 7899400 w 10096500"/>
                <a:gd name="connsiteY10" fmla="*/ 5626100 h 5740400"/>
                <a:gd name="connsiteX11" fmla="*/ 7607300 w 10096500"/>
                <a:gd name="connsiteY11" fmla="*/ 5549900 h 5740400"/>
                <a:gd name="connsiteX12" fmla="*/ 7442200 w 10096500"/>
                <a:gd name="connsiteY12" fmla="*/ 5676900 h 5740400"/>
                <a:gd name="connsiteX13" fmla="*/ 7086600 w 10096500"/>
                <a:gd name="connsiteY13" fmla="*/ 5613400 h 5740400"/>
                <a:gd name="connsiteX14" fmla="*/ 6870700 w 10096500"/>
                <a:gd name="connsiteY14" fmla="*/ 5689600 h 5740400"/>
                <a:gd name="connsiteX15" fmla="*/ 6502400 w 10096500"/>
                <a:gd name="connsiteY15" fmla="*/ 5651500 h 5740400"/>
                <a:gd name="connsiteX16" fmla="*/ 6375400 w 10096500"/>
                <a:gd name="connsiteY16" fmla="*/ 5689600 h 5740400"/>
                <a:gd name="connsiteX17" fmla="*/ 6210300 w 10096500"/>
                <a:gd name="connsiteY17" fmla="*/ 5613400 h 5740400"/>
                <a:gd name="connsiteX18" fmla="*/ 6108700 w 10096500"/>
                <a:gd name="connsiteY18" fmla="*/ 5664200 h 5740400"/>
                <a:gd name="connsiteX19" fmla="*/ 5892800 w 10096500"/>
                <a:gd name="connsiteY19" fmla="*/ 5651500 h 5740400"/>
                <a:gd name="connsiteX20" fmla="*/ 5765800 w 10096500"/>
                <a:gd name="connsiteY20" fmla="*/ 5664200 h 5740400"/>
                <a:gd name="connsiteX21" fmla="*/ 5575300 w 10096500"/>
                <a:gd name="connsiteY21" fmla="*/ 5575300 h 5740400"/>
                <a:gd name="connsiteX22" fmla="*/ 5473700 w 10096500"/>
                <a:gd name="connsiteY22" fmla="*/ 5562600 h 5740400"/>
                <a:gd name="connsiteX23" fmla="*/ 5422900 w 10096500"/>
                <a:gd name="connsiteY23" fmla="*/ 5600700 h 5740400"/>
                <a:gd name="connsiteX24" fmla="*/ 5384800 w 10096500"/>
                <a:gd name="connsiteY24" fmla="*/ 5664200 h 5740400"/>
                <a:gd name="connsiteX25" fmla="*/ 5257800 w 10096500"/>
                <a:gd name="connsiteY25" fmla="*/ 5613400 h 5740400"/>
                <a:gd name="connsiteX26" fmla="*/ 5207000 w 10096500"/>
                <a:gd name="connsiteY26" fmla="*/ 5562600 h 5740400"/>
                <a:gd name="connsiteX27" fmla="*/ 5092700 w 10096500"/>
                <a:gd name="connsiteY27" fmla="*/ 5562600 h 5740400"/>
                <a:gd name="connsiteX28" fmla="*/ 5092700 w 10096500"/>
                <a:gd name="connsiteY28" fmla="*/ 5638800 h 5740400"/>
                <a:gd name="connsiteX29" fmla="*/ 4953000 w 10096500"/>
                <a:gd name="connsiteY29" fmla="*/ 5575300 h 5740400"/>
                <a:gd name="connsiteX30" fmla="*/ 4813300 w 10096500"/>
                <a:gd name="connsiteY30" fmla="*/ 5575300 h 5740400"/>
                <a:gd name="connsiteX31" fmla="*/ 4597400 w 10096500"/>
                <a:gd name="connsiteY31" fmla="*/ 5613400 h 5740400"/>
                <a:gd name="connsiteX32" fmla="*/ 4343400 w 10096500"/>
                <a:gd name="connsiteY32" fmla="*/ 5689600 h 5740400"/>
                <a:gd name="connsiteX33" fmla="*/ 4216400 w 10096500"/>
                <a:gd name="connsiteY33" fmla="*/ 5626100 h 5740400"/>
                <a:gd name="connsiteX34" fmla="*/ 3962400 w 10096500"/>
                <a:gd name="connsiteY34" fmla="*/ 5600700 h 5740400"/>
                <a:gd name="connsiteX35" fmla="*/ 3873500 w 10096500"/>
                <a:gd name="connsiteY35" fmla="*/ 5600700 h 5740400"/>
                <a:gd name="connsiteX36" fmla="*/ 3670300 w 10096500"/>
                <a:gd name="connsiteY36" fmla="*/ 5664200 h 5740400"/>
                <a:gd name="connsiteX37" fmla="*/ 3505200 w 10096500"/>
                <a:gd name="connsiteY37" fmla="*/ 5651500 h 5740400"/>
                <a:gd name="connsiteX38" fmla="*/ 3340100 w 10096500"/>
                <a:gd name="connsiteY38" fmla="*/ 5626100 h 5740400"/>
                <a:gd name="connsiteX39" fmla="*/ 3073400 w 10096500"/>
                <a:gd name="connsiteY39" fmla="*/ 5651500 h 5740400"/>
                <a:gd name="connsiteX40" fmla="*/ 2819400 w 10096500"/>
                <a:gd name="connsiteY40" fmla="*/ 5626100 h 5740400"/>
                <a:gd name="connsiteX41" fmla="*/ 2679700 w 10096500"/>
                <a:gd name="connsiteY41" fmla="*/ 5549900 h 5740400"/>
                <a:gd name="connsiteX42" fmla="*/ 2565400 w 10096500"/>
                <a:gd name="connsiteY42" fmla="*/ 5549900 h 5740400"/>
                <a:gd name="connsiteX43" fmla="*/ 2425700 w 10096500"/>
                <a:gd name="connsiteY43" fmla="*/ 5600700 h 5740400"/>
                <a:gd name="connsiteX44" fmla="*/ 2324100 w 10096500"/>
                <a:gd name="connsiteY44" fmla="*/ 5664200 h 5740400"/>
                <a:gd name="connsiteX45" fmla="*/ 2171700 w 10096500"/>
                <a:gd name="connsiteY45" fmla="*/ 5638800 h 5740400"/>
                <a:gd name="connsiteX46" fmla="*/ 2171700 w 10096500"/>
                <a:gd name="connsiteY46" fmla="*/ 5740400 h 5740400"/>
                <a:gd name="connsiteX47" fmla="*/ 2044700 w 10096500"/>
                <a:gd name="connsiteY47" fmla="*/ 5613400 h 5740400"/>
                <a:gd name="connsiteX48" fmla="*/ 1930400 w 10096500"/>
                <a:gd name="connsiteY48" fmla="*/ 5613400 h 5740400"/>
                <a:gd name="connsiteX49" fmla="*/ 1803400 w 10096500"/>
                <a:gd name="connsiteY49" fmla="*/ 5689600 h 5740400"/>
                <a:gd name="connsiteX50" fmla="*/ 1498600 w 10096500"/>
                <a:gd name="connsiteY50" fmla="*/ 5651500 h 5740400"/>
                <a:gd name="connsiteX51" fmla="*/ 1104900 w 10096500"/>
                <a:gd name="connsiteY51" fmla="*/ 5651500 h 5740400"/>
                <a:gd name="connsiteX52" fmla="*/ 711200 w 10096500"/>
                <a:gd name="connsiteY52" fmla="*/ 5638800 h 5740400"/>
                <a:gd name="connsiteX53" fmla="*/ 139700 w 10096500"/>
                <a:gd name="connsiteY53" fmla="*/ 5613400 h 5740400"/>
                <a:gd name="connsiteX54" fmla="*/ 0 w 10096500"/>
                <a:gd name="connsiteY54" fmla="*/ 203200 h 5740400"/>
                <a:gd name="connsiteX0" fmla="*/ 0 w 10096500"/>
                <a:gd name="connsiteY0" fmla="*/ 38100 h 5740400"/>
                <a:gd name="connsiteX1" fmla="*/ 10083800 w 10096500"/>
                <a:gd name="connsiteY1" fmla="*/ 0 h 5740400"/>
                <a:gd name="connsiteX2" fmla="*/ 10096500 w 10096500"/>
                <a:gd name="connsiteY2" fmla="*/ 5549900 h 5740400"/>
                <a:gd name="connsiteX3" fmla="*/ 9906000 w 10096500"/>
                <a:gd name="connsiteY3" fmla="*/ 5448300 h 5740400"/>
                <a:gd name="connsiteX4" fmla="*/ 9499600 w 10096500"/>
                <a:gd name="connsiteY4" fmla="*/ 5575300 h 5740400"/>
                <a:gd name="connsiteX5" fmla="*/ 9105900 w 10096500"/>
                <a:gd name="connsiteY5" fmla="*/ 5448300 h 5740400"/>
                <a:gd name="connsiteX6" fmla="*/ 8801100 w 10096500"/>
                <a:gd name="connsiteY6" fmla="*/ 5575300 h 5740400"/>
                <a:gd name="connsiteX7" fmla="*/ 8572500 w 10096500"/>
                <a:gd name="connsiteY7" fmla="*/ 5549900 h 5740400"/>
                <a:gd name="connsiteX8" fmla="*/ 8343900 w 10096500"/>
                <a:gd name="connsiteY8" fmla="*/ 5588000 h 5740400"/>
                <a:gd name="connsiteX9" fmla="*/ 8089900 w 10096500"/>
                <a:gd name="connsiteY9" fmla="*/ 5549900 h 5740400"/>
                <a:gd name="connsiteX10" fmla="*/ 7899400 w 10096500"/>
                <a:gd name="connsiteY10" fmla="*/ 5626100 h 5740400"/>
                <a:gd name="connsiteX11" fmla="*/ 7607300 w 10096500"/>
                <a:gd name="connsiteY11" fmla="*/ 5549900 h 5740400"/>
                <a:gd name="connsiteX12" fmla="*/ 7442200 w 10096500"/>
                <a:gd name="connsiteY12" fmla="*/ 5676900 h 5740400"/>
                <a:gd name="connsiteX13" fmla="*/ 7086600 w 10096500"/>
                <a:gd name="connsiteY13" fmla="*/ 5613400 h 5740400"/>
                <a:gd name="connsiteX14" fmla="*/ 6870700 w 10096500"/>
                <a:gd name="connsiteY14" fmla="*/ 5689600 h 5740400"/>
                <a:gd name="connsiteX15" fmla="*/ 6502400 w 10096500"/>
                <a:gd name="connsiteY15" fmla="*/ 5651500 h 5740400"/>
                <a:gd name="connsiteX16" fmla="*/ 6375400 w 10096500"/>
                <a:gd name="connsiteY16" fmla="*/ 5689600 h 5740400"/>
                <a:gd name="connsiteX17" fmla="*/ 6210300 w 10096500"/>
                <a:gd name="connsiteY17" fmla="*/ 5613400 h 5740400"/>
                <a:gd name="connsiteX18" fmla="*/ 6108700 w 10096500"/>
                <a:gd name="connsiteY18" fmla="*/ 5664200 h 5740400"/>
                <a:gd name="connsiteX19" fmla="*/ 5892800 w 10096500"/>
                <a:gd name="connsiteY19" fmla="*/ 5651500 h 5740400"/>
                <a:gd name="connsiteX20" fmla="*/ 5765800 w 10096500"/>
                <a:gd name="connsiteY20" fmla="*/ 5664200 h 5740400"/>
                <a:gd name="connsiteX21" fmla="*/ 5575300 w 10096500"/>
                <a:gd name="connsiteY21" fmla="*/ 5575300 h 5740400"/>
                <a:gd name="connsiteX22" fmla="*/ 5473700 w 10096500"/>
                <a:gd name="connsiteY22" fmla="*/ 5562600 h 5740400"/>
                <a:gd name="connsiteX23" fmla="*/ 5422900 w 10096500"/>
                <a:gd name="connsiteY23" fmla="*/ 5600700 h 5740400"/>
                <a:gd name="connsiteX24" fmla="*/ 5384800 w 10096500"/>
                <a:gd name="connsiteY24" fmla="*/ 5664200 h 5740400"/>
                <a:gd name="connsiteX25" fmla="*/ 5257800 w 10096500"/>
                <a:gd name="connsiteY25" fmla="*/ 5613400 h 5740400"/>
                <a:gd name="connsiteX26" fmla="*/ 5207000 w 10096500"/>
                <a:gd name="connsiteY26" fmla="*/ 5562600 h 5740400"/>
                <a:gd name="connsiteX27" fmla="*/ 5092700 w 10096500"/>
                <a:gd name="connsiteY27" fmla="*/ 5562600 h 5740400"/>
                <a:gd name="connsiteX28" fmla="*/ 5092700 w 10096500"/>
                <a:gd name="connsiteY28" fmla="*/ 5638800 h 5740400"/>
                <a:gd name="connsiteX29" fmla="*/ 4953000 w 10096500"/>
                <a:gd name="connsiteY29" fmla="*/ 5575300 h 5740400"/>
                <a:gd name="connsiteX30" fmla="*/ 4813300 w 10096500"/>
                <a:gd name="connsiteY30" fmla="*/ 5575300 h 5740400"/>
                <a:gd name="connsiteX31" fmla="*/ 4597400 w 10096500"/>
                <a:gd name="connsiteY31" fmla="*/ 5613400 h 5740400"/>
                <a:gd name="connsiteX32" fmla="*/ 4343400 w 10096500"/>
                <a:gd name="connsiteY32" fmla="*/ 5689600 h 5740400"/>
                <a:gd name="connsiteX33" fmla="*/ 4216400 w 10096500"/>
                <a:gd name="connsiteY33" fmla="*/ 5626100 h 5740400"/>
                <a:gd name="connsiteX34" fmla="*/ 3962400 w 10096500"/>
                <a:gd name="connsiteY34" fmla="*/ 5600700 h 5740400"/>
                <a:gd name="connsiteX35" fmla="*/ 3873500 w 10096500"/>
                <a:gd name="connsiteY35" fmla="*/ 5600700 h 5740400"/>
                <a:gd name="connsiteX36" fmla="*/ 3670300 w 10096500"/>
                <a:gd name="connsiteY36" fmla="*/ 5664200 h 5740400"/>
                <a:gd name="connsiteX37" fmla="*/ 3505200 w 10096500"/>
                <a:gd name="connsiteY37" fmla="*/ 5651500 h 5740400"/>
                <a:gd name="connsiteX38" fmla="*/ 3340100 w 10096500"/>
                <a:gd name="connsiteY38" fmla="*/ 5626100 h 5740400"/>
                <a:gd name="connsiteX39" fmla="*/ 3073400 w 10096500"/>
                <a:gd name="connsiteY39" fmla="*/ 5651500 h 5740400"/>
                <a:gd name="connsiteX40" fmla="*/ 2819400 w 10096500"/>
                <a:gd name="connsiteY40" fmla="*/ 5626100 h 5740400"/>
                <a:gd name="connsiteX41" fmla="*/ 2679700 w 10096500"/>
                <a:gd name="connsiteY41" fmla="*/ 5549900 h 5740400"/>
                <a:gd name="connsiteX42" fmla="*/ 2565400 w 10096500"/>
                <a:gd name="connsiteY42" fmla="*/ 5549900 h 5740400"/>
                <a:gd name="connsiteX43" fmla="*/ 2425700 w 10096500"/>
                <a:gd name="connsiteY43" fmla="*/ 5600700 h 5740400"/>
                <a:gd name="connsiteX44" fmla="*/ 2324100 w 10096500"/>
                <a:gd name="connsiteY44" fmla="*/ 5664200 h 5740400"/>
                <a:gd name="connsiteX45" fmla="*/ 2171700 w 10096500"/>
                <a:gd name="connsiteY45" fmla="*/ 5638800 h 5740400"/>
                <a:gd name="connsiteX46" fmla="*/ 2171700 w 10096500"/>
                <a:gd name="connsiteY46" fmla="*/ 5740400 h 5740400"/>
                <a:gd name="connsiteX47" fmla="*/ 2044700 w 10096500"/>
                <a:gd name="connsiteY47" fmla="*/ 5613400 h 5740400"/>
                <a:gd name="connsiteX48" fmla="*/ 1930400 w 10096500"/>
                <a:gd name="connsiteY48" fmla="*/ 5613400 h 5740400"/>
                <a:gd name="connsiteX49" fmla="*/ 1803400 w 10096500"/>
                <a:gd name="connsiteY49" fmla="*/ 5689600 h 5740400"/>
                <a:gd name="connsiteX50" fmla="*/ 1498600 w 10096500"/>
                <a:gd name="connsiteY50" fmla="*/ 5651500 h 5740400"/>
                <a:gd name="connsiteX51" fmla="*/ 1104900 w 10096500"/>
                <a:gd name="connsiteY51" fmla="*/ 5651500 h 5740400"/>
                <a:gd name="connsiteX52" fmla="*/ 711200 w 10096500"/>
                <a:gd name="connsiteY52" fmla="*/ 5638800 h 5740400"/>
                <a:gd name="connsiteX53" fmla="*/ 139700 w 10096500"/>
                <a:gd name="connsiteY53" fmla="*/ 5613400 h 5740400"/>
                <a:gd name="connsiteX54" fmla="*/ 0 w 10096500"/>
                <a:gd name="connsiteY54" fmla="*/ 38100 h 5740400"/>
                <a:gd name="connsiteX0" fmla="*/ 0 w 10097062"/>
                <a:gd name="connsiteY0" fmla="*/ 0 h 5702300"/>
                <a:gd name="connsiteX1" fmla="*/ 10095747 w 10097062"/>
                <a:gd name="connsiteY1" fmla="*/ 25400 h 5702300"/>
                <a:gd name="connsiteX2" fmla="*/ 10096500 w 10097062"/>
                <a:gd name="connsiteY2" fmla="*/ 5511800 h 5702300"/>
                <a:gd name="connsiteX3" fmla="*/ 9906000 w 10097062"/>
                <a:gd name="connsiteY3" fmla="*/ 5410200 h 5702300"/>
                <a:gd name="connsiteX4" fmla="*/ 9499600 w 10097062"/>
                <a:gd name="connsiteY4" fmla="*/ 5537200 h 5702300"/>
                <a:gd name="connsiteX5" fmla="*/ 9105900 w 10097062"/>
                <a:gd name="connsiteY5" fmla="*/ 5410200 h 5702300"/>
                <a:gd name="connsiteX6" fmla="*/ 8801100 w 10097062"/>
                <a:gd name="connsiteY6" fmla="*/ 5537200 h 5702300"/>
                <a:gd name="connsiteX7" fmla="*/ 8572500 w 10097062"/>
                <a:gd name="connsiteY7" fmla="*/ 5511800 h 5702300"/>
                <a:gd name="connsiteX8" fmla="*/ 8343900 w 10097062"/>
                <a:gd name="connsiteY8" fmla="*/ 5549900 h 5702300"/>
                <a:gd name="connsiteX9" fmla="*/ 8089900 w 10097062"/>
                <a:gd name="connsiteY9" fmla="*/ 5511800 h 5702300"/>
                <a:gd name="connsiteX10" fmla="*/ 7899400 w 10097062"/>
                <a:gd name="connsiteY10" fmla="*/ 5588000 h 5702300"/>
                <a:gd name="connsiteX11" fmla="*/ 7607300 w 10097062"/>
                <a:gd name="connsiteY11" fmla="*/ 5511800 h 5702300"/>
                <a:gd name="connsiteX12" fmla="*/ 7442200 w 10097062"/>
                <a:gd name="connsiteY12" fmla="*/ 5638800 h 5702300"/>
                <a:gd name="connsiteX13" fmla="*/ 7086600 w 10097062"/>
                <a:gd name="connsiteY13" fmla="*/ 5575300 h 5702300"/>
                <a:gd name="connsiteX14" fmla="*/ 6870700 w 10097062"/>
                <a:gd name="connsiteY14" fmla="*/ 5651500 h 5702300"/>
                <a:gd name="connsiteX15" fmla="*/ 6502400 w 10097062"/>
                <a:gd name="connsiteY15" fmla="*/ 5613400 h 5702300"/>
                <a:gd name="connsiteX16" fmla="*/ 6375400 w 10097062"/>
                <a:gd name="connsiteY16" fmla="*/ 5651500 h 5702300"/>
                <a:gd name="connsiteX17" fmla="*/ 6210300 w 10097062"/>
                <a:gd name="connsiteY17" fmla="*/ 5575300 h 5702300"/>
                <a:gd name="connsiteX18" fmla="*/ 6108700 w 10097062"/>
                <a:gd name="connsiteY18" fmla="*/ 5626100 h 5702300"/>
                <a:gd name="connsiteX19" fmla="*/ 5892800 w 10097062"/>
                <a:gd name="connsiteY19" fmla="*/ 5613400 h 5702300"/>
                <a:gd name="connsiteX20" fmla="*/ 5765800 w 10097062"/>
                <a:gd name="connsiteY20" fmla="*/ 5626100 h 5702300"/>
                <a:gd name="connsiteX21" fmla="*/ 5575300 w 10097062"/>
                <a:gd name="connsiteY21" fmla="*/ 5537200 h 5702300"/>
                <a:gd name="connsiteX22" fmla="*/ 5473700 w 10097062"/>
                <a:gd name="connsiteY22" fmla="*/ 5524500 h 5702300"/>
                <a:gd name="connsiteX23" fmla="*/ 5422900 w 10097062"/>
                <a:gd name="connsiteY23" fmla="*/ 5562600 h 5702300"/>
                <a:gd name="connsiteX24" fmla="*/ 5384800 w 10097062"/>
                <a:gd name="connsiteY24" fmla="*/ 5626100 h 5702300"/>
                <a:gd name="connsiteX25" fmla="*/ 5257800 w 10097062"/>
                <a:gd name="connsiteY25" fmla="*/ 5575300 h 5702300"/>
                <a:gd name="connsiteX26" fmla="*/ 5207000 w 10097062"/>
                <a:gd name="connsiteY26" fmla="*/ 5524500 h 5702300"/>
                <a:gd name="connsiteX27" fmla="*/ 5092700 w 10097062"/>
                <a:gd name="connsiteY27" fmla="*/ 5524500 h 5702300"/>
                <a:gd name="connsiteX28" fmla="*/ 5092700 w 10097062"/>
                <a:gd name="connsiteY28" fmla="*/ 5600700 h 5702300"/>
                <a:gd name="connsiteX29" fmla="*/ 4953000 w 10097062"/>
                <a:gd name="connsiteY29" fmla="*/ 5537200 h 5702300"/>
                <a:gd name="connsiteX30" fmla="*/ 4813300 w 10097062"/>
                <a:gd name="connsiteY30" fmla="*/ 5537200 h 5702300"/>
                <a:gd name="connsiteX31" fmla="*/ 4597400 w 10097062"/>
                <a:gd name="connsiteY31" fmla="*/ 5575300 h 5702300"/>
                <a:gd name="connsiteX32" fmla="*/ 4343400 w 10097062"/>
                <a:gd name="connsiteY32" fmla="*/ 5651500 h 5702300"/>
                <a:gd name="connsiteX33" fmla="*/ 4216400 w 10097062"/>
                <a:gd name="connsiteY33" fmla="*/ 5588000 h 5702300"/>
                <a:gd name="connsiteX34" fmla="*/ 3962400 w 10097062"/>
                <a:gd name="connsiteY34" fmla="*/ 5562600 h 5702300"/>
                <a:gd name="connsiteX35" fmla="*/ 3873500 w 10097062"/>
                <a:gd name="connsiteY35" fmla="*/ 5562600 h 5702300"/>
                <a:gd name="connsiteX36" fmla="*/ 3670300 w 10097062"/>
                <a:gd name="connsiteY36" fmla="*/ 5626100 h 5702300"/>
                <a:gd name="connsiteX37" fmla="*/ 3505200 w 10097062"/>
                <a:gd name="connsiteY37" fmla="*/ 5613400 h 5702300"/>
                <a:gd name="connsiteX38" fmla="*/ 3340100 w 10097062"/>
                <a:gd name="connsiteY38" fmla="*/ 5588000 h 5702300"/>
                <a:gd name="connsiteX39" fmla="*/ 3073400 w 10097062"/>
                <a:gd name="connsiteY39" fmla="*/ 5613400 h 5702300"/>
                <a:gd name="connsiteX40" fmla="*/ 2819400 w 10097062"/>
                <a:gd name="connsiteY40" fmla="*/ 5588000 h 5702300"/>
                <a:gd name="connsiteX41" fmla="*/ 2679700 w 10097062"/>
                <a:gd name="connsiteY41" fmla="*/ 5511800 h 5702300"/>
                <a:gd name="connsiteX42" fmla="*/ 2565400 w 10097062"/>
                <a:gd name="connsiteY42" fmla="*/ 5511800 h 5702300"/>
                <a:gd name="connsiteX43" fmla="*/ 2425700 w 10097062"/>
                <a:gd name="connsiteY43" fmla="*/ 5562600 h 5702300"/>
                <a:gd name="connsiteX44" fmla="*/ 2324100 w 10097062"/>
                <a:gd name="connsiteY44" fmla="*/ 5626100 h 5702300"/>
                <a:gd name="connsiteX45" fmla="*/ 2171700 w 10097062"/>
                <a:gd name="connsiteY45" fmla="*/ 5600700 h 5702300"/>
                <a:gd name="connsiteX46" fmla="*/ 2171700 w 10097062"/>
                <a:gd name="connsiteY46" fmla="*/ 5702300 h 5702300"/>
                <a:gd name="connsiteX47" fmla="*/ 2044700 w 10097062"/>
                <a:gd name="connsiteY47" fmla="*/ 5575300 h 5702300"/>
                <a:gd name="connsiteX48" fmla="*/ 1930400 w 10097062"/>
                <a:gd name="connsiteY48" fmla="*/ 5575300 h 5702300"/>
                <a:gd name="connsiteX49" fmla="*/ 1803400 w 10097062"/>
                <a:gd name="connsiteY49" fmla="*/ 5651500 h 5702300"/>
                <a:gd name="connsiteX50" fmla="*/ 1498600 w 10097062"/>
                <a:gd name="connsiteY50" fmla="*/ 5613400 h 5702300"/>
                <a:gd name="connsiteX51" fmla="*/ 1104900 w 10097062"/>
                <a:gd name="connsiteY51" fmla="*/ 5613400 h 5702300"/>
                <a:gd name="connsiteX52" fmla="*/ 711200 w 10097062"/>
                <a:gd name="connsiteY52" fmla="*/ 5600700 h 5702300"/>
                <a:gd name="connsiteX53" fmla="*/ 139700 w 10097062"/>
                <a:gd name="connsiteY53" fmla="*/ 5575300 h 5702300"/>
                <a:gd name="connsiteX54" fmla="*/ 0 w 10097062"/>
                <a:gd name="connsiteY54" fmla="*/ 0 h 5702300"/>
                <a:gd name="connsiteX0" fmla="*/ 0 w 10097062"/>
                <a:gd name="connsiteY0" fmla="*/ 0 h 5702300"/>
                <a:gd name="connsiteX1" fmla="*/ 10095747 w 10097062"/>
                <a:gd name="connsiteY1" fmla="*/ 25400 h 5702300"/>
                <a:gd name="connsiteX2" fmla="*/ 10096500 w 10097062"/>
                <a:gd name="connsiteY2" fmla="*/ 5511800 h 5702300"/>
                <a:gd name="connsiteX3" fmla="*/ 9906000 w 10097062"/>
                <a:gd name="connsiteY3" fmla="*/ 5410200 h 5702300"/>
                <a:gd name="connsiteX4" fmla="*/ 9499600 w 10097062"/>
                <a:gd name="connsiteY4" fmla="*/ 5537200 h 5702300"/>
                <a:gd name="connsiteX5" fmla="*/ 9105900 w 10097062"/>
                <a:gd name="connsiteY5" fmla="*/ 5410200 h 5702300"/>
                <a:gd name="connsiteX6" fmla="*/ 8801100 w 10097062"/>
                <a:gd name="connsiteY6" fmla="*/ 5537200 h 5702300"/>
                <a:gd name="connsiteX7" fmla="*/ 8572500 w 10097062"/>
                <a:gd name="connsiteY7" fmla="*/ 5511800 h 5702300"/>
                <a:gd name="connsiteX8" fmla="*/ 8343900 w 10097062"/>
                <a:gd name="connsiteY8" fmla="*/ 5549900 h 5702300"/>
                <a:gd name="connsiteX9" fmla="*/ 8089900 w 10097062"/>
                <a:gd name="connsiteY9" fmla="*/ 5511800 h 5702300"/>
                <a:gd name="connsiteX10" fmla="*/ 7899400 w 10097062"/>
                <a:gd name="connsiteY10" fmla="*/ 5588000 h 5702300"/>
                <a:gd name="connsiteX11" fmla="*/ 7607300 w 10097062"/>
                <a:gd name="connsiteY11" fmla="*/ 5511800 h 5702300"/>
                <a:gd name="connsiteX12" fmla="*/ 7442200 w 10097062"/>
                <a:gd name="connsiteY12" fmla="*/ 5638800 h 5702300"/>
                <a:gd name="connsiteX13" fmla="*/ 7086600 w 10097062"/>
                <a:gd name="connsiteY13" fmla="*/ 5575300 h 5702300"/>
                <a:gd name="connsiteX14" fmla="*/ 6870700 w 10097062"/>
                <a:gd name="connsiteY14" fmla="*/ 5651500 h 5702300"/>
                <a:gd name="connsiteX15" fmla="*/ 6502400 w 10097062"/>
                <a:gd name="connsiteY15" fmla="*/ 5613400 h 5702300"/>
                <a:gd name="connsiteX16" fmla="*/ 6375400 w 10097062"/>
                <a:gd name="connsiteY16" fmla="*/ 5651500 h 5702300"/>
                <a:gd name="connsiteX17" fmla="*/ 6210300 w 10097062"/>
                <a:gd name="connsiteY17" fmla="*/ 5575300 h 5702300"/>
                <a:gd name="connsiteX18" fmla="*/ 6108700 w 10097062"/>
                <a:gd name="connsiteY18" fmla="*/ 5626100 h 5702300"/>
                <a:gd name="connsiteX19" fmla="*/ 5892800 w 10097062"/>
                <a:gd name="connsiteY19" fmla="*/ 5613400 h 5702300"/>
                <a:gd name="connsiteX20" fmla="*/ 5765800 w 10097062"/>
                <a:gd name="connsiteY20" fmla="*/ 5626100 h 5702300"/>
                <a:gd name="connsiteX21" fmla="*/ 5575300 w 10097062"/>
                <a:gd name="connsiteY21" fmla="*/ 5537200 h 5702300"/>
                <a:gd name="connsiteX22" fmla="*/ 5473700 w 10097062"/>
                <a:gd name="connsiteY22" fmla="*/ 5524500 h 5702300"/>
                <a:gd name="connsiteX23" fmla="*/ 5422900 w 10097062"/>
                <a:gd name="connsiteY23" fmla="*/ 5562600 h 5702300"/>
                <a:gd name="connsiteX24" fmla="*/ 5384800 w 10097062"/>
                <a:gd name="connsiteY24" fmla="*/ 5626100 h 5702300"/>
                <a:gd name="connsiteX25" fmla="*/ 5257800 w 10097062"/>
                <a:gd name="connsiteY25" fmla="*/ 5575300 h 5702300"/>
                <a:gd name="connsiteX26" fmla="*/ 5207000 w 10097062"/>
                <a:gd name="connsiteY26" fmla="*/ 5524500 h 5702300"/>
                <a:gd name="connsiteX27" fmla="*/ 5092700 w 10097062"/>
                <a:gd name="connsiteY27" fmla="*/ 5524500 h 5702300"/>
                <a:gd name="connsiteX28" fmla="*/ 5092700 w 10097062"/>
                <a:gd name="connsiteY28" fmla="*/ 5600700 h 5702300"/>
                <a:gd name="connsiteX29" fmla="*/ 4953000 w 10097062"/>
                <a:gd name="connsiteY29" fmla="*/ 5537200 h 5702300"/>
                <a:gd name="connsiteX30" fmla="*/ 4813300 w 10097062"/>
                <a:gd name="connsiteY30" fmla="*/ 5537200 h 5702300"/>
                <a:gd name="connsiteX31" fmla="*/ 4597400 w 10097062"/>
                <a:gd name="connsiteY31" fmla="*/ 5575300 h 5702300"/>
                <a:gd name="connsiteX32" fmla="*/ 4343400 w 10097062"/>
                <a:gd name="connsiteY32" fmla="*/ 5651500 h 5702300"/>
                <a:gd name="connsiteX33" fmla="*/ 4216400 w 10097062"/>
                <a:gd name="connsiteY33" fmla="*/ 5588000 h 5702300"/>
                <a:gd name="connsiteX34" fmla="*/ 3962400 w 10097062"/>
                <a:gd name="connsiteY34" fmla="*/ 5562600 h 5702300"/>
                <a:gd name="connsiteX35" fmla="*/ 3873500 w 10097062"/>
                <a:gd name="connsiteY35" fmla="*/ 5562600 h 5702300"/>
                <a:gd name="connsiteX36" fmla="*/ 3670300 w 10097062"/>
                <a:gd name="connsiteY36" fmla="*/ 5626100 h 5702300"/>
                <a:gd name="connsiteX37" fmla="*/ 3505200 w 10097062"/>
                <a:gd name="connsiteY37" fmla="*/ 5613400 h 5702300"/>
                <a:gd name="connsiteX38" fmla="*/ 3340100 w 10097062"/>
                <a:gd name="connsiteY38" fmla="*/ 5588000 h 5702300"/>
                <a:gd name="connsiteX39" fmla="*/ 3073400 w 10097062"/>
                <a:gd name="connsiteY39" fmla="*/ 5613400 h 5702300"/>
                <a:gd name="connsiteX40" fmla="*/ 2819400 w 10097062"/>
                <a:gd name="connsiteY40" fmla="*/ 5588000 h 5702300"/>
                <a:gd name="connsiteX41" fmla="*/ 2679700 w 10097062"/>
                <a:gd name="connsiteY41" fmla="*/ 5511800 h 5702300"/>
                <a:gd name="connsiteX42" fmla="*/ 2565400 w 10097062"/>
                <a:gd name="connsiteY42" fmla="*/ 5511800 h 5702300"/>
                <a:gd name="connsiteX43" fmla="*/ 2425700 w 10097062"/>
                <a:gd name="connsiteY43" fmla="*/ 5562600 h 5702300"/>
                <a:gd name="connsiteX44" fmla="*/ 2324100 w 10097062"/>
                <a:gd name="connsiteY44" fmla="*/ 5626100 h 5702300"/>
                <a:gd name="connsiteX45" fmla="*/ 2171700 w 10097062"/>
                <a:gd name="connsiteY45" fmla="*/ 5600700 h 5702300"/>
                <a:gd name="connsiteX46" fmla="*/ 2171700 w 10097062"/>
                <a:gd name="connsiteY46" fmla="*/ 5702300 h 5702300"/>
                <a:gd name="connsiteX47" fmla="*/ 2044700 w 10097062"/>
                <a:gd name="connsiteY47" fmla="*/ 5575300 h 5702300"/>
                <a:gd name="connsiteX48" fmla="*/ 1930400 w 10097062"/>
                <a:gd name="connsiteY48" fmla="*/ 5575300 h 5702300"/>
                <a:gd name="connsiteX49" fmla="*/ 1803400 w 10097062"/>
                <a:gd name="connsiteY49" fmla="*/ 5651500 h 5702300"/>
                <a:gd name="connsiteX50" fmla="*/ 1498600 w 10097062"/>
                <a:gd name="connsiteY50" fmla="*/ 5613400 h 5702300"/>
                <a:gd name="connsiteX51" fmla="*/ 1104900 w 10097062"/>
                <a:gd name="connsiteY51" fmla="*/ 5613400 h 5702300"/>
                <a:gd name="connsiteX52" fmla="*/ 711200 w 10097062"/>
                <a:gd name="connsiteY52" fmla="*/ 5600700 h 5702300"/>
                <a:gd name="connsiteX53" fmla="*/ 139700 w 10097062"/>
                <a:gd name="connsiteY53" fmla="*/ 5575300 h 5702300"/>
                <a:gd name="connsiteX54" fmla="*/ 0 w 10097062"/>
                <a:gd name="connsiteY54" fmla="*/ 0 h 570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097062" h="5702300">
                  <a:moveTo>
                    <a:pt x="0" y="0"/>
                  </a:moveTo>
                  <a:lnTo>
                    <a:pt x="10095747" y="25400"/>
                  </a:lnTo>
                  <a:cubicBezTo>
                    <a:pt x="10099980" y="1875367"/>
                    <a:pt x="10092267" y="3661833"/>
                    <a:pt x="10096500" y="5511800"/>
                  </a:cubicBezTo>
                  <a:lnTo>
                    <a:pt x="9906000" y="5410200"/>
                  </a:lnTo>
                  <a:lnTo>
                    <a:pt x="9499600" y="5537200"/>
                  </a:lnTo>
                  <a:lnTo>
                    <a:pt x="9105900" y="5410200"/>
                  </a:lnTo>
                  <a:lnTo>
                    <a:pt x="8801100" y="5537200"/>
                  </a:lnTo>
                  <a:lnTo>
                    <a:pt x="8572500" y="5511800"/>
                  </a:lnTo>
                  <a:lnTo>
                    <a:pt x="8343900" y="5549900"/>
                  </a:lnTo>
                  <a:lnTo>
                    <a:pt x="8089900" y="5511800"/>
                  </a:lnTo>
                  <a:lnTo>
                    <a:pt x="7899400" y="5588000"/>
                  </a:lnTo>
                  <a:lnTo>
                    <a:pt x="7607300" y="5511800"/>
                  </a:lnTo>
                  <a:lnTo>
                    <a:pt x="7442200" y="5638800"/>
                  </a:lnTo>
                  <a:lnTo>
                    <a:pt x="7086600" y="5575300"/>
                  </a:lnTo>
                  <a:lnTo>
                    <a:pt x="6870700" y="5651500"/>
                  </a:lnTo>
                  <a:lnTo>
                    <a:pt x="6502400" y="5613400"/>
                  </a:lnTo>
                  <a:lnTo>
                    <a:pt x="6375400" y="5651500"/>
                  </a:lnTo>
                  <a:lnTo>
                    <a:pt x="6210300" y="5575300"/>
                  </a:lnTo>
                  <a:lnTo>
                    <a:pt x="6108700" y="5626100"/>
                  </a:lnTo>
                  <a:lnTo>
                    <a:pt x="5892800" y="5613400"/>
                  </a:lnTo>
                  <a:lnTo>
                    <a:pt x="5765800" y="5626100"/>
                  </a:lnTo>
                  <a:lnTo>
                    <a:pt x="5575300" y="5537200"/>
                  </a:lnTo>
                  <a:lnTo>
                    <a:pt x="5473700" y="5524500"/>
                  </a:lnTo>
                  <a:lnTo>
                    <a:pt x="5422900" y="5562600"/>
                  </a:lnTo>
                  <a:lnTo>
                    <a:pt x="5384800" y="5626100"/>
                  </a:lnTo>
                  <a:lnTo>
                    <a:pt x="5257800" y="5575300"/>
                  </a:lnTo>
                  <a:lnTo>
                    <a:pt x="5207000" y="5524500"/>
                  </a:lnTo>
                  <a:lnTo>
                    <a:pt x="5092700" y="5524500"/>
                  </a:lnTo>
                  <a:lnTo>
                    <a:pt x="5092700" y="5600700"/>
                  </a:lnTo>
                  <a:lnTo>
                    <a:pt x="4953000" y="5537200"/>
                  </a:lnTo>
                  <a:lnTo>
                    <a:pt x="4813300" y="5537200"/>
                  </a:lnTo>
                  <a:lnTo>
                    <a:pt x="4597400" y="5575300"/>
                  </a:lnTo>
                  <a:lnTo>
                    <a:pt x="4343400" y="5651500"/>
                  </a:lnTo>
                  <a:lnTo>
                    <a:pt x="4216400" y="5588000"/>
                  </a:lnTo>
                  <a:lnTo>
                    <a:pt x="3962400" y="5562600"/>
                  </a:lnTo>
                  <a:lnTo>
                    <a:pt x="3873500" y="5562600"/>
                  </a:lnTo>
                  <a:lnTo>
                    <a:pt x="3670300" y="5626100"/>
                  </a:lnTo>
                  <a:lnTo>
                    <a:pt x="3505200" y="5613400"/>
                  </a:lnTo>
                  <a:lnTo>
                    <a:pt x="3340100" y="5588000"/>
                  </a:lnTo>
                  <a:lnTo>
                    <a:pt x="3073400" y="5613400"/>
                  </a:lnTo>
                  <a:lnTo>
                    <a:pt x="2819400" y="5588000"/>
                  </a:lnTo>
                  <a:lnTo>
                    <a:pt x="2679700" y="5511800"/>
                  </a:lnTo>
                  <a:lnTo>
                    <a:pt x="2565400" y="5511800"/>
                  </a:lnTo>
                  <a:lnTo>
                    <a:pt x="2425700" y="5562600"/>
                  </a:lnTo>
                  <a:lnTo>
                    <a:pt x="2324100" y="5626100"/>
                  </a:lnTo>
                  <a:lnTo>
                    <a:pt x="2171700" y="5600700"/>
                  </a:lnTo>
                  <a:lnTo>
                    <a:pt x="2171700" y="5702300"/>
                  </a:lnTo>
                  <a:lnTo>
                    <a:pt x="2044700" y="5575300"/>
                  </a:lnTo>
                  <a:lnTo>
                    <a:pt x="1930400" y="5575300"/>
                  </a:lnTo>
                  <a:lnTo>
                    <a:pt x="1803400" y="5651500"/>
                  </a:lnTo>
                  <a:lnTo>
                    <a:pt x="1498600" y="5613400"/>
                  </a:lnTo>
                  <a:lnTo>
                    <a:pt x="1104900" y="5613400"/>
                  </a:lnTo>
                  <a:lnTo>
                    <a:pt x="711200" y="5600700"/>
                  </a:lnTo>
                  <a:lnTo>
                    <a:pt x="139700" y="5575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7C8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8">
              <a:extLst>
                <a:ext uri="{FF2B5EF4-FFF2-40B4-BE49-F238E27FC236}">
                  <a16:creationId xmlns:a16="http://schemas.microsoft.com/office/drawing/2014/main" id="{317B2AAB-BBA9-4A38-8D54-A5C65DFAF374}"/>
                </a:ext>
              </a:extLst>
            </p:cNvPr>
            <p:cNvSpPr/>
            <p:nvPr/>
          </p:nvSpPr>
          <p:spPr>
            <a:xfrm>
              <a:off x="3883566" y="4746473"/>
              <a:ext cx="1110863" cy="1289020"/>
            </a:xfrm>
            <a:custGeom>
              <a:avLst/>
              <a:gdLst>
                <a:gd name="connsiteX0" fmla="*/ 1001486 w 1538515"/>
                <a:gd name="connsiteY0" fmla="*/ 58057 h 1785257"/>
                <a:gd name="connsiteX1" fmla="*/ 0 w 1538515"/>
                <a:gd name="connsiteY1" fmla="*/ 1422400 h 1785257"/>
                <a:gd name="connsiteX2" fmla="*/ 72572 w 1538515"/>
                <a:gd name="connsiteY2" fmla="*/ 1422400 h 1785257"/>
                <a:gd name="connsiteX3" fmla="*/ 72572 w 1538515"/>
                <a:gd name="connsiteY3" fmla="*/ 1509486 h 1785257"/>
                <a:gd name="connsiteX4" fmla="*/ 159658 w 1538515"/>
                <a:gd name="connsiteY4" fmla="*/ 1509486 h 1785257"/>
                <a:gd name="connsiteX5" fmla="*/ 261258 w 1538515"/>
                <a:gd name="connsiteY5" fmla="*/ 1640114 h 1785257"/>
                <a:gd name="connsiteX6" fmla="*/ 261258 w 1538515"/>
                <a:gd name="connsiteY6" fmla="*/ 1640114 h 1785257"/>
                <a:gd name="connsiteX7" fmla="*/ 377372 w 1538515"/>
                <a:gd name="connsiteY7" fmla="*/ 1727200 h 1785257"/>
                <a:gd name="connsiteX8" fmla="*/ 449943 w 1538515"/>
                <a:gd name="connsiteY8" fmla="*/ 1712686 h 1785257"/>
                <a:gd name="connsiteX9" fmla="*/ 508000 w 1538515"/>
                <a:gd name="connsiteY9" fmla="*/ 1785257 h 1785257"/>
                <a:gd name="connsiteX10" fmla="*/ 1538515 w 1538515"/>
                <a:gd name="connsiteY10" fmla="*/ 362857 h 1785257"/>
                <a:gd name="connsiteX11" fmla="*/ 1538515 w 1538515"/>
                <a:gd name="connsiteY11" fmla="*/ 275771 h 1785257"/>
                <a:gd name="connsiteX12" fmla="*/ 1422400 w 1538515"/>
                <a:gd name="connsiteY12" fmla="*/ 246743 h 1785257"/>
                <a:gd name="connsiteX13" fmla="*/ 1407886 w 1538515"/>
                <a:gd name="connsiteY13" fmla="*/ 116114 h 1785257"/>
                <a:gd name="connsiteX14" fmla="*/ 1291772 w 1538515"/>
                <a:gd name="connsiteY14" fmla="*/ 174171 h 1785257"/>
                <a:gd name="connsiteX15" fmla="*/ 1219200 w 1538515"/>
                <a:gd name="connsiteY15" fmla="*/ 87086 h 1785257"/>
                <a:gd name="connsiteX16" fmla="*/ 1219200 w 1538515"/>
                <a:gd name="connsiteY16" fmla="*/ 87086 h 1785257"/>
                <a:gd name="connsiteX17" fmla="*/ 1175658 w 1538515"/>
                <a:gd name="connsiteY17" fmla="*/ 116114 h 1785257"/>
                <a:gd name="connsiteX18" fmla="*/ 1117600 w 1538515"/>
                <a:gd name="connsiteY18" fmla="*/ 43543 h 1785257"/>
                <a:gd name="connsiteX19" fmla="*/ 1088572 w 1538515"/>
                <a:gd name="connsiteY19" fmla="*/ 43543 h 1785257"/>
                <a:gd name="connsiteX20" fmla="*/ 1059543 w 1538515"/>
                <a:gd name="connsiteY20" fmla="*/ 0 h 1785257"/>
                <a:gd name="connsiteX21" fmla="*/ 1001486 w 1538515"/>
                <a:gd name="connsiteY21" fmla="*/ 58057 h 178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8515" h="1785257">
                  <a:moveTo>
                    <a:pt x="1001486" y="58057"/>
                  </a:moveTo>
                  <a:lnTo>
                    <a:pt x="0" y="1422400"/>
                  </a:lnTo>
                  <a:lnTo>
                    <a:pt x="72572" y="1422400"/>
                  </a:lnTo>
                  <a:lnTo>
                    <a:pt x="72572" y="1509486"/>
                  </a:lnTo>
                  <a:lnTo>
                    <a:pt x="159658" y="1509486"/>
                  </a:lnTo>
                  <a:lnTo>
                    <a:pt x="261258" y="1640114"/>
                  </a:lnTo>
                  <a:lnTo>
                    <a:pt x="261258" y="1640114"/>
                  </a:lnTo>
                  <a:lnTo>
                    <a:pt x="377372" y="1727200"/>
                  </a:lnTo>
                  <a:lnTo>
                    <a:pt x="449943" y="1712686"/>
                  </a:lnTo>
                  <a:lnTo>
                    <a:pt x="508000" y="1785257"/>
                  </a:lnTo>
                  <a:lnTo>
                    <a:pt x="1538515" y="362857"/>
                  </a:lnTo>
                  <a:lnTo>
                    <a:pt x="1538515" y="275771"/>
                  </a:lnTo>
                  <a:lnTo>
                    <a:pt x="1422400" y="246743"/>
                  </a:lnTo>
                  <a:lnTo>
                    <a:pt x="1407886" y="116114"/>
                  </a:lnTo>
                  <a:lnTo>
                    <a:pt x="1291772" y="174171"/>
                  </a:lnTo>
                  <a:lnTo>
                    <a:pt x="1219200" y="87086"/>
                  </a:lnTo>
                  <a:lnTo>
                    <a:pt x="1219200" y="87086"/>
                  </a:lnTo>
                  <a:lnTo>
                    <a:pt x="1175658" y="116114"/>
                  </a:lnTo>
                  <a:lnTo>
                    <a:pt x="1117600" y="43543"/>
                  </a:lnTo>
                  <a:lnTo>
                    <a:pt x="1088572" y="43543"/>
                  </a:lnTo>
                  <a:lnTo>
                    <a:pt x="1059543" y="0"/>
                  </a:lnTo>
                  <a:lnTo>
                    <a:pt x="1001486" y="58057"/>
                  </a:lnTo>
                  <a:close/>
                </a:path>
              </a:pathLst>
            </a:cu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21">
            <a:extLst>
              <a:ext uri="{FF2B5EF4-FFF2-40B4-BE49-F238E27FC236}">
                <a16:creationId xmlns:a16="http://schemas.microsoft.com/office/drawing/2014/main" id="{D355284E-222A-4093-864E-7D4885EE84FD}"/>
              </a:ext>
            </a:extLst>
          </p:cNvPr>
          <p:cNvGrpSpPr/>
          <p:nvPr/>
        </p:nvGrpSpPr>
        <p:grpSpPr>
          <a:xfrm>
            <a:off x="0" y="3878859"/>
            <a:ext cx="3459600" cy="1285200"/>
            <a:chOff x="3883566" y="4746473"/>
            <a:chExt cx="3969966" cy="1505017"/>
          </a:xfrm>
        </p:grpSpPr>
        <p:sp>
          <p:nvSpPr>
            <p:cNvPr id="18" name="자유형 16">
              <a:extLst>
                <a:ext uri="{FF2B5EF4-FFF2-40B4-BE49-F238E27FC236}">
                  <a16:creationId xmlns:a16="http://schemas.microsoft.com/office/drawing/2014/main" id="{5E9D19F6-52B7-46F0-82B3-2F91B2499F85}"/>
                </a:ext>
              </a:extLst>
            </p:cNvPr>
            <p:cNvSpPr/>
            <p:nvPr/>
          </p:nvSpPr>
          <p:spPr>
            <a:xfrm rot="16628289">
              <a:off x="5938350" y="4336309"/>
              <a:ext cx="1019547" cy="2810816"/>
            </a:xfrm>
            <a:custGeom>
              <a:avLst/>
              <a:gdLst>
                <a:gd name="connsiteX0" fmla="*/ 0 w 10096500"/>
                <a:gd name="connsiteY0" fmla="*/ 203200 h 5740400"/>
                <a:gd name="connsiteX1" fmla="*/ 10083800 w 10096500"/>
                <a:gd name="connsiteY1" fmla="*/ 0 h 5740400"/>
                <a:gd name="connsiteX2" fmla="*/ 10096500 w 10096500"/>
                <a:gd name="connsiteY2" fmla="*/ 5549900 h 5740400"/>
                <a:gd name="connsiteX3" fmla="*/ 9906000 w 10096500"/>
                <a:gd name="connsiteY3" fmla="*/ 5448300 h 5740400"/>
                <a:gd name="connsiteX4" fmla="*/ 9499600 w 10096500"/>
                <a:gd name="connsiteY4" fmla="*/ 5575300 h 5740400"/>
                <a:gd name="connsiteX5" fmla="*/ 9105900 w 10096500"/>
                <a:gd name="connsiteY5" fmla="*/ 5448300 h 5740400"/>
                <a:gd name="connsiteX6" fmla="*/ 8801100 w 10096500"/>
                <a:gd name="connsiteY6" fmla="*/ 5575300 h 5740400"/>
                <a:gd name="connsiteX7" fmla="*/ 8572500 w 10096500"/>
                <a:gd name="connsiteY7" fmla="*/ 5549900 h 5740400"/>
                <a:gd name="connsiteX8" fmla="*/ 8343900 w 10096500"/>
                <a:gd name="connsiteY8" fmla="*/ 5588000 h 5740400"/>
                <a:gd name="connsiteX9" fmla="*/ 8089900 w 10096500"/>
                <a:gd name="connsiteY9" fmla="*/ 5549900 h 5740400"/>
                <a:gd name="connsiteX10" fmla="*/ 7899400 w 10096500"/>
                <a:gd name="connsiteY10" fmla="*/ 5626100 h 5740400"/>
                <a:gd name="connsiteX11" fmla="*/ 7607300 w 10096500"/>
                <a:gd name="connsiteY11" fmla="*/ 5549900 h 5740400"/>
                <a:gd name="connsiteX12" fmla="*/ 7442200 w 10096500"/>
                <a:gd name="connsiteY12" fmla="*/ 5676900 h 5740400"/>
                <a:gd name="connsiteX13" fmla="*/ 7086600 w 10096500"/>
                <a:gd name="connsiteY13" fmla="*/ 5613400 h 5740400"/>
                <a:gd name="connsiteX14" fmla="*/ 6870700 w 10096500"/>
                <a:gd name="connsiteY14" fmla="*/ 5689600 h 5740400"/>
                <a:gd name="connsiteX15" fmla="*/ 6502400 w 10096500"/>
                <a:gd name="connsiteY15" fmla="*/ 5651500 h 5740400"/>
                <a:gd name="connsiteX16" fmla="*/ 6375400 w 10096500"/>
                <a:gd name="connsiteY16" fmla="*/ 5689600 h 5740400"/>
                <a:gd name="connsiteX17" fmla="*/ 6210300 w 10096500"/>
                <a:gd name="connsiteY17" fmla="*/ 5613400 h 5740400"/>
                <a:gd name="connsiteX18" fmla="*/ 6108700 w 10096500"/>
                <a:gd name="connsiteY18" fmla="*/ 5664200 h 5740400"/>
                <a:gd name="connsiteX19" fmla="*/ 5892800 w 10096500"/>
                <a:gd name="connsiteY19" fmla="*/ 5651500 h 5740400"/>
                <a:gd name="connsiteX20" fmla="*/ 5765800 w 10096500"/>
                <a:gd name="connsiteY20" fmla="*/ 5664200 h 5740400"/>
                <a:gd name="connsiteX21" fmla="*/ 5575300 w 10096500"/>
                <a:gd name="connsiteY21" fmla="*/ 5575300 h 5740400"/>
                <a:gd name="connsiteX22" fmla="*/ 5473700 w 10096500"/>
                <a:gd name="connsiteY22" fmla="*/ 5562600 h 5740400"/>
                <a:gd name="connsiteX23" fmla="*/ 5422900 w 10096500"/>
                <a:gd name="connsiteY23" fmla="*/ 5600700 h 5740400"/>
                <a:gd name="connsiteX24" fmla="*/ 5384800 w 10096500"/>
                <a:gd name="connsiteY24" fmla="*/ 5664200 h 5740400"/>
                <a:gd name="connsiteX25" fmla="*/ 5257800 w 10096500"/>
                <a:gd name="connsiteY25" fmla="*/ 5613400 h 5740400"/>
                <a:gd name="connsiteX26" fmla="*/ 5207000 w 10096500"/>
                <a:gd name="connsiteY26" fmla="*/ 5562600 h 5740400"/>
                <a:gd name="connsiteX27" fmla="*/ 5092700 w 10096500"/>
                <a:gd name="connsiteY27" fmla="*/ 5562600 h 5740400"/>
                <a:gd name="connsiteX28" fmla="*/ 5092700 w 10096500"/>
                <a:gd name="connsiteY28" fmla="*/ 5638800 h 5740400"/>
                <a:gd name="connsiteX29" fmla="*/ 4953000 w 10096500"/>
                <a:gd name="connsiteY29" fmla="*/ 5575300 h 5740400"/>
                <a:gd name="connsiteX30" fmla="*/ 4813300 w 10096500"/>
                <a:gd name="connsiteY30" fmla="*/ 5575300 h 5740400"/>
                <a:gd name="connsiteX31" fmla="*/ 4597400 w 10096500"/>
                <a:gd name="connsiteY31" fmla="*/ 5613400 h 5740400"/>
                <a:gd name="connsiteX32" fmla="*/ 4343400 w 10096500"/>
                <a:gd name="connsiteY32" fmla="*/ 5689600 h 5740400"/>
                <a:gd name="connsiteX33" fmla="*/ 4216400 w 10096500"/>
                <a:gd name="connsiteY33" fmla="*/ 5626100 h 5740400"/>
                <a:gd name="connsiteX34" fmla="*/ 3962400 w 10096500"/>
                <a:gd name="connsiteY34" fmla="*/ 5600700 h 5740400"/>
                <a:gd name="connsiteX35" fmla="*/ 3873500 w 10096500"/>
                <a:gd name="connsiteY35" fmla="*/ 5600700 h 5740400"/>
                <a:gd name="connsiteX36" fmla="*/ 3670300 w 10096500"/>
                <a:gd name="connsiteY36" fmla="*/ 5664200 h 5740400"/>
                <a:gd name="connsiteX37" fmla="*/ 3505200 w 10096500"/>
                <a:gd name="connsiteY37" fmla="*/ 5651500 h 5740400"/>
                <a:gd name="connsiteX38" fmla="*/ 3340100 w 10096500"/>
                <a:gd name="connsiteY38" fmla="*/ 5626100 h 5740400"/>
                <a:gd name="connsiteX39" fmla="*/ 3073400 w 10096500"/>
                <a:gd name="connsiteY39" fmla="*/ 5651500 h 5740400"/>
                <a:gd name="connsiteX40" fmla="*/ 2819400 w 10096500"/>
                <a:gd name="connsiteY40" fmla="*/ 5626100 h 5740400"/>
                <a:gd name="connsiteX41" fmla="*/ 2679700 w 10096500"/>
                <a:gd name="connsiteY41" fmla="*/ 5549900 h 5740400"/>
                <a:gd name="connsiteX42" fmla="*/ 2565400 w 10096500"/>
                <a:gd name="connsiteY42" fmla="*/ 5549900 h 5740400"/>
                <a:gd name="connsiteX43" fmla="*/ 2425700 w 10096500"/>
                <a:gd name="connsiteY43" fmla="*/ 5600700 h 5740400"/>
                <a:gd name="connsiteX44" fmla="*/ 2324100 w 10096500"/>
                <a:gd name="connsiteY44" fmla="*/ 5664200 h 5740400"/>
                <a:gd name="connsiteX45" fmla="*/ 2171700 w 10096500"/>
                <a:gd name="connsiteY45" fmla="*/ 5638800 h 5740400"/>
                <a:gd name="connsiteX46" fmla="*/ 2171700 w 10096500"/>
                <a:gd name="connsiteY46" fmla="*/ 5740400 h 5740400"/>
                <a:gd name="connsiteX47" fmla="*/ 2044700 w 10096500"/>
                <a:gd name="connsiteY47" fmla="*/ 5613400 h 5740400"/>
                <a:gd name="connsiteX48" fmla="*/ 1930400 w 10096500"/>
                <a:gd name="connsiteY48" fmla="*/ 5613400 h 5740400"/>
                <a:gd name="connsiteX49" fmla="*/ 1803400 w 10096500"/>
                <a:gd name="connsiteY49" fmla="*/ 5689600 h 5740400"/>
                <a:gd name="connsiteX50" fmla="*/ 1498600 w 10096500"/>
                <a:gd name="connsiteY50" fmla="*/ 5651500 h 5740400"/>
                <a:gd name="connsiteX51" fmla="*/ 1104900 w 10096500"/>
                <a:gd name="connsiteY51" fmla="*/ 5651500 h 5740400"/>
                <a:gd name="connsiteX52" fmla="*/ 711200 w 10096500"/>
                <a:gd name="connsiteY52" fmla="*/ 5638800 h 5740400"/>
                <a:gd name="connsiteX53" fmla="*/ 139700 w 10096500"/>
                <a:gd name="connsiteY53" fmla="*/ 5613400 h 5740400"/>
                <a:gd name="connsiteX54" fmla="*/ 0 w 10096500"/>
                <a:gd name="connsiteY54" fmla="*/ 203200 h 5740400"/>
                <a:gd name="connsiteX0" fmla="*/ 0 w 10096500"/>
                <a:gd name="connsiteY0" fmla="*/ 38100 h 5740400"/>
                <a:gd name="connsiteX1" fmla="*/ 10083800 w 10096500"/>
                <a:gd name="connsiteY1" fmla="*/ 0 h 5740400"/>
                <a:gd name="connsiteX2" fmla="*/ 10096500 w 10096500"/>
                <a:gd name="connsiteY2" fmla="*/ 5549900 h 5740400"/>
                <a:gd name="connsiteX3" fmla="*/ 9906000 w 10096500"/>
                <a:gd name="connsiteY3" fmla="*/ 5448300 h 5740400"/>
                <a:gd name="connsiteX4" fmla="*/ 9499600 w 10096500"/>
                <a:gd name="connsiteY4" fmla="*/ 5575300 h 5740400"/>
                <a:gd name="connsiteX5" fmla="*/ 9105900 w 10096500"/>
                <a:gd name="connsiteY5" fmla="*/ 5448300 h 5740400"/>
                <a:gd name="connsiteX6" fmla="*/ 8801100 w 10096500"/>
                <a:gd name="connsiteY6" fmla="*/ 5575300 h 5740400"/>
                <a:gd name="connsiteX7" fmla="*/ 8572500 w 10096500"/>
                <a:gd name="connsiteY7" fmla="*/ 5549900 h 5740400"/>
                <a:gd name="connsiteX8" fmla="*/ 8343900 w 10096500"/>
                <a:gd name="connsiteY8" fmla="*/ 5588000 h 5740400"/>
                <a:gd name="connsiteX9" fmla="*/ 8089900 w 10096500"/>
                <a:gd name="connsiteY9" fmla="*/ 5549900 h 5740400"/>
                <a:gd name="connsiteX10" fmla="*/ 7899400 w 10096500"/>
                <a:gd name="connsiteY10" fmla="*/ 5626100 h 5740400"/>
                <a:gd name="connsiteX11" fmla="*/ 7607300 w 10096500"/>
                <a:gd name="connsiteY11" fmla="*/ 5549900 h 5740400"/>
                <a:gd name="connsiteX12" fmla="*/ 7442200 w 10096500"/>
                <a:gd name="connsiteY12" fmla="*/ 5676900 h 5740400"/>
                <a:gd name="connsiteX13" fmla="*/ 7086600 w 10096500"/>
                <a:gd name="connsiteY13" fmla="*/ 5613400 h 5740400"/>
                <a:gd name="connsiteX14" fmla="*/ 6870700 w 10096500"/>
                <a:gd name="connsiteY14" fmla="*/ 5689600 h 5740400"/>
                <a:gd name="connsiteX15" fmla="*/ 6502400 w 10096500"/>
                <a:gd name="connsiteY15" fmla="*/ 5651500 h 5740400"/>
                <a:gd name="connsiteX16" fmla="*/ 6375400 w 10096500"/>
                <a:gd name="connsiteY16" fmla="*/ 5689600 h 5740400"/>
                <a:gd name="connsiteX17" fmla="*/ 6210300 w 10096500"/>
                <a:gd name="connsiteY17" fmla="*/ 5613400 h 5740400"/>
                <a:gd name="connsiteX18" fmla="*/ 6108700 w 10096500"/>
                <a:gd name="connsiteY18" fmla="*/ 5664200 h 5740400"/>
                <a:gd name="connsiteX19" fmla="*/ 5892800 w 10096500"/>
                <a:gd name="connsiteY19" fmla="*/ 5651500 h 5740400"/>
                <a:gd name="connsiteX20" fmla="*/ 5765800 w 10096500"/>
                <a:gd name="connsiteY20" fmla="*/ 5664200 h 5740400"/>
                <a:gd name="connsiteX21" fmla="*/ 5575300 w 10096500"/>
                <a:gd name="connsiteY21" fmla="*/ 5575300 h 5740400"/>
                <a:gd name="connsiteX22" fmla="*/ 5473700 w 10096500"/>
                <a:gd name="connsiteY22" fmla="*/ 5562600 h 5740400"/>
                <a:gd name="connsiteX23" fmla="*/ 5422900 w 10096500"/>
                <a:gd name="connsiteY23" fmla="*/ 5600700 h 5740400"/>
                <a:gd name="connsiteX24" fmla="*/ 5384800 w 10096500"/>
                <a:gd name="connsiteY24" fmla="*/ 5664200 h 5740400"/>
                <a:gd name="connsiteX25" fmla="*/ 5257800 w 10096500"/>
                <a:gd name="connsiteY25" fmla="*/ 5613400 h 5740400"/>
                <a:gd name="connsiteX26" fmla="*/ 5207000 w 10096500"/>
                <a:gd name="connsiteY26" fmla="*/ 5562600 h 5740400"/>
                <a:gd name="connsiteX27" fmla="*/ 5092700 w 10096500"/>
                <a:gd name="connsiteY27" fmla="*/ 5562600 h 5740400"/>
                <a:gd name="connsiteX28" fmla="*/ 5092700 w 10096500"/>
                <a:gd name="connsiteY28" fmla="*/ 5638800 h 5740400"/>
                <a:gd name="connsiteX29" fmla="*/ 4953000 w 10096500"/>
                <a:gd name="connsiteY29" fmla="*/ 5575300 h 5740400"/>
                <a:gd name="connsiteX30" fmla="*/ 4813300 w 10096500"/>
                <a:gd name="connsiteY30" fmla="*/ 5575300 h 5740400"/>
                <a:gd name="connsiteX31" fmla="*/ 4597400 w 10096500"/>
                <a:gd name="connsiteY31" fmla="*/ 5613400 h 5740400"/>
                <a:gd name="connsiteX32" fmla="*/ 4343400 w 10096500"/>
                <a:gd name="connsiteY32" fmla="*/ 5689600 h 5740400"/>
                <a:gd name="connsiteX33" fmla="*/ 4216400 w 10096500"/>
                <a:gd name="connsiteY33" fmla="*/ 5626100 h 5740400"/>
                <a:gd name="connsiteX34" fmla="*/ 3962400 w 10096500"/>
                <a:gd name="connsiteY34" fmla="*/ 5600700 h 5740400"/>
                <a:gd name="connsiteX35" fmla="*/ 3873500 w 10096500"/>
                <a:gd name="connsiteY35" fmla="*/ 5600700 h 5740400"/>
                <a:gd name="connsiteX36" fmla="*/ 3670300 w 10096500"/>
                <a:gd name="connsiteY36" fmla="*/ 5664200 h 5740400"/>
                <a:gd name="connsiteX37" fmla="*/ 3505200 w 10096500"/>
                <a:gd name="connsiteY37" fmla="*/ 5651500 h 5740400"/>
                <a:gd name="connsiteX38" fmla="*/ 3340100 w 10096500"/>
                <a:gd name="connsiteY38" fmla="*/ 5626100 h 5740400"/>
                <a:gd name="connsiteX39" fmla="*/ 3073400 w 10096500"/>
                <a:gd name="connsiteY39" fmla="*/ 5651500 h 5740400"/>
                <a:gd name="connsiteX40" fmla="*/ 2819400 w 10096500"/>
                <a:gd name="connsiteY40" fmla="*/ 5626100 h 5740400"/>
                <a:gd name="connsiteX41" fmla="*/ 2679700 w 10096500"/>
                <a:gd name="connsiteY41" fmla="*/ 5549900 h 5740400"/>
                <a:gd name="connsiteX42" fmla="*/ 2565400 w 10096500"/>
                <a:gd name="connsiteY42" fmla="*/ 5549900 h 5740400"/>
                <a:gd name="connsiteX43" fmla="*/ 2425700 w 10096500"/>
                <a:gd name="connsiteY43" fmla="*/ 5600700 h 5740400"/>
                <a:gd name="connsiteX44" fmla="*/ 2324100 w 10096500"/>
                <a:gd name="connsiteY44" fmla="*/ 5664200 h 5740400"/>
                <a:gd name="connsiteX45" fmla="*/ 2171700 w 10096500"/>
                <a:gd name="connsiteY45" fmla="*/ 5638800 h 5740400"/>
                <a:gd name="connsiteX46" fmla="*/ 2171700 w 10096500"/>
                <a:gd name="connsiteY46" fmla="*/ 5740400 h 5740400"/>
                <a:gd name="connsiteX47" fmla="*/ 2044700 w 10096500"/>
                <a:gd name="connsiteY47" fmla="*/ 5613400 h 5740400"/>
                <a:gd name="connsiteX48" fmla="*/ 1930400 w 10096500"/>
                <a:gd name="connsiteY48" fmla="*/ 5613400 h 5740400"/>
                <a:gd name="connsiteX49" fmla="*/ 1803400 w 10096500"/>
                <a:gd name="connsiteY49" fmla="*/ 5689600 h 5740400"/>
                <a:gd name="connsiteX50" fmla="*/ 1498600 w 10096500"/>
                <a:gd name="connsiteY50" fmla="*/ 5651500 h 5740400"/>
                <a:gd name="connsiteX51" fmla="*/ 1104900 w 10096500"/>
                <a:gd name="connsiteY51" fmla="*/ 5651500 h 5740400"/>
                <a:gd name="connsiteX52" fmla="*/ 711200 w 10096500"/>
                <a:gd name="connsiteY52" fmla="*/ 5638800 h 5740400"/>
                <a:gd name="connsiteX53" fmla="*/ 139700 w 10096500"/>
                <a:gd name="connsiteY53" fmla="*/ 5613400 h 5740400"/>
                <a:gd name="connsiteX54" fmla="*/ 0 w 10096500"/>
                <a:gd name="connsiteY54" fmla="*/ 38100 h 5740400"/>
                <a:gd name="connsiteX0" fmla="*/ 0 w 10097062"/>
                <a:gd name="connsiteY0" fmla="*/ 0 h 5702300"/>
                <a:gd name="connsiteX1" fmla="*/ 10095747 w 10097062"/>
                <a:gd name="connsiteY1" fmla="*/ 25400 h 5702300"/>
                <a:gd name="connsiteX2" fmla="*/ 10096500 w 10097062"/>
                <a:gd name="connsiteY2" fmla="*/ 5511800 h 5702300"/>
                <a:gd name="connsiteX3" fmla="*/ 9906000 w 10097062"/>
                <a:gd name="connsiteY3" fmla="*/ 5410200 h 5702300"/>
                <a:gd name="connsiteX4" fmla="*/ 9499600 w 10097062"/>
                <a:gd name="connsiteY4" fmla="*/ 5537200 h 5702300"/>
                <a:gd name="connsiteX5" fmla="*/ 9105900 w 10097062"/>
                <a:gd name="connsiteY5" fmla="*/ 5410200 h 5702300"/>
                <a:gd name="connsiteX6" fmla="*/ 8801100 w 10097062"/>
                <a:gd name="connsiteY6" fmla="*/ 5537200 h 5702300"/>
                <a:gd name="connsiteX7" fmla="*/ 8572500 w 10097062"/>
                <a:gd name="connsiteY7" fmla="*/ 5511800 h 5702300"/>
                <a:gd name="connsiteX8" fmla="*/ 8343900 w 10097062"/>
                <a:gd name="connsiteY8" fmla="*/ 5549900 h 5702300"/>
                <a:gd name="connsiteX9" fmla="*/ 8089900 w 10097062"/>
                <a:gd name="connsiteY9" fmla="*/ 5511800 h 5702300"/>
                <a:gd name="connsiteX10" fmla="*/ 7899400 w 10097062"/>
                <a:gd name="connsiteY10" fmla="*/ 5588000 h 5702300"/>
                <a:gd name="connsiteX11" fmla="*/ 7607300 w 10097062"/>
                <a:gd name="connsiteY11" fmla="*/ 5511800 h 5702300"/>
                <a:gd name="connsiteX12" fmla="*/ 7442200 w 10097062"/>
                <a:gd name="connsiteY12" fmla="*/ 5638800 h 5702300"/>
                <a:gd name="connsiteX13" fmla="*/ 7086600 w 10097062"/>
                <a:gd name="connsiteY13" fmla="*/ 5575300 h 5702300"/>
                <a:gd name="connsiteX14" fmla="*/ 6870700 w 10097062"/>
                <a:gd name="connsiteY14" fmla="*/ 5651500 h 5702300"/>
                <a:gd name="connsiteX15" fmla="*/ 6502400 w 10097062"/>
                <a:gd name="connsiteY15" fmla="*/ 5613400 h 5702300"/>
                <a:gd name="connsiteX16" fmla="*/ 6375400 w 10097062"/>
                <a:gd name="connsiteY16" fmla="*/ 5651500 h 5702300"/>
                <a:gd name="connsiteX17" fmla="*/ 6210300 w 10097062"/>
                <a:gd name="connsiteY17" fmla="*/ 5575300 h 5702300"/>
                <a:gd name="connsiteX18" fmla="*/ 6108700 w 10097062"/>
                <a:gd name="connsiteY18" fmla="*/ 5626100 h 5702300"/>
                <a:gd name="connsiteX19" fmla="*/ 5892800 w 10097062"/>
                <a:gd name="connsiteY19" fmla="*/ 5613400 h 5702300"/>
                <a:gd name="connsiteX20" fmla="*/ 5765800 w 10097062"/>
                <a:gd name="connsiteY20" fmla="*/ 5626100 h 5702300"/>
                <a:gd name="connsiteX21" fmla="*/ 5575300 w 10097062"/>
                <a:gd name="connsiteY21" fmla="*/ 5537200 h 5702300"/>
                <a:gd name="connsiteX22" fmla="*/ 5473700 w 10097062"/>
                <a:gd name="connsiteY22" fmla="*/ 5524500 h 5702300"/>
                <a:gd name="connsiteX23" fmla="*/ 5422900 w 10097062"/>
                <a:gd name="connsiteY23" fmla="*/ 5562600 h 5702300"/>
                <a:gd name="connsiteX24" fmla="*/ 5384800 w 10097062"/>
                <a:gd name="connsiteY24" fmla="*/ 5626100 h 5702300"/>
                <a:gd name="connsiteX25" fmla="*/ 5257800 w 10097062"/>
                <a:gd name="connsiteY25" fmla="*/ 5575300 h 5702300"/>
                <a:gd name="connsiteX26" fmla="*/ 5207000 w 10097062"/>
                <a:gd name="connsiteY26" fmla="*/ 5524500 h 5702300"/>
                <a:gd name="connsiteX27" fmla="*/ 5092700 w 10097062"/>
                <a:gd name="connsiteY27" fmla="*/ 5524500 h 5702300"/>
                <a:gd name="connsiteX28" fmla="*/ 5092700 w 10097062"/>
                <a:gd name="connsiteY28" fmla="*/ 5600700 h 5702300"/>
                <a:gd name="connsiteX29" fmla="*/ 4953000 w 10097062"/>
                <a:gd name="connsiteY29" fmla="*/ 5537200 h 5702300"/>
                <a:gd name="connsiteX30" fmla="*/ 4813300 w 10097062"/>
                <a:gd name="connsiteY30" fmla="*/ 5537200 h 5702300"/>
                <a:gd name="connsiteX31" fmla="*/ 4597400 w 10097062"/>
                <a:gd name="connsiteY31" fmla="*/ 5575300 h 5702300"/>
                <a:gd name="connsiteX32" fmla="*/ 4343400 w 10097062"/>
                <a:gd name="connsiteY32" fmla="*/ 5651500 h 5702300"/>
                <a:gd name="connsiteX33" fmla="*/ 4216400 w 10097062"/>
                <a:gd name="connsiteY33" fmla="*/ 5588000 h 5702300"/>
                <a:gd name="connsiteX34" fmla="*/ 3962400 w 10097062"/>
                <a:gd name="connsiteY34" fmla="*/ 5562600 h 5702300"/>
                <a:gd name="connsiteX35" fmla="*/ 3873500 w 10097062"/>
                <a:gd name="connsiteY35" fmla="*/ 5562600 h 5702300"/>
                <a:gd name="connsiteX36" fmla="*/ 3670300 w 10097062"/>
                <a:gd name="connsiteY36" fmla="*/ 5626100 h 5702300"/>
                <a:gd name="connsiteX37" fmla="*/ 3505200 w 10097062"/>
                <a:gd name="connsiteY37" fmla="*/ 5613400 h 5702300"/>
                <a:gd name="connsiteX38" fmla="*/ 3340100 w 10097062"/>
                <a:gd name="connsiteY38" fmla="*/ 5588000 h 5702300"/>
                <a:gd name="connsiteX39" fmla="*/ 3073400 w 10097062"/>
                <a:gd name="connsiteY39" fmla="*/ 5613400 h 5702300"/>
                <a:gd name="connsiteX40" fmla="*/ 2819400 w 10097062"/>
                <a:gd name="connsiteY40" fmla="*/ 5588000 h 5702300"/>
                <a:gd name="connsiteX41" fmla="*/ 2679700 w 10097062"/>
                <a:gd name="connsiteY41" fmla="*/ 5511800 h 5702300"/>
                <a:gd name="connsiteX42" fmla="*/ 2565400 w 10097062"/>
                <a:gd name="connsiteY42" fmla="*/ 5511800 h 5702300"/>
                <a:gd name="connsiteX43" fmla="*/ 2425700 w 10097062"/>
                <a:gd name="connsiteY43" fmla="*/ 5562600 h 5702300"/>
                <a:gd name="connsiteX44" fmla="*/ 2324100 w 10097062"/>
                <a:gd name="connsiteY44" fmla="*/ 5626100 h 5702300"/>
                <a:gd name="connsiteX45" fmla="*/ 2171700 w 10097062"/>
                <a:gd name="connsiteY45" fmla="*/ 5600700 h 5702300"/>
                <a:gd name="connsiteX46" fmla="*/ 2171700 w 10097062"/>
                <a:gd name="connsiteY46" fmla="*/ 5702300 h 5702300"/>
                <a:gd name="connsiteX47" fmla="*/ 2044700 w 10097062"/>
                <a:gd name="connsiteY47" fmla="*/ 5575300 h 5702300"/>
                <a:gd name="connsiteX48" fmla="*/ 1930400 w 10097062"/>
                <a:gd name="connsiteY48" fmla="*/ 5575300 h 5702300"/>
                <a:gd name="connsiteX49" fmla="*/ 1803400 w 10097062"/>
                <a:gd name="connsiteY49" fmla="*/ 5651500 h 5702300"/>
                <a:gd name="connsiteX50" fmla="*/ 1498600 w 10097062"/>
                <a:gd name="connsiteY50" fmla="*/ 5613400 h 5702300"/>
                <a:gd name="connsiteX51" fmla="*/ 1104900 w 10097062"/>
                <a:gd name="connsiteY51" fmla="*/ 5613400 h 5702300"/>
                <a:gd name="connsiteX52" fmla="*/ 711200 w 10097062"/>
                <a:gd name="connsiteY52" fmla="*/ 5600700 h 5702300"/>
                <a:gd name="connsiteX53" fmla="*/ 139700 w 10097062"/>
                <a:gd name="connsiteY53" fmla="*/ 5575300 h 5702300"/>
                <a:gd name="connsiteX54" fmla="*/ 0 w 10097062"/>
                <a:gd name="connsiteY54" fmla="*/ 0 h 5702300"/>
                <a:gd name="connsiteX0" fmla="*/ 0 w 10097062"/>
                <a:gd name="connsiteY0" fmla="*/ 0 h 5702300"/>
                <a:gd name="connsiteX1" fmla="*/ 10095747 w 10097062"/>
                <a:gd name="connsiteY1" fmla="*/ 25400 h 5702300"/>
                <a:gd name="connsiteX2" fmla="*/ 10096500 w 10097062"/>
                <a:gd name="connsiteY2" fmla="*/ 5511800 h 5702300"/>
                <a:gd name="connsiteX3" fmla="*/ 9906000 w 10097062"/>
                <a:gd name="connsiteY3" fmla="*/ 5410200 h 5702300"/>
                <a:gd name="connsiteX4" fmla="*/ 9499600 w 10097062"/>
                <a:gd name="connsiteY4" fmla="*/ 5537200 h 5702300"/>
                <a:gd name="connsiteX5" fmla="*/ 9105900 w 10097062"/>
                <a:gd name="connsiteY5" fmla="*/ 5410200 h 5702300"/>
                <a:gd name="connsiteX6" fmla="*/ 8801100 w 10097062"/>
                <a:gd name="connsiteY6" fmla="*/ 5537200 h 5702300"/>
                <a:gd name="connsiteX7" fmla="*/ 8572500 w 10097062"/>
                <a:gd name="connsiteY7" fmla="*/ 5511800 h 5702300"/>
                <a:gd name="connsiteX8" fmla="*/ 8343900 w 10097062"/>
                <a:gd name="connsiteY8" fmla="*/ 5549900 h 5702300"/>
                <a:gd name="connsiteX9" fmla="*/ 8089900 w 10097062"/>
                <a:gd name="connsiteY9" fmla="*/ 5511800 h 5702300"/>
                <a:gd name="connsiteX10" fmla="*/ 7899400 w 10097062"/>
                <a:gd name="connsiteY10" fmla="*/ 5588000 h 5702300"/>
                <a:gd name="connsiteX11" fmla="*/ 7607300 w 10097062"/>
                <a:gd name="connsiteY11" fmla="*/ 5511800 h 5702300"/>
                <a:gd name="connsiteX12" fmla="*/ 7442200 w 10097062"/>
                <a:gd name="connsiteY12" fmla="*/ 5638800 h 5702300"/>
                <a:gd name="connsiteX13" fmla="*/ 7086600 w 10097062"/>
                <a:gd name="connsiteY13" fmla="*/ 5575300 h 5702300"/>
                <a:gd name="connsiteX14" fmla="*/ 6870700 w 10097062"/>
                <a:gd name="connsiteY14" fmla="*/ 5651500 h 5702300"/>
                <a:gd name="connsiteX15" fmla="*/ 6502400 w 10097062"/>
                <a:gd name="connsiteY15" fmla="*/ 5613400 h 5702300"/>
                <a:gd name="connsiteX16" fmla="*/ 6375400 w 10097062"/>
                <a:gd name="connsiteY16" fmla="*/ 5651500 h 5702300"/>
                <a:gd name="connsiteX17" fmla="*/ 6210300 w 10097062"/>
                <a:gd name="connsiteY17" fmla="*/ 5575300 h 5702300"/>
                <a:gd name="connsiteX18" fmla="*/ 6108700 w 10097062"/>
                <a:gd name="connsiteY18" fmla="*/ 5626100 h 5702300"/>
                <a:gd name="connsiteX19" fmla="*/ 5892800 w 10097062"/>
                <a:gd name="connsiteY19" fmla="*/ 5613400 h 5702300"/>
                <a:gd name="connsiteX20" fmla="*/ 5765800 w 10097062"/>
                <a:gd name="connsiteY20" fmla="*/ 5626100 h 5702300"/>
                <a:gd name="connsiteX21" fmla="*/ 5575300 w 10097062"/>
                <a:gd name="connsiteY21" fmla="*/ 5537200 h 5702300"/>
                <a:gd name="connsiteX22" fmla="*/ 5473700 w 10097062"/>
                <a:gd name="connsiteY22" fmla="*/ 5524500 h 5702300"/>
                <a:gd name="connsiteX23" fmla="*/ 5422900 w 10097062"/>
                <a:gd name="connsiteY23" fmla="*/ 5562600 h 5702300"/>
                <a:gd name="connsiteX24" fmla="*/ 5384800 w 10097062"/>
                <a:gd name="connsiteY24" fmla="*/ 5626100 h 5702300"/>
                <a:gd name="connsiteX25" fmla="*/ 5257800 w 10097062"/>
                <a:gd name="connsiteY25" fmla="*/ 5575300 h 5702300"/>
                <a:gd name="connsiteX26" fmla="*/ 5207000 w 10097062"/>
                <a:gd name="connsiteY26" fmla="*/ 5524500 h 5702300"/>
                <a:gd name="connsiteX27" fmla="*/ 5092700 w 10097062"/>
                <a:gd name="connsiteY27" fmla="*/ 5524500 h 5702300"/>
                <a:gd name="connsiteX28" fmla="*/ 5092700 w 10097062"/>
                <a:gd name="connsiteY28" fmla="*/ 5600700 h 5702300"/>
                <a:gd name="connsiteX29" fmla="*/ 4953000 w 10097062"/>
                <a:gd name="connsiteY29" fmla="*/ 5537200 h 5702300"/>
                <a:gd name="connsiteX30" fmla="*/ 4813300 w 10097062"/>
                <a:gd name="connsiteY30" fmla="*/ 5537200 h 5702300"/>
                <a:gd name="connsiteX31" fmla="*/ 4597400 w 10097062"/>
                <a:gd name="connsiteY31" fmla="*/ 5575300 h 5702300"/>
                <a:gd name="connsiteX32" fmla="*/ 4343400 w 10097062"/>
                <a:gd name="connsiteY32" fmla="*/ 5651500 h 5702300"/>
                <a:gd name="connsiteX33" fmla="*/ 4216400 w 10097062"/>
                <a:gd name="connsiteY33" fmla="*/ 5588000 h 5702300"/>
                <a:gd name="connsiteX34" fmla="*/ 3962400 w 10097062"/>
                <a:gd name="connsiteY34" fmla="*/ 5562600 h 5702300"/>
                <a:gd name="connsiteX35" fmla="*/ 3873500 w 10097062"/>
                <a:gd name="connsiteY35" fmla="*/ 5562600 h 5702300"/>
                <a:gd name="connsiteX36" fmla="*/ 3670300 w 10097062"/>
                <a:gd name="connsiteY36" fmla="*/ 5626100 h 5702300"/>
                <a:gd name="connsiteX37" fmla="*/ 3505200 w 10097062"/>
                <a:gd name="connsiteY37" fmla="*/ 5613400 h 5702300"/>
                <a:gd name="connsiteX38" fmla="*/ 3340100 w 10097062"/>
                <a:gd name="connsiteY38" fmla="*/ 5588000 h 5702300"/>
                <a:gd name="connsiteX39" fmla="*/ 3073400 w 10097062"/>
                <a:gd name="connsiteY39" fmla="*/ 5613400 h 5702300"/>
                <a:gd name="connsiteX40" fmla="*/ 2819400 w 10097062"/>
                <a:gd name="connsiteY40" fmla="*/ 5588000 h 5702300"/>
                <a:gd name="connsiteX41" fmla="*/ 2679700 w 10097062"/>
                <a:gd name="connsiteY41" fmla="*/ 5511800 h 5702300"/>
                <a:gd name="connsiteX42" fmla="*/ 2565400 w 10097062"/>
                <a:gd name="connsiteY42" fmla="*/ 5511800 h 5702300"/>
                <a:gd name="connsiteX43" fmla="*/ 2425700 w 10097062"/>
                <a:gd name="connsiteY43" fmla="*/ 5562600 h 5702300"/>
                <a:gd name="connsiteX44" fmla="*/ 2324100 w 10097062"/>
                <a:gd name="connsiteY44" fmla="*/ 5626100 h 5702300"/>
                <a:gd name="connsiteX45" fmla="*/ 2171700 w 10097062"/>
                <a:gd name="connsiteY45" fmla="*/ 5600700 h 5702300"/>
                <a:gd name="connsiteX46" fmla="*/ 2171700 w 10097062"/>
                <a:gd name="connsiteY46" fmla="*/ 5702300 h 5702300"/>
                <a:gd name="connsiteX47" fmla="*/ 2044700 w 10097062"/>
                <a:gd name="connsiteY47" fmla="*/ 5575300 h 5702300"/>
                <a:gd name="connsiteX48" fmla="*/ 1930400 w 10097062"/>
                <a:gd name="connsiteY48" fmla="*/ 5575300 h 5702300"/>
                <a:gd name="connsiteX49" fmla="*/ 1803400 w 10097062"/>
                <a:gd name="connsiteY49" fmla="*/ 5651500 h 5702300"/>
                <a:gd name="connsiteX50" fmla="*/ 1498600 w 10097062"/>
                <a:gd name="connsiteY50" fmla="*/ 5613400 h 5702300"/>
                <a:gd name="connsiteX51" fmla="*/ 1104900 w 10097062"/>
                <a:gd name="connsiteY51" fmla="*/ 5613400 h 5702300"/>
                <a:gd name="connsiteX52" fmla="*/ 711200 w 10097062"/>
                <a:gd name="connsiteY52" fmla="*/ 5600700 h 5702300"/>
                <a:gd name="connsiteX53" fmla="*/ 139700 w 10097062"/>
                <a:gd name="connsiteY53" fmla="*/ 5575300 h 5702300"/>
                <a:gd name="connsiteX54" fmla="*/ 0 w 10097062"/>
                <a:gd name="connsiteY54" fmla="*/ 0 h 570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097062" h="5702300">
                  <a:moveTo>
                    <a:pt x="0" y="0"/>
                  </a:moveTo>
                  <a:lnTo>
                    <a:pt x="10095747" y="25400"/>
                  </a:lnTo>
                  <a:cubicBezTo>
                    <a:pt x="10099980" y="1875367"/>
                    <a:pt x="10092267" y="3661833"/>
                    <a:pt x="10096500" y="5511800"/>
                  </a:cubicBezTo>
                  <a:lnTo>
                    <a:pt x="9906000" y="5410200"/>
                  </a:lnTo>
                  <a:lnTo>
                    <a:pt x="9499600" y="5537200"/>
                  </a:lnTo>
                  <a:lnTo>
                    <a:pt x="9105900" y="5410200"/>
                  </a:lnTo>
                  <a:lnTo>
                    <a:pt x="8801100" y="5537200"/>
                  </a:lnTo>
                  <a:lnTo>
                    <a:pt x="8572500" y="5511800"/>
                  </a:lnTo>
                  <a:lnTo>
                    <a:pt x="8343900" y="5549900"/>
                  </a:lnTo>
                  <a:lnTo>
                    <a:pt x="8089900" y="5511800"/>
                  </a:lnTo>
                  <a:lnTo>
                    <a:pt x="7899400" y="5588000"/>
                  </a:lnTo>
                  <a:lnTo>
                    <a:pt x="7607300" y="5511800"/>
                  </a:lnTo>
                  <a:lnTo>
                    <a:pt x="7442200" y="5638800"/>
                  </a:lnTo>
                  <a:lnTo>
                    <a:pt x="7086600" y="5575300"/>
                  </a:lnTo>
                  <a:lnTo>
                    <a:pt x="6870700" y="5651500"/>
                  </a:lnTo>
                  <a:lnTo>
                    <a:pt x="6502400" y="5613400"/>
                  </a:lnTo>
                  <a:lnTo>
                    <a:pt x="6375400" y="5651500"/>
                  </a:lnTo>
                  <a:lnTo>
                    <a:pt x="6210300" y="5575300"/>
                  </a:lnTo>
                  <a:lnTo>
                    <a:pt x="6108700" y="5626100"/>
                  </a:lnTo>
                  <a:lnTo>
                    <a:pt x="5892800" y="5613400"/>
                  </a:lnTo>
                  <a:lnTo>
                    <a:pt x="5765800" y="5626100"/>
                  </a:lnTo>
                  <a:lnTo>
                    <a:pt x="5575300" y="5537200"/>
                  </a:lnTo>
                  <a:lnTo>
                    <a:pt x="5473700" y="5524500"/>
                  </a:lnTo>
                  <a:lnTo>
                    <a:pt x="5422900" y="5562600"/>
                  </a:lnTo>
                  <a:lnTo>
                    <a:pt x="5384800" y="5626100"/>
                  </a:lnTo>
                  <a:lnTo>
                    <a:pt x="5257800" y="5575300"/>
                  </a:lnTo>
                  <a:lnTo>
                    <a:pt x="5207000" y="5524500"/>
                  </a:lnTo>
                  <a:lnTo>
                    <a:pt x="5092700" y="5524500"/>
                  </a:lnTo>
                  <a:lnTo>
                    <a:pt x="5092700" y="5600700"/>
                  </a:lnTo>
                  <a:lnTo>
                    <a:pt x="4953000" y="5537200"/>
                  </a:lnTo>
                  <a:lnTo>
                    <a:pt x="4813300" y="5537200"/>
                  </a:lnTo>
                  <a:lnTo>
                    <a:pt x="4597400" y="5575300"/>
                  </a:lnTo>
                  <a:lnTo>
                    <a:pt x="4343400" y="5651500"/>
                  </a:lnTo>
                  <a:lnTo>
                    <a:pt x="4216400" y="5588000"/>
                  </a:lnTo>
                  <a:lnTo>
                    <a:pt x="3962400" y="5562600"/>
                  </a:lnTo>
                  <a:lnTo>
                    <a:pt x="3873500" y="5562600"/>
                  </a:lnTo>
                  <a:lnTo>
                    <a:pt x="3670300" y="5626100"/>
                  </a:lnTo>
                  <a:lnTo>
                    <a:pt x="3505200" y="5613400"/>
                  </a:lnTo>
                  <a:lnTo>
                    <a:pt x="3340100" y="5588000"/>
                  </a:lnTo>
                  <a:lnTo>
                    <a:pt x="3073400" y="5613400"/>
                  </a:lnTo>
                  <a:lnTo>
                    <a:pt x="2819400" y="5588000"/>
                  </a:lnTo>
                  <a:lnTo>
                    <a:pt x="2679700" y="5511800"/>
                  </a:lnTo>
                  <a:lnTo>
                    <a:pt x="2565400" y="5511800"/>
                  </a:lnTo>
                  <a:lnTo>
                    <a:pt x="2425700" y="5562600"/>
                  </a:lnTo>
                  <a:lnTo>
                    <a:pt x="2324100" y="5626100"/>
                  </a:lnTo>
                  <a:lnTo>
                    <a:pt x="2171700" y="5600700"/>
                  </a:lnTo>
                  <a:lnTo>
                    <a:pt x="2171700" y="5702300"/>
                  </a:lnTo>
                  <a:lnTo>
                    <a:pt x="2044700" y="5575300"/>
                  </a:lnTo>
                  <a:lnTo>
                    <a:pt x="1930400" y="5575300"/>
                  </a:lnTo>
                  <a:lnTo>
                    <a:pt x="1803400" y="5651500"/>
                  </a:lnTo>
                  <a:lnTo>
                    <a:pt x="1498600" y="5613400"/>
                  </a:lnTo>
                  <a:lnTo>
                    <a:pt x="1104900" y="5613400"/>
                  </a:lnTo>
                  <a:lnTo>
                    <a:pt x="711200" y="5600700"/>
                  </a:lnTo>
                  <a:lnTo>
                    <a:pt x="139700" y="5575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73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7">
              <a:extLst>
                <a:ext uri="{FF2B5EF4-FFF2-40B4-BE49-F238E27FC236}">
                  <a16:creationId xmlns:a16="http://schemas.microsoft.com/office/drawing/2014/main" id="{EA3B60D5-1226-42A0-99AD-317BAB6E7881}"/>
                </a:ext>
              </a:extLst>
            </p:cNvPr>
            <p:cNvSpPr/>
            <p:nvPr/>
          </p:nvSpPr>
          <p:spPr>
            <a:xfrm rot="16200000">
              <a:off x="5760900" y="3867171"/>
              <a:ext cx="696858" cy="3340659"/>
            </a:xfrm>
            <a:custGeom>
              <a:avLst/>
              <a:gdLst>
                <a:gd name="connsiteX0" fmla="*/ 0 w 10096500"/>
                <a:gd name="connsiteY0" fmla="*/ 203200 h 5740400"/>
                <a:gd name="connsiteX1" fmla="*/ 10083800 w 10096500"/>
                <a:gd name="connsiteY1" fmla="*/ 0 h 5740400"/>
                <a:gd name="connsiteX2" fmla="*/ 10096500 w 10096500"/>
                <a:gd name="connsiteY2" fmla="*/ 5549900 h 5740400"/>
                <a:gd name="connsiteX3" fmla="*/ 9906000 w 10096500"/>
                <a:gd name="connsiteY3" fmla="*/ 5448300 h 5740400"/>
                <a:gd name="connsiteX4" fmla="*/ 9499600 w 10096500"/>
                <a:gd name="connsiteY4" fmla="*/ 5575300 h 5740400"/>
                <a:gd name="connsiteX5" fmla="*/ 9105900 w 10096500"/>
                <a:gd name="connsiteY5" fmla="*/ 5448300 h 5740400"/>
                <a:gd name="connsiteX6" fmla="*/ 8801100 w 10096500"/>
                <a:gd name="connsiteY6" fmla="*/ 5575300 h 5740400"/>
                <a:gd name="connsiteX7" fmla="*/ 8572500 w 10096500"/>
                <a:gd name="connsiteY7" fmla="*/ 5549900 h 5740400"/>
                <a:gd name="connsiteX8" fmla="*/ 8343900 w 10096500"/>
                <a:gd name="connsiteY8" fmla="*/ 5588000 h 5740400"/>
                <a:gd name="connsiteX9" fmla="*/ 8089900 w 10096500"/>
                <a:gd name="connsiteY9" fmla="*/ 5549900 h 5740400"/>
                <a:gd name="connsiteX10" fmla="*/ 7899400 w 10096500"/>
                <a:gd name="connsiteY10" fmla="*/ 5626100 h 5740400"/>
                <a:gd name="connsiteX11" fmla="*/ 7607300 w 10096500"/>
                <a:gd name="connsiteY11" fmla="*/ 5549900 h 5740400"/>
                <a:gd name="connsiteX12" fmla="*/ 7442200 w 10096500"/>
                <a:gd name="connsiteY12" fmla="*/ 5676900 h 5740400"/>
                <a:gd name="connsiteX13" fmla="*/ 7086600 w 10096500"/>
                <a:gd name="connsiteY13" fmla="*/ 5613400 h 5740400"/>
                <a:gd name="connsiteX14" fmla="*/ 6870700 w 10096500"/>
                <a:gd name="connsiteY14" fmla="*/ 5689600 h 5740400"/>
                <a:gd name="connsiteX15" fmla="*/ 6502400 w 10096500"/>
                <a:gd name="connsiteY15" fmla="*/ 5651500 h 5740400"/>
                <a:gd name="connsiteX16" fmla="*/ 6375400 w 10096500"/>
                <a:gd name="connsiteY16" fmla="*/ 5689600 h 5740400"/>
                <a:gd name="connsiteX17" fmla="*/ 6210300 w 10096500"/>
                <a:gd name="connsiteY17" fmla="*/ 5613400 h 5740400"/>
                <a:gd name="connsiteX18" fmla="*/ 6108700 w 10096500"/>
                <a:gd name="connsiteY18" fmla="*/ 5664200 h 5740400"/>
                <a:gd name="connsiteX19" fmla="*/ 5892800 w 10096500"/>
                <a:gd name="connsiteY19" fmla="*/ 5651500 h 5740400"/>
                <a:gd name="connsiteX20" fmla="*/ 5765800 w 10096500"/>
                <a:gd name="connsiteY20" fmla="*/ 5664200 h 5740400"/>
                <a:gd name="connsiteX21" fmla="*/ 5575300 w 10096500"/>
                <a:gd name="connsiteY21" fmla="*/ 5575300 h 5740400"/>
                <a:gd name="connsiteX22" fmla="*/ 5473700 w 10096500"/>
                <a:gd name="connsiteY22" fmla="*/ 5562600 h 5740400"/>
                <a:gd name="connsiteX23" fmla="*/ 5422900 w 10096500"/>
                <a:gd name="connsiteY23" fmla="*/ 5600700 h 5740400"/>
                <a:gd name="connsiteX24" fmla="*/ 5384800 w 10096500"/>
                <a:gd name="connsiteY24" fmla="*/ 5664200 h 5740400"/>
                <a:gd name="connsiteX25" fmla="*/ 5257800 w 10096500"/>
                <a:gd name="connsiteY25" fmla="*/ 5613400 h 5740400"/>
                <a:gd name="connsiteX26" fmla="*/ 5207000 w 10096500"/>
                <a:gd name="connsiteY26" fmla="*/ 5562600 h 5740400"/>
                <a:gd name="connsiteX27" fmla="*/ 5092700 w 10096500"/>
                <a:gd name="connsiteY27" fmla="*/ 5562600 h 5740400"/>
                <a:gd name="connsiteX28" fmla="*/ 5092700 w 10096500"/>
                <a:gd name="connsiteY28" fmla="*/ 5638800 h 5740400"/>
                <a:gd name="connsiteX29" fmla="*/ 4953000 w 10096500"/>
                <a:gd name="connsiteY29" fmla="*/ 5575300 h 5740400"/>
                <a:gd name="connsiteX30" fmla="*/ 4813300 w 10096500"/>
                <a:gd name="connsiteY30" fmla="*/ 5575300 h 5740400"/>
                <a:gd name="connsiteX31" fmla="*/ 4597400 w 10096500"/>
                <a:gd name="connsiteY31" fmla="*/ 5613400 h 5740400"/>
                <a:gd name="connsiteX32" fmla="*/ 4343400 w 10096500"/>
                <a:gd name="connsiteY32" fmla="*/ 5689600 h 5740400"/>
                <a:gd name="connsiteX33" fmla="*/ 4216400 w 10096500"/>
                <a:gd name="connsiteY33" fmla="*/ 5626100 h 5740400"/>
                <a:gd name="connsiteX34" fmla="*/ 3962400 w 10096500"/>
                <a:gd name="connsiteY34" fmla="*/ 5600700 h 5740400"/>
                <a:gd name="connsiteX35" fmla="*/ 3873500 w 10096500"/>
                <a:gd name="connsiteY35" fmla="*/ 5600700 h 5740400"/>
                <a:gd name="connsiteX36" fmla="*/ 3670300 w 10096500"/>
                <a:gd name="connsiteY36" fmla="*/ 5664200 h 5740400"/>
                <a:gd name="connsiteX37" fmla="*/ 3505200 w 10096500"/>
                <a:gd name="connsiteY37" fmla="*/ 5651500 h 5740400"/>
                <a:gd name="connsiteX38" fmla="*/ 3340100 w 10096500"/>
                <a:gd name="connsiteY38" fmla="*/ 5626100 h 5740400"/>
                <a:gd name="connsiteX39" fmla="*/ 3073400 w 10096500"/>
                <a:gd name="connsiteY39" fmla="*/ 5651500 h 5740400"/>
                <a:gd name="connsiteX40" fmla="*/ 2819400 w 10096500"/>
                <a:gd name="connsiteY40" fmla="*/ 5626100 h 5740400"/>
                <a:gd name="connsiteX41" fmla="*/ 2679700 w 10096500"/>
                <a:gd name="connsiteY41" fmla="*/ 5549900 h 5740400"/>
                <a:gd name="connsiteX42" fmla="*/ 2565400 w 10096500"/>
                <a:gd name="connsiteY42" fmla="*/ 5549900 h 5740400"/>
                <a:gd name="connsiteX43" fmla="*/ 2425700 w 10096500"/>
                <a:gd name="connsiteY43" fmla="*/ 5600700 h 5740400"/>
                <a:gd name="connsiteX44" fmla="*/ 2324100 w 10096500"/>
                <a:gd name="connsiteY44" fmla="*/ 5664200 h 5740400"/>
                <a:gd name="connsiteX45" fmla="*/ 2171700 w 10096500"/>
                <a:gd name="connsiteY45" fmla="*/ 5638800 h 5740400"/>
                <a:gd name="connsiteX46" fmla="*/ 2171700 w 10096500"/>
                <a:gd name="connsiteY46" fmla="*/ 5740400 h 5740400"/>
                <a:gd name="connsiteX47" fmla="*/ 2044700 w 10096500"/>
                <a:gd name="connsiteY47" fmla="*/ 5613400 h 5740400"/>
                <a:gd name="connsiteX48" fmla="*/ 1930400 w 10096500"/>
                <a:gd name="connsiteY48" fmla="*/ 5613400 h 5740400"/>
                <a:gd name="connsiteX49" fmla="*/ 1803400 w 10096500"/>
                <a:gd name="connsiteY49" fmla="*/ 5689600 h 5740400"/>
                <a:gd name="connsiteX50" fmla="*/ 1498600 w 10096500"/>
                <a:gd name="connsiteY50" fmla="*/ 5651500 h 5740400"/>
                <a:gd name="connsiteX51" fmla="*/ 1104900 w 10096500"/>
                <a:gd name="connsiteY51" fmla="*/ 5651500 h 5740400"/>
                <a:gd name="connsiteX52" fmla="*/ 711200 w 10096500"/>
                <a:gd name="connsiteY52" fmla="*/ 5638800 h 5740400"/>
                <a:gd name="connsiteX53" fmla="*/ 139700 w 10096500"/>
                <a:gd name="connsiteY53" fmla="*/ 5613400 h 5740400"/>
                <a:gd name="connsiteX54" fmla="*/ 0 w 10096500"/>
                <a:gd name="connsiteY54" fmla="*/ 203200 h 5740400"/>
                <a:gd name="connsiteX0" fmla="*/ 0 w 10096500"/>
                <a:gd name="connsiteY0" fmla="*/ 38100 h 5740400"/>
                <a:gd name="connsiteX1" fmla="*/ 10083800 w 10096500"/>
                <a:gd name="connsiteY1" fmla="*/ 0 h 5740400"/>
                <a:gd name="connsiteX2" fmla="*/ 10096500 w 10096500"/>
                <a:gd name="connsiteY2" fmla="*/ 5549900 h 5740400"/>
                <a:gd name="connsiteX3" fmla="*/ 9906000 w 10096500"/>
                <a:gd name="connsiteY3" fmla="*/ 5448300 h 5740400"/>
                <a:gd name="connsiteX4" fmla="*/ 9499600 w 10096500"/>
                <a:gd name="connsiteY4" fmla="*/ 5575300 h 5740400"/>
                <a:gd name="connsiteX5" fmla="*/ 9105900 w 10096500"/>
                <a:gd name="connsiteY5" fmla="*/ 5448300 h 5740400"/>
                <a:gd name="connsiteX6" fmla="*/ 8801100 w 10096500"/>
                <a:gd name="connsiteY6" fmla="*/ 5575300 h 5740400"/>
                <a:gd name="connsiteX7" fmla="*/ 8572500 w 10096500"/>
                <a:gd name="connsiteY7" fmla="*/ 5549900 h 5740400"/>
                <a:gd name="connsiteX8" fmla="*/ 8343900 w 10096500"/>
                <a:gd name="connsiteY8" fmla="*/ 5588000 h 5740400"/>
                <a:gd name="connsiteX9" fmla="*/ 8089900 w 10096500"/>
                <a:gd name="connsiteY9" fmla="*/ 5549900 h 5740400"/>
                <a:gd name="connsiteX10" fmla="*/ 7899400 w 10096500"/>
                <a:gd name="connsiteY10" fmla="*/ 5626100 h 5740400"/>
                <a:gd name="connsiteX11" fmla="*/ 7607300 w 10096500"/>
                <a:gd name="connsiteY11" fmla="*/ 5549900 h 5740400"/>
                <a:gd name="connsiteX12" fmla="*/ 7442200 w 10096500"/>
                <a:gd name="connsiteY12" fmla="*/ 5676900 h 5740400"/>
                <a:gd name="connsiteX13" fmla="*/ 7086600 w 10096500"/>
                <a:gd name="connsiteY13" fmla="*/ 5613400 h 5740400"/>
                <a:gd name="connsiteX14" fmla="*/ 6870700 w 10096500"/>
                <a:gd name="connsiteY14" fmla="*/ 5689600 h 5740400"/>
                <a:gd name="connsiteX15" fmla="*/ 6502400 w 10096500"/>
                <a:gd name="connsiteY15" fmla="*/ 5651500 h 5740400"/>
                <a:gd name="connsiteX16" fmla="*/ 6375400 w 10096500"/>
                <a:gd name="connsiteY16" fmla="*/ 5689600 h 5740400"/>
                <a:gd name="connsiteX17" fmla="*/ 6210300 w 10096500"/>
                <a:gd name="connsiteY17" fmla="*/ 5613400 h 5740400"/>
                <a:gd name="connsiteX18" fmla="*/ 6108700 w 10096500"/>
                <a:gd name="connsiteY18" fmla="*/ 5664200 h 5740400"/>
                <a:gd name="connsiteX19" fmla="*/ 5892800 w 10096500"/>
                <a:gd name="connsiteY19" fmla="*/ 5651500 h 5740400"/>
                <a:gd name="connsiteX20" fmla="*/ 5765800 w 10096500"/>
                <a:gd name="connsiteY20" fmla="*/ 5664200 h 5740400"/>
                <a:gd name="connsiteX21" fmla="*/ 5575300 w 10096500"/>
                <a:gd name="connsiteY21" fmla="*/ 5575300 h 5740400"/>
                <a:gd name="connsiteX22" fmla="*/ 5473700 w 10096500"/>
                <a:gd name="connsiteY22" fmla="*/ 5562600 h 5740400"/>
                <a:gd name="connsiteX23" fmla="*/ 5422900 w 10096500"/>
                <a:gd name="connsiteY23" fmla="*/ 5600700 h 5740400"/>
                <a:gd name="connsiteX24" fmla="*/ 5384800 w 10096500"/>
                <a:gd name="connsiteY24" fmla="*/ 5664200 h 5740400"/>
                <a:gd name="connsiteX25" fmla="*/ 5257800 w 10096500"/>
                <a:gd name="connsiteY25" fmla="*/ 5613400 h 5740400"/>
                <a:gd name="connsiteX26" fmla="*/ 5207000 w 10096500"/>
                <a:gd name="connsiteY26" fmla="*/ 5562600 h 5740400"/>
                <a:gd name="connsiteX27" fmla="*/ 5092700 w 10096500"/>
                <a:gd name="connsiteY27" fmla="*/ 5562600 h 5740400"/>
                <a:gd name="connsiteX28" fmla="*/ 5092700 w 10096500"/>
                <a:gd name="connsiteY28" fmla="*/ 5638800 h 5740400"/>
                <a:gd name="connsiteX29" fmla="*/ 4953000 w 10096500"/>
                <a:gd name="connsiteY29" fmla="*/ 5575300 h 5740400"/>
                <a:gd name="connsiteX30" fmla="*/ 4813300 w 10096500"/>
                <a:gd name="connsiteY30" fmla="*/ 5575300 h 5740400"/>
                <a:gd name="connsiteX31" fmla="*/ 4597400 w 10096500"/>
                <a:gd name="connsiteY31" fmla="*/ 5613400 h 5740400"/>
                <a:gd name="connsiteX32" fmla="*/ 4343400 w 10096500"/>
                <a:gd name="connsiteY32" fmla="*/ 5689600 h 5740400"/>
                <a:gd name="connsiteX33" fmla="*/ 4216400 w 10096500"/>
                <a:gd name="connsiteY33" fmla="*/ 5626100 h 5740400"/>
                <a:gd name="connsiteX34" fmla="*/ 3962400 w 10096500"/>
                <a:gd name="connsiteY34" fmla="*/ 5600700 h 5740400"/>
                <a:gd name="connsiteX35" fmla="*/ 3873500 w 10096500"/>
                <a:gd name="connsiteY35" fmla="*/ 5600700 h 5740400"/>
                <a:gd name="connsiteX36" fmla="*/ 3670300 w 10096500"/>
                <a:gd name="connsiteY36" fmla="*/ 5664200 h 5740400"/>
                <a:gd name="connsiteX37" fmla="*/ 3505200 w 10096500"/>
                <a:gd name="connsiteY37" fmla="*/ 5651500 h 5740400"/>
                <a:gd name="connsiteX38" fmla="*/ 3340100 w 10096500"/>
                <a:gd name="connsiteY38" fmla="*/ 5626100 h 5740400"/>
                <a:gd name="connsiteX39" fmla="*/ 3073400 w 10096500"/>
                <a:gd name="connsiteY39" fmla="*/ 5651500 h 5740400"/>
                <a:gd name="connsiteX40" fmla="*/ 2819400 w 10096500"/>
                <a:gd name="connsiteY40" fmla="*/ 5626100 h 5740400"/>
                <a:gd name="connsiteX41" fmla="*/ 2679700 w 10096500"/>
                <a:gd name="connsiteY41" fmla="*/ 5549900 h 5740400"/>
                <a:gd name="connsiteX42" fmla="*/ 2565400 w 10096500"/>
                <a:gd name="connsiteY42" fmla="*/ 5549900 h 5740400"/>
                <a:gd name="connsiteX43" fmla="*/ 2425700 w 10096500"/>
                <a:gd name="connsiteY43" fmla="*/ 5600700 h 5740400"/>
                <a:gd name="connsiteX44" fmla="*/ 2324100 w 10096500"/>
                <a:gd name="connsiteY44" fmla="*/ 5664200 h 5740400"/>
                <a:gd name="connsiteX45" fmla="*/ 2171700 w 10096500"/>
                <a:gd name="connsiteY45" fmla="*/ 5638800 h 5740400"/>
                <a:gd name="connsiteX46" fmla="*/ 2171700 w 10096500"/>
                <a:gd name="connsiteY46" fmla="*/ 5740400 h 5740400"/>
                <a:gd name="connsiteX47" fmla="*/ 2044700 w 10096500"/>
                <a:gd name="connsiteY47" fmla="*/ 5613400 h 5740400"/>
                <a:gd name="connsiteX48" fmla="*/ 1930400 w 10096500"/>
                <a:gd name="connsiteY48" fmla="*/ 5613400 h 5740400"/>
                <a:gd name="connsiteX49" fmla="*/ 1803400 w 10096500"/>
                <a:gd name="connsiteY49" fmla="*/ 5689600 h 5740400"/>
                <a:gd name="connsiteX50" fmla="*/ 1498600 w 10096500"/>
                <a:gd name="connsiteY50" fmla="*/ 5651500 h 5740400"/>
                <a:gd name="connsiteX51" fmla="*/ 1104900 w 10096500"/>
                <a:gd name="connsiteY51" fmla="*/ 5651500 h 5740400"/>
                <a:gd name="connsiteX52" fmla="*/ 711200 w 10096500"/>
                <a:gd name="connsiteY52" fmla="*/ 5638800 h 5740400"/>
                <a:gd name="connsiteX53" fmla="*/ 139700 w 10096500"/>
                <a:gd name="connsiteY53" fmla="*/ 5613400 h 5740400"/>
                <a:gd name="connsiteX54" fmla="*/ 0 w 10096500"/>
                <a:gd name="connsiteY54" fmla="*/ 38100 h 5740400"/>
                <a:gd name="connsiteX0" fmla="*/ 0 w 10097062"/>
                <a:gd name="connsiteY0" fmla="*/ 0 h 5702300"/>
                <a:gd name="connsiteX1" fmla="*/ 10095747 w 10097062"/>
                <a:gd name="connsiteY1" fmla="*/ 25400 h 5702300"/>
                <a:gd name="connsiteX2" fmla="*/ 10096500 w 10097062"/>
                <a:gd name="connsiteY2" fmla="*/ 5511800 h 5702300"/>
                <a:gd name="connsiteX3" fmla="*/ 9906000 w 10097062"/>
                <a:gd name="connsiteY3" fmla="*/ 5410200 h 5702300"/>
                <a:gd name="connsiteX4" fmla="*/ 9499600 w 10097062"/>
                <a:gd name="connsiteY4" fmla="*/ 5537200 h 5702300"/>
                <a:gd name="connsiteX5" fmla="*/ 9105900 w 10097062"/>
                <a:gd name="connsiteY5" fmla="*/ 5410200 h 5702300"/>
                <a:gd name="connsiteX6" fmla="*/ 8801100 w 10097062"/>
                <a:gd name="connsiteY6" fmla="*/ 5537200 h 5702300"/>
                <a:gd name="connsiteX7" fmla="*/ 8572500 w 10097062"/>
                <a:gd name="connsiteY7" fmla="*/ 5511800 h 5702300"/>
                <a:gd name="connsiteX8" fmla="*/ 8343900 w 10097062"/>
                <a:gd name="connsiteY8" fmla="*/ 5549900 h 5702300"/>
                <a:gd name="connsiteX9" fmla="*/ 8089900 w 10097062"/>
                <a:gd name="connsiteY9" fmla="*/ 5511800 h 5702300"/>
                <a:gd name="connsiteX10" fmla="*/ 7899400 w 10097062"/>
                <a:gd name="connsiteY10" fmla="*/ 5588000 h 5702300"/>
                <a:gd name="connsiteX11" fmla="*/ 7607300 w 10097062"/>
                <a:gd name="connsiteY11" fmla="*/ 5511800 h 5702300"/>
                <a:gd name="connsiteX12" fmla="*/ 7442200 w 10097062"/>
                <a:gd name="connsiteY12" fmla="*/ 5638800 h 5702300"/>
                <a:gd name="connsiteX13" fmla="*/ 7086600 w 10097062"/>
                <a:gd name="connsiteY13" fmla="*/ 5575300 h 5702300"/>
                <a:gd name="connsiteX14" fmla="*/ 6870700 w 10097062"/>
                <a:gd name="connsiteY14" fmla="*/ 5651500 h 5702300"/>
                <a:gd name="connsiteX15" fmla="*/ 6502400 w 10097062"/>
                <a:gd name="connsiteY15" fmla="*/ 5613400 h 5702300"/>
                <a:gd name="connsiteX16" fmla="*/ 6375400 w 10097062"/>
                <a:gd name="connsiteY16" fmla="*/ 5651500 h 5702300"/>
                <a:gd name="connsiteX17" fmla="*/ 6210300 w 10097062"/>
                <a:gd name="connsiteY17" fmla="*/ 5575300 h 5702300"/>
                <a:gd name="connsiteX18" fmla="*/ 6108700 w 10097062"/>
                <a:gd name="connsiteY18" fmla="*/ 5626100 h 5702300"/>
                <a:gd name="connsiteX19" fmla="*/ 5892800 w 10097062"/>
                <a:gd name="connsiteY19" fmla="*/ 5613400 h 5702300"/>
                <a:gd name="connsiteX20" fmla="*/ 5765800 w 10097062"/>
                <a:gd name="connsiteY20" fmla="*/ 5626100 h 5702300"/>
                <a:gd name="connsiteX21" fmla="*/ 5575300 w 10097062"/>
                <a:gd name="connsiteY21" fmla="*/ 5537200 h 5702300"/>
                <a:gd name="connsiteX22" fmla="*/ 5473700 w 10097062"/>
                <a:gd name="connsiteY22" fmla="*/ 5524500 h 5702300"/>
                <a:gd name="connsiteX23" fmla="*/ 5422900 w 10097062"/>
                <a:gd name="connsiteY23" fmla="*/ 5562600 h 5702300"/>
                <a:gd name="connsiteX24" fmla="*/ 5384800 w 10097062"/>
                <a:gd name="connsiteY24" fmla="*/ 5626100 h 5702300"/>
                <a:gd name="connsiteX25" fmla="*/ 5257800 w 10097062"/>
                <a:gd name="connsiteY25" fmla="*/ 5575300 h 5702300"/>
                <a:gd name="connsiteX26" fmla="*/ 5207000 w 10097062"/>
                <a:gd name="connsiteY26" fmla="*/ 5524500 h 5702300"/>
                <a:gd name="connsiteX27" fmla="*/ 5092700 w 10097062"/>
                <a:gd name="connsiteY27" fmla="*/ 5524500 h 5702300"/>
                <a:gd name="connsiteX28" fmla="*/ 5092700 w 10097062"/>
                <a:gd name="connsiteY28" fmla="*/ 5600700 h 5702300"/>
                <a:gd name="connsiteX29" fmla="*/ 4953000 w 10097062"/>
                <a:gd name="connsiteY29" fmla="*/ 5537200 h 5702300"/>
                <a:gd name="connsiteX30" fmla="*/ 4813300 w 10097062"/>
                <a:gd name="connsiteY30" fmla="*/ 5537200 h 5702300"/>
                <a:gd name="connsiteX31" fmla="*/ 4597400 w 10097062"/>
                <a:gd name="connsiteY31" fmla="*/ 5575300 h 5702300"/>
                <a:gd name="connsiteX32" fmla="*/ 4343400 w 10097062"/>
                <a:gd name="connsiteY32" fmla="*/ 5651500 h 5702300"/>
                <a:gd name="connsiteX33" fmla="*/ 4216400 w 10097062"/>
                <a:gd name="connsiteY33" fmla="*/ 5588000 h 5702300"/>
                <a:gd name="connsiteX34" fmla="*/ 3962400 w 10097062"/>
                <a:gd name="connsiteY34" fmla="*/ 5562600 h 5702300"/>
                <a:gd name="connsiteX35" fmla="*/ 3873500 w 10097062"/>
                <a:gd name="connsiteY35" fmla="*/ 5562600 h 5702300"/>
                <a:gd name="connsiteX36" fmla="*/ 3670300 w 10097062"/>
                <a:gd name="connsiteY36" fmla="*/ 5626100 h 5702300"/>
                <a:gd name="connsiteX37" fmla="*/ 3505200 w 10097062"/>
                <a:gd name="connsiteY37" fmla="*/ 5613400 h 5702300"/>
                <a:gd name="connsiteX38" fmla="*/ 3340100 w 10097062"/>
                <a:gd name="connsiteY38" fmla="*/ 5588000 h 5702300"/>
                <a:gd name="connsiteX39" fmla="*/ 3073400 w 10097062"/>
                <a:gd name="connsiteY39" fmla="*/ 5613400 h 5702300"/>
                <a:gd name="connsiteX40" fmla="*/ 2819400 w 10097062"/>
                <a:gd name="connsiteY40" fmla="*/ 5588000 h 5702300"/>
                <a:gd name="connsiteX41" fmla="*/ 2679700 w 10097062"/>
                <a:gd name="connsiteY41" fmla="*/ 5511800 h 5702300"/>
                <a:gd name="connsiteX42" fmla="*/ 2565400 w 10097062"/>
                <a:gd name="connsiteY42" fmla="*/ 5511800 h 5702300"/>
                <a:gd name="connsiteX43" fmla="*/ 2425700 w 10097062"/>
                <a:gd name="connsiteY43" fmla="*/ 5562600 h 5702300"/>
                <a:gd name="connsiteX44" fmla="*/ 2324100 w 10097062"/>
                <a:gd name="connsiteY44" fmla="*/ 5626100 h 5702300"/>
                <a:gd name="connsiteX45" fmla="*/ 2171700 w 10097062"/>
                <a:gd name="connsiteY45" fmla="*/ 5600700 h 5702300"/>
                <a:gd name="connsiteX46" fmla="*/ 2171700 w 10097062"/>
                <a:gd name="connsiteY46" fmla="*/ 5702300 h 5702300"/>
                <a:gd name="connsiteX47" fmla="*/ 2044700 w 10097062"/>
                <a:gd name="connsiteY47" fmla="*/ 5575300 h 5702300"/>
                <a:gd name="connsiteX48" fmla="*/ 1930400 w 10097062"/>
                <a:gd name="connsiteY48" fmla="*/ 5575300 h 5702300"/>
                <a:gd name="connsiteX49" fmla="*/ 1803400 w 10097062"/>
                <a:gd name="connsiteY49" fmla="*/ 5651500 h 5702300"/>
                <a:gd name="connsiteX50" fmla="*/ 1498600 w 10097062"/>
                <a:gd name="connsiteY50" fmla="*/ 5613400 h 5702300"/>
                <a:gd name="connsiteX51" fmla="*/ 1104900 w 10097062"/>
                <a:gd name="connsiteY51" fmla="*/ 5613400 h 5702300"/>
                <a:gd name="connsiteX52" fmla="*/ 711200 w 10097062"/>
                <a:gd name="connsiteY52" fmla="*/ 5600700 h 5702300"/>
                <a:gd name="connsiteX53" fmla="*/ 139700 w 10097062"/>
                <a:gd name="connsiteY53" fmla="*/ 5575300 h 5702300"/>
                <a:gd name="connsiteX54" fmla="*/ 0 w 10097062"/>
                <a:gd name="connsiteY54" fmla="*/ 0 h 5702300"/>
                <a:gd name="connsiteX0" fmla="*/ 0 w 10097062"/>
                <a:gd name="connsiteY0" fmla="*/ 0 h 5702300"/>
                <a:gd name="connsiteX1" fmla="*/ 10095747 w 10097062"/>
                <a:gd name="connsiteY1" fmla="*/ 25400 h 5702300"/>
                <a:gd name="connsiteX2" fmla="*/ 10096500 w 10097062"/>
                <a:gd name="connsiteY2" fmla="*/ 5511800 h 5702300"/>
                <a:gd name="connsiteX3" fmla="*/ 9906000 w 10097062"/>
                <a:gd name="connsiteY3" fmla="*/ 5410200 h 5702300"/>
                <a:gd name="connsiteX4" fmla="*/ 9499600 w 10097062"/>
                <a:gd name="connsiteY4" fmla="*/ 5537200 h 5702300"/>
                <a:gd name="connsiteX5" fmla="*/ 9105900 w 10097062"/>
                <a:gd name="connsiteY5" fmla="*/ 5410200 h 5702300"/>
                <a:gd name="connsiteX6" fmla="*/ 8801100 w 10097062"/>
                <a:gd name="connsiteY6" fmla="*/ 5537200 h 5702300"/>
                <a:gd name="connsiteX7" fmla="*/ 8572500 w 10097062"/>
                <a:gd name="connsiteY7" fmla="*/ 5511800 h 5702300"/>
                <a:gd name="connsiteX8" fmla="*/ 8343900 w 10097062"/>
                <a:gd name="connsiteY8" fmla="*/ 5549900 h 5702300"/>
                <a:gd name="connsiteX9" fmla="*/ 8089900 w 10097062"/>
                <a:gd name="connsiteY9" fmla="*/ 5511800 h 5702300"/>
                <a:gd name="connsiteX10" fmla="*/ 7899400 w 10097062"/>
                <a:gd name="connsiteY10" fmla="*/ 5588000 h 5702300"/>
                <a:gd name="connsiteX11" fmla="*/ 7607300 w 10097062"/>
                <a:gd name="connsiteY11" fmla="*/ 5511800 h 5702300"/>
                <a:gd name="connsiteX12" fmla="*/ 7442200 w 10097062"/>
                <a:gd name="connsiteY12" fmla="*/ 5638800 h 5702300"/>
                <a:gd name="connsiteX13" fmla="*/ 7086600 w 10097062"/>
                <a:gd name="connsiteY13" fmla="*/ 5575300 h 5702300"/>
                <a:gd name="connsiteX14" fmla="*/ 6870700 w 10097062"/>
                <a:gd name="connsiteY14" fmla="*/ 5651500 h 5702300"/>
                <a:gd name="connsiteX15" fmla="*/ 6502400 w 10097062"/>
                <a:gd name="connsiteY15" fmla="*/ 5613400 h 5702300"/>
                <a:gd name="connsiteX16" fmla="*/ 6375400 w 10097062"/>
                <a:gd name="connsiteY16" fmla="*/ 5651500 h 5702300"/>
                <a:gd name="connsiteX17" fmla="*/ 6210300 w 10097062"/>
                <a:gd name="connsiteY17" fmla="*/ 5575300 h 5702300"/>
                <a:gd name="connsiteX18" fmla="*/ 6108700 w 10097062"/>
                <a:gd name="connsiteY18" fmla="*/ 5626100 h 5702300"/>
                <a:gd name="connsiteX19" fmla="*/ 5892800 w 10097062"/>
                <a:gd name="connsiteY19" fmla="*/ 5613400 h 5702300"/>
                <a:gd name="connsiteX20" fmla="*/ 5765800 w 10097062"/>
                <a:gd name="connsiteY20" fmla="*/ 5626100 h 5702300"/>
                <a:gd name="connsiteX21" fmla="*/ 5575300 w 10097062"/>
                <a:gd name="connsiteY21" fmla="*/ 5537200 h 5702300"/>
                <a:gd name="connsiteX22" fmla="*/ 5473700 w 10097062"/>
                <a:gd name="connsiteY22" fmla="*/ 5524500 h 5702300"/>
                <a:gd name="connsiteX23" fmla="*/ 5422900 w 10097062"/>
                <a:gd name="connsiteY23" fmla="*/ 5562600 h 5702300"/>
                <a:gd name="connsiteX24" fmla="*/ 5384800 w 10097062"/>
                <a:gd name="connsiteY24" fmla="*/ 5626100 h 5702300"/>
                <a:gd name="connsiteX25" fmla="*/ 5257800 w 10097062"/>
                <a:gd name="connsiteY25" fmla="*/ 5575300 h 5702300"/>
                <a:gd name="connsiteX26" fmla="*/ 5207000 w 10097062"/>
                <a:gd name="connsiteY26" fmla="*/ 5524500 h 5702300"/>
                <a:gd name="connsiteX27" fmla="*/ 5092700 w 10097062"/>
                <a:gd name="connsiteY27" fmla="*/ 5524500 h 5702300"/>
                <a:gd name="connsiteX28" fmla="*/ 5092700 w 10097062"/>
                <a:gd name="connsiteY28" fmla="*/ 5600700 h 5702300"/>
                <a:gd name="connsiteX29" fmla="*/ 4953000 w 10097062"/>
                <a:gd name="connsiteY29" fmla="*/ 5537200 h 5702300"/>
                <a:gd name="connsiteX30" fmla="*/ 4813300 w 10097062"/>
                <a:gd name="connsiteY30" fmla="*/ 5537200 h 5702300"/>
                <a:gd name="connsiteX31" fmla="*/ 4597400 w 10097062"/>
                <a:gd name="connsiteY31" fmla="*/ 5575300 h 5702300"/>
                <a:gd name="connsiteX32" fmla="*/ 4343400 w 10097062"/>
                <a:gd name="connsiteY32" fmla="*/ 5651500 h 5702300"/>
                <a:gd name="connsiteX33" fmla="*/ 4216400 w 10097062"/>
                <a:gd name="connsiteY33" fmla="*/ 5588000 h 5702300"/>
                <a:gd name="connsiteX34" fmla="*/ 3962400 w 10097062"/>
                <a:gd name="connsiteY34" fmla="*/ 5562600 h 5702300"/>
                <a:gd name="connsiteX35" fmla="*/ 3873500 w 10097062"/>
                <a:gd name="connsiteY35" fmla="*/ 5562600 h 5702300"/>
                <a:gd name="connsiteX36" fmla="*/ 3670300 w 10097062"/>
                <a:gd name="connsiteY36" fmla="*/ 5626100 h 5702300"/>
                <a:gd name="connsiteX37" fmla="*/ 3505200 w 10097062"/>
                <a:gd name="connsiteY37" fmla="*/ 5613400 h 5702300"/>
                <a:gd name="connsiteX38" fmla="*/ 3340100 w 10097062"/>
                <a:gd name="connsiteY38" fmla="*/ 5588000 h 5702300"/>
                <a:gd name="connsiteX39" fmla="*/ 3073400 w 10097062"/>
                <a:gd name="connsiteY39" fmla="*/ 5613400 h 5702300"/>
                <a:gd name="connsiteX40" fmla="*/ 2819400 w 10097062"/>
                <a:gd name="connsiteY40" fmla="*/ 5588000 h 5702300"/>
                <a:gd name="connsiteX41" fmla="*/ 2679700 w 10097062"/>
                <a:gd name="connsiteY41" fmla="*/ 5511800 h 5702300"/>
                <a:gd name="connsiteX42" fmla="*/ 2565400 w 10097062"/>
                <a:gd name="connsiteY42" fmla="*/ 5511800 h 5702300"/>
                <a:gd name="connsiteX43" fmla="*/ 2425700 w 10097062"/>
                <a:gd name="connsiteY43" fmla="*/ 5562600 h 5702300"/>
                <a:gd name="connsiteX44" fmla="*/ 2324100 w 10097062"/>
                <a:gd name="connsiteY44" fmla="*/ 5626100 h 5702300"/>
                <a:gd name="connsiteX45" fmla="*/ 2171700 w 10097062"/>
                <a:gd name="connsiteY45" fmla="*/ 5600700 h 5702300"/>
                <a:gd name="connsiteX46" fmla="*/ 2171700 w 10097062"/>
                <a:gd name="connsiteY46" fmla="*/ 5702300 h 5702300"/>
                <a:gd name="connsiteX47" fmla="*/ 2044700 w 10097062"/>
                <a:gd name="connsiteY47" fmla="*/ 5575300 h 5702300"/>
                <a:gd name="connsiteX48" fmla="*/ 1930400 w 10097062"/>
                <a:gd name="connsiteY48" fmla="*/ 5575300 h 5702300"/>
                <a:gd name="connsiteX49" fmla="*/ 1803400 w 10097062"/>
                <a:gd name="connsiteY49" fmla="*/ 5651500 h 5702300"/>
                <a:gd name="connsiteX50" fmla="*/ 1498600 w 10097062"/>
                <a:gd name="connsiteY50" fmla="*/ 5613400 h 5702300"/>
                <a:gd name="connsiteX51" fmla="*/ 1104900 w 10097062"/>
                <a:gd name="connsiteY51" fmla="*/ 5613400 h 5702300"/>
                <a:gd name="connsiteX52" fmla="*/ 711200 w 10097062"/>
                <a:gd name="connsiteY52" fmla="*/ 5600700 h 5702300"/>
                <a:gd name="connsiteX53" fmla="*/ 139700 w 10097062"/>
                <a:gd name="connsiteY53" fmla="*/ 5575300 h 5702300"/>
                <a:gd name="connsiteX54" fmla="*/ 0 w 10097062"/>
                <a:gd name="connsiteY54" fmla="*/ 0 h 570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097062" h="5702300">
                  <a:moveTo>
                    <a:pt x="0" y="0"/>
                  </a:moveTo>
                  <a:lnTo>
                    <a:pt x="10095747" y="25400"/>
                  </a:lnTo>
                  <a:cubicBezTo>
                    <a:pt x="10099980" y="1875367"/>
                    <a:pt x="10092267" y="3661833"/>
                    <a:pt x="10096500" y="5511800"/>
                  </a:cubicBezTo>
                  <a:lnTo>
                    <a:pt x="9906000" y="5410200"/>
                  </a:lnTo>
                  <a:lnTo>
                    <a:pt x="9499600" y="5537200"/>
                  </a:lnTo>
                  <a:lnTo>
                    <a:pt x="9105900" y="5410200"/>
                  </a:lnTo>
                  <a:lnTo>
                    <a:pt x="8801100" y="5537200"/>
                  </a:lnTo>
                  <a:lnTo>
                    <a:pt x="8572500" y="5511800"/>
                  </a:lnTo>
                  <a:lnTo>
                    <a:pt x="8343900" y="5549900"/>
                  </a:lnTo>
                  <a:lnTo>
                    <a:pt x="8089900" y="5511800"/>
                  </a:lnTo>
                  <a:lnTo>
                    <a:pt x="7899400" y="5588000"/>
                  </a:lnTo>
                  <a:lnTo>
                    <a:pt x="7607300" y="5511800"/>
                  </a:lnTo>
                  <a:lnTo>
                    <a:pt x="7442200" y="5638800"/>
                  </a:lnTo>
                  <a:lnTo>
                    <a:pt x="7086600" y="5575300"/>
                  </a:lnTo>
                  <a:lnTo>
                    <a:pt x="6870700" y="5651500"/>
                  </a:lnTo>
                  <a:lnTo>
                    <a:pt x="6502400" y="5613400"/>
                  </a:lnTo>
                  <a:lnTo>
                    <a:pt x="6375400" y="5651500"/>
                  </a:lnTo>
                  <a:lnTo>
                    <a:pt x="6210300" y="5575300"/>
                  </a:lnTo>
                  <a:lnTo>
                    <a:pt x="6108700" y="5626100"/>
                  </a:lnTo>
                  <a:lnTo>
                    <a:pt x="5892800" y="5613400"/>
                  </a:lnTo>
                  <a:lnTo>
                    <a:pt x="5765800" y="5626100"/>
                  </a:lnTo>
                  <a:lnTo>
                    <a:pt x="5575300" y="5537200"/>
                  </a:lnTo>
                  <a:lnTo>
                    <a:pt x="5473700" y="5524500"/>
                  </a:lnTo>
                  <a:lnTo>
                    <a:pt x="5422900" y="5562600"/>
                  </a:lnTo>
                  <a:lnTo>
                    <a:pt x="5384800" y="5626100"/>
                  </a:lnTo>
                  <a:lnTo>
                    <a:pt x="5257800" y="5575300"/>
                  </a:lnTo>
                  <a:lnTo>
                    <a:pt x="5207000" y="5524500"/>
                  </a:lnTo>
                  <a:lnTo>
                    <a:pt x="5092700" y="5524500"/>
                  </a:lnTo>
                  <a:lnTo>
                    <a:pt x="5092700" y="5600700"/>
                  </a:lnTo>
                  <a:lnTo>
                    <a:pt x="4953000" y="5537200"/>
                  </a:lnTo>
                  <a:lnTo>
                    <a:pt x="4813300" y="5537200"/>
                  </a:lnTo>
                  <a:lnTo>
                    <a:pt x="4597400" y="5575300"/>
                  </a:lnTo>
                  <a:lnTo>
                    <a:pt x="4343400" y="5651500"/>
                  </a:lnTo>
                  <a:lnTo>
                    <a:pt x="4216400" y="5588000"/>
                  </a:lnTo>
                  <a:lnTo>
                    <a:pt x="3962400" y="5562600"/>
                  </a:lnTo>
                  <a:lnTo>
                    <a:pt x="3873500" y="5562600"/>
                  </a:lnTo>
                  <a:lnTo>
                    <a:pt x="3670300" y="5626100"/>
                  </a:lnTo>
                  <a:lnTo>
                    <a:pt x="3505200" y="5613400"/>
                  </a:lnTo>
                  <a:lnTo>
                    <a:pt x="3340100" y="5588000"/>
                  </a:lnTo>
                  <a:lnTo>
                    <a:pt x="3073400" y="5613400"/>
                  </a:lnTo>
                  <a:lnTo>
                    <a:pt x="2819400" y="5588000"/>
                  </a:lnTo>
                  <a:lnTo>
                    <a:pt x="2679700" y="5511800"/>
                  </a:lnTo>
                  <a:lnTo>
                    <a:pt x="2565400" y="5511800"/>
                  </a:lnTo>
                  <a:lnTo>
                    <a:pt x="2425700" y="5562600"/>
                  </a:lnTo>
                  <a:lnTo>
                    <a:pt x="2324100" y="5626100"/>
                  </a:lnTo>
                  <a:lnTo>
                    <a:pt x="2171700" y="5600700"/>
                  </a:lnTo>
                  <a:lnTo>
                    <a:pt x="2171700" y="5702300"/>
                  </a:lnTo>
                  <a:lnTo>
                    <a:pt x="2044700" y="5575300"/>
                  </a:lnTo>
                  <a:lnTo>
                    <a:pt x="1930400" y="5575300"/>
                  </a:lnTo>
                  <a:lnTo>
                    <a:pt x="1803400" y="5651500"/>
                  </a:lnTo>
                  <a:lnTo>
                    <a:pt x="1498600" y="5613400"/>
                  </a:lnTo>
                  <a:lnTo>
                    <a:pt x="1104900" y="5613400"/>
                  </a:lnTo>
                  <a:lnTo>
                    <a:pt x="711200" y="5600700"/>
                  </a:lnTo>
                  <a:lnTo>
                    <a:pt x="139700" y="5575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9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자유형 18">
              <a:extLst>
                <a:ext uri="{FF2B5EF4-FFF2-40B4-BE49-F238E27FC236}">
                  <a16:creationId xmlns:a16="http://schemas.microsoft.com/office/drawing/2014/main" id="{51BF9984-435F-4C05-8356-CEE0543C3A75}"/>
                </a:ext>
              </a:extLst>
            </p:cNvPr>
            <p:cNvSpPr/>
            <p:nvPr/>
          </p:nvSpPr>
          <p:spPr>
            <a:xfrm>
              <a:off x="3883566" y="4746473"/>
              <a:ext cx="1110863" cy="1289020"/>
            </a:xfrm>
            <a:custGeom>
              <a:avLst/>
              <a:gdLst>
                <a:gd name="connsiteX0" fmla="*/ 1001486 w 1538515"/>
                <a:gd name="connsiteY0" fmla="*/ 58057 h 1785257"/>
                <a:gd name="connsiteX1" fmla="*/ 0 w 1538515"/>
                <a:gd name="connsiteY1" fmla="*/ 1422400 h 1785257"/>
                <a:gd name="connsiteX2" fmla="*/ 72572 w 1538515"/>
                <a:gd name="connsiteY2" fmla="*/ 1422400 h 1785257"/>
                <a:gd name="connsiteX3" fmla="*/ 72572 w 1538515"/>
                <a:gd name="connsiteY3" fmla="*/ 1509486 h 1785257"/>
                <a:gd name="connsiteX4" fmla="*/ 159658 w 1538515"/>
                <a:gd name="connsiteY4" fmla="*/ 1509486 h 1785257"/>
                <a:gd name="connsiteX5" fmla="*/ 261258 w 1538515"/>
                <a:gd name="connsiteY5" fmla="*/ 1640114 h 1785257"/>
                <a:gd name="connsiteX6" fmla="*/ 261258 w 1538515"/>
                <a:gd name="connsiteY6" fmla="*/ 1640114 h 1785257"/>
                <a:gd name="connsiteX7" fmla="*/ 377372 w 1538515"/>
                <a:gd name="connsiteY7" fmla="*/ 1727200 h 1785257"/>
                <a:gd name="connsiteX8" fmla="*/ 449943 w 1538515"/>
                <a:gd name="connsiteY8" fmla="*/ 1712686 h 1785257"/>
                <a:gd name="connsiteX9" fmla="*/ 508000 w 1538515"/>
                <a:gd name="connsiteY9" fmla="*/ 1785257 h 1785257"/>
                <a:gd name="connsiteX10" fmla="*/ 1538515 w 1538515"/>
                <a:gd name="connsiteY10" fmla="*/ 362857 h 1785257"/>
                <a:gd name="connsiteX11" fmla="*/ 1538515 w 1538515"/>
                <a:gd name="connsiteY11" fmla="*/ 275771 h 1785257"/>
                <a:gd name="connsiteX12" fmla="*/ 1422400 w 1538515"/>
                <a:gd name="connsiteY12" fmla="*/ 246743 h 1785257"/>
                <a:gd name="connsiteX13" fmla="*/ 1407886 w 1538515"/>
                <a:gd name="connsiteY13" fmla="*/ 116114 h 1785257"/>
                <a:gd name="connsiteX14" fmla="*/ 1291772 w 1538515"/>
                <a:gd name="connsiteY14" fmla="*/ 174171 h 1785257"/>
                <a:gd name="connsiteX15" fmla="*/ 1219200 w 1538515"/>
                <a:gd name="connsiteY15" fmla="*/ 87086 h 1785257"/>
                <a:gd name="connsiteX16" fmla="*/ 1219200 w 1538515"/>
                <a:gd name="connsiteY16" fmla="*/ 87086 h 1785257"/>
                <a:gd name="connsiteX17" fmla="*/ 1175658 w 1538515"/>
                <a:gd name="connsiteY17" fmla="*/ 116114 h 1785257"/>
                <a:gd name="connsiteX18" fmla="*/ 1117600 w 1538515"/>
                <a:gd name="connsiteY18" fmla="*/ 43543 h 1785257"/>
                <a:gd name="connsiteX19" fmla="*/ 1088572 w 1538515"/>
                <a:gd name="connsiteY19" fmla="*/ 43543 h 1785257"/>
                <a:gd name="connsiteX20" fmla="*/ 1059543 w 1538515"/>
                <a:gd name="connsiteY20" fmla="*/ 0 h 1785257"/>
                <a:gd name="connsiteX21" fmla="*/ 1001486 w 1538515"/>
                <a:gd name="connsiteY21" fmla="*/ 58057 h 1785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8515" h="1785257">
                  <a:moveTo>
                    <a:pt x="1001486" y="58057"/>
                  </a:moveTo>
                  <a:lnTo>
                    <a:pt x="0" y="1422400"/>
                  </a:lnTo>
                  <a:lnTo>
                    <a:pt x="72572" y="1422400"/>
                  </a:lnTo>
                  <a:lnTo>
                    <a:pt x="72572" y="1509486"/>
                  </a:lnTo>
                  <a:lnTo>
                    <a:pt x="159658" y="1509486"/>
                  </a:lnTo>
                  <a:lnTo>
                    <a:pt x="261258" y="1640114"/>
                  </a:lnTo>
                  <a:lnTo>
                    <a:pt x="261258" y="1640114"/>
                  </a:lnTo>
                  <a:lnTo>
                    <a:pt x="377372" y="1727200"/>
                  </a:lnTo>
                  <a:lnTo>
                    <a:pt x="449943" y="1712686"/>
                  </a:lnTo>
                  <a:lnTo>
                    <a:pt x="508000" y="1785257"/>
                  </a:lnTo>
                  <a:lnTo>
                    <a:pt x="1538515" y="362857"/>
                  </a:lnTo>
                  <a:lnTo>
                    <a:pt x="1538515" y="275771"/>
                  </a:lnTo>
                  <a:lnTo>
                    <a:pt x="1422400" y="246743"/>
                  </a:lnTo>
                  <a:lnTo>
                    <a:pt x="1407886" y="116114"/>
                  </a:lnTo>
                  <a:lnTo>
                    <a:pt x="1291772" y="174171"/>
                  </a:lnTo>
                  <a:lnTo>
                    <a:pt x="1219200" y="87086"/>
                  </a:lnTo>
                  <a:lnTo>
                    <a:pt x="1219200" y="87086"/>
                  </a:lnTo>
                  <a:lnTo>
                    <a:pt x="1175658" y="116114"/>
                  </a:lnTo>
                  <a:lnTo>
                    <a:pt x="1117600" y="43543"/>
                  </a:lnTo>
                  <a:lnTo>
                    <a:pt x="1088572" y="43543"/>
                  </a:lnTo>
                  <a:lnTo>
                    <a:pt x="1059543" y="0"/>
                  </a:lnTo>
                  <a:lnTo>
                    <a:pt x="1001486" y="58057"/>
                  </a:lnTo>
                  <a:close/>
                </a:path>
              </a:pathLst>
            </a:cu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직사각형 22">
            <a:extLst>
              <a:ext uri="{FF2B5EF4-FFF2-40B4-BE49-F238E27FC236}">
                <a16:creationId xmlns:a16="http://schemas.microsoft.com/office/drawing/2014/main" id="{21FECCC7-83BF-42C0-A602-00656807A867}"/>
              </a:ext>
            </a:extLst>
          </p:cNvPr>
          <p:cNvSpPr/>
          <p:nvPr/>
        </p:nvSpPr>
        <p:spPr>
          <a:xfrm>
            <a:off x="831439" y="684412"/>
            <a:ext cx="2216373" cy="442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N1: </a:t>
            </a:r>
            <a:r>
              <a:rPr lang="zh-TW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最佳樹木組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22" name="직사각형 22">
            <a:extLst>
              <a:ext uri="{FF2B5EF4-FFF2-40B4-BE49-F238E27FC236}">
                <a16:creationId xmlns:a16="http://schemas.microsoft.com/office/drawing/2014/main" id="{4A6BE1F2-E5B5-483C-8F10-C8CDE2E42149}"/>
              </a:ext>
            </a:extLst>
          </p:cNvPr>
          <p:cNvSpPr/>
          <p:nvPr/>
        </p:nvSpPr>
        <p:spPr>
          <a:xfrm>
            <a:off x="809253" y="1696971"/>
            <a:ext cx="2216373" cy="442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800" b="1" dirty="0">
                <a:solidFill>
                  <a:schemeClr val="bg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N2: </a:t>
            </a:r>
            <a:r>
              <a:rPr lang="zh-TW" altLang="en-US" sz="1800" b="1" dirty="0">
                <a:solidFill>
                  <a:schemeClr val="bg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光線競爭組</a:t>
            </a:r>
            <a:endParaRPr lang="en-US" altLang="ko-KR" dirty="0">
              <a:solidFill>
                <a:schemeClr val="bg1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FA2240E-A34D-43B3-B25C-32AF515D37FA}"/>
              </a:ext>
            </a:extLst>
          </p:cNvPr>
          <p:cNvSpPr/>
          <p:nvPr/>
        </p:nvSpPr>
        <p:spPr>
          <a:xfrm>
            <a:off x="831439" y="2973195"/>
            <a:ext cx="2216373" cy="442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800" b="1" dirty="0">
                <a:solidFill>
                  <a:schemeClr val="bg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N3: </a:t>
            </a:r>
            <a:r>
              <a:rPr lang="zh-TW" altLang="en-US" sz="1800" b="1" dirty="0">
                <a:solidFill>
                  <a:schemeClr val="bg1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移除與替代組</a:t>
            </a:r>
            <a:endParaRPr lang="en-US" altLang="ko-KR" dirty="0">
              <a:solidFill>
                <a:schemeClr val="bg1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24" name="직사각형 22">
            <a:extLst>
              <a:ext uri="{FF2B5EF4-FFF2-40B4-BE49-F238E27FC236}">
                <a16:creationId xmlns:a16="http://schemas.microsoft.com/office/drawing/2014/main" id="{2D53A116-CCC3-416D-8B0D-124A26BAE831}"/>
              </a:ext>
            </a:extLst>
          </p:cNvPr>
          <p:cNvSpPr/>
          <p:nvPr/>
        </p:nvSpPr>
        <p:spPr>
          <a:xfrm>
            <a:off x="951557" y="4300923"/>
            <a:ext cx="2216373" cy="442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N4: </a:t>
            </a:r>
            <a:r>
              <a:rPr lang="zh-TW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繁殖組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1FFD234-69C4-4D77-B86B-CFF26C342AB1}"/>
              </a:ext>
            </a:extLst>
          </p:cNvPr>
          <p:cNvSpPr/>
          <p:nvPr/>
        </p:nvSpPr>
        <p:spPr>
          <a:xfrm>
            <a:off x="3504201" y="536267"/>
            <a:ext cx="52479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rgbClr val="134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由於有利的生長條件，樹木可以進一步生長，而隨著樹齡的增加，其生長速度會開始下降。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75F5442-C44E-4358-9D66-8C72364ABBC3}"/>
              </a:ext>
            </a:extLst>
          </p:cNvPr>
          <p:cNvSpPr/>
          <p:nvPr/>
        </p:nvSpPr>
        <p:spPr>
          <a:xfrm>
            <a:off x="3526995" y="1647171"/>
            <a:ext cx="52479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rgbClr val="134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樹木在不同的角度下移動到附近的樹木以獲得光線。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D840E66-BAB2-43E6-9BE8-591FC8EB377A}"/>
              </a:ext>
            </a:extLst>
          </p:cNvPr>
          <p:cNvSpPr/>
          <p:nvPr/>
        </p:nvSpPr>
        <p:spPr>
          <a:xfrm>
            <a:off x="3526994" y="2887741"/>
            <a:ext cx="52479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rgbClr val="134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一些比較弱小的樹木，由於生長遲緩或其他原因被砍伐，並改種新樹。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91F2D69-EAA7-449C-BCA2-DED7513B7AEC}"/>
              </a:ext>
            </a:extLst>
          </p:cNvPr>
          <p:cNvSpPr/>
          <p:nvPr/>
        </p:nvSpPr>
        <p:spPr>
          <a:xfrm>
            <a:off x="3526994" y="4200409"/>
            <a:ext cx="52479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rgbClr val="134F5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Droid Serif"/>
              </a:rPr>
              <a:t>因為有利的生長環境，樹木開始繁殖並創造新的植物。</a:t>
            </a:r>
          </a:p>
        </p:txBody>
      </p:sp>
    </p:spTree>
    <p:extLst>
      <p:ext uri="{BB962C8B-B14F-4D97-AF65-F5344CB8AC3E}">
        <p14:creationId xmlns:p14="http://schemas.microsoft.com/office/powerpoint/2010/main" val="2214212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"/>
          <p:cNvSpPr txBox="1">
            <a:spLocks noGrp="1"/>
          </p:cNvSpPr>
          <p:nvPr>
            <p:ph type="ctrTitle"/>
          </p:nvPr>
        </p:nvSpPr>
        <p:spPr>
          <a:xfrm>
            <a:off x="2629950" y="1659550"/>
            <a:ext cx="3884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i="0" dirty="0">
                <a:latin typeface="MS UI Gothic" panose="020B0600070205080204" pitchFamily="34" charset="-128"/>
                <a:ea typeface="MS UI Gothic" panose="020B0600070205080204" pitchFamily="34" charset="-128"/>
              </a:rPr>
              <a:t>演算法架構</a:t>
            </a:r>
            <a:endParaRPr i="0" dirty="0"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3008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EC174D2-3282-49FF-8387-F3E5B87F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143" y="0"/>
            <a:ext cx="3627339" cy="5143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15">
                <a:extLst>
                  <a:ext uri="{FF2B5EF4-FFF2-40B4-BE49-F238E27FC236}">
                    <a16:creationId xmlns:a16="http://schemas.microsoft.com/office/drawing/2014/main" id="{98285148-8CA6-4235-9E77-3120A62D18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759" y="1293852"/>
                <a:ext cx="2134920" cy="646331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14:m>
                  <m:oMath xmlns:m="http://schemas.openxmlformats.org/officeDocument/2006/math">
                    <m:r>
                      <a:rPr lang="en-US" altLang="zh-TW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sz="1800" dirty="0">
                    <a:solidFill>
                      <a:schemeClr val="bg1"/>
                    </a:solidFill>
                    <a:latin typeface="微软雅黑" panose="020B0503020204020204" pitchFamily="34" charset="-122"/>
                  </a:rPr>
                  <a:t>: </a:t>
                </a:r>
                <a:r>
                  <a:rPr lang="zh-TW" altLang="en-US" sz="1800" dirty="0">
                    <a:solidFill>
                      <a:schemeClr val="bg1"/>
                    </a:solidFill>
                    <a:latin typeface="微软雅黑" panose="020B0503020204020204" pitchFamily="34" charset="-122"/>
                  </a:rPr>
                  <a:t>樹木減少生長率 </a:t>
                </a:r>
                <a:endParaRPr lang="en-US" altLang="zh-TW" sz="1800" dirty="0">
                  <a:solidFill>
                    <a:schemeClr val="bg1"/>
                  </a:solidFill>
                  <a:latin typeface="微软雅黑" panose="020B0503020204020204" pitchFamily="34" charset="-122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CN" sz="1800" dirty="0">
                    <a:solidFill>
                      <a:schemeClr val="bg1"/>
                    </a:solidFill>
                    <a:latin typeface="微软雅黑" panose="020B0503020204020204" pitchFamily="34" charset="-122"/>
                  </a:rPr>
                  <a:t>: </a:t>
                </a:r>
                <a:r>
                  <a:rPr lang="zh-TW" altLang="en-US" sz="1800" dirty="0">
                    <a:solidFill>
                      <a:schemeClr val="bg1"/>
                    </a:solidFill>
                    <a:latin typeface="微软雅黑" panose="020B0503020204020204" pitchFamily="34" charset="-122"/>
                  </a:rPr>
                  <a:t>樹木增長率</a:t>
                </a:r>
                <a:endParaRPr lang="zh-CN" altLang="en-US" sz="1800" dirty="0">
                  <a:solidFill>
                    <a:schemeClr val="bg1"/>
                  </a:solidFill>
                  <a:latin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1" name="TextBox 15">
                <a:extLst>
                  <a:ext uri="{FF2B5EF4-FFF2-40B4-BE49-F238E27FC236}">
                    <a16:creationId xmlns:a16="http://schemas.microsoft.com/office/drawing/2014/main" id="{98285148-8CA6-4235-9E77-3120A62D1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759" y="1293852"/>
                <a:ext cx="2134920" cy="646331"/>
              </a:xfrm>
              <a:prstGeom prst="rect">
                <a:avLst/>
              </a:prstGeom>
              <a:blipFill>
                <a:blip r:embed="rId3"/>
                <a:stretch>
                  <a:fillRect t="-4717" b="-14151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圖片 91">
            <a:extLst>
              <a:ext uri="{FF2B5EF4-FFF2-40B4-BE49-F238E27FC236}">
                <a16:creationId xmlns:a16="http://schemas.microsoft.com/office/drawing/2014/main" id="{9876215E-120B-4F7C-BCEB-14B683797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396" y="0"/>
            <a:ext cx="3432845" cy="51435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A7D94B3-F82D-463E-9151-1743E2828F3A}"/>
              </a:ext>
            </a:extLst>
          </p:cNvPr>
          <p:cNvSpPr/>
          <p:nvPr/>
        </p:nvSpPr>
        <p:spPr>
          <a:xfrm>
            <a:off x="5709237" y="568618"/>
            <a:ext cx="2528047" cy="1306286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16425BAB-7411-41B6-826A-C5AF3407C114}"/>
              </a:ext>
            </a:extLst>
          </p:cNvPr>
          <p:cNvSpPr/>
          <p:nvPr/>
        </p:nvSpPr>
        <p:spPr>
          <a:xfrm>
            <a:off x="5709237" y="1953346"/>
            <a:ext cx="2528047" cy="130628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665DA6EA-04FC-4FC9-A10C-2B53A274A9CB}"/>
              </a:ext>
            </a:extLst>
          </p:cNvPr>
          <p:cNvSpPr/>
          <p:nvPr/>
        </p:nvSpPr>
        <p:spPr>
          <a:xfrm>
            <a:off x="5709236" y="3301255"/>
            <a:ext cx="2528047" cy="456237"/>
          </a:xfrm>
          <a:prstGeom prst="rect">
            <a:avLst/>
          </a:prstGeom>
          <a:noFill/>
          <a:ln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1B1D67C8-BE61-417E-BF76-82FA9D9E3BB4}"/>
              </a:ext>
            </a:extLst>
          </p:cNvPr>
          <p:cNvSpPr/>
          <p:nvPr/>
        </p:nvSpPr>
        <p:spPr>
          <a:xfrm>
            <a:off x="5709236" y="3899329"/>
            <a:ext cx="2528047" cy="67555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0130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"/>
          <p:cNvSpPr txBox="1">
            <a:spLocks noGrp="1"/>
          </p:cNvSpPr>
          <p:nvPr>
            <p:ph type="ctrTitle"/>
          </p:nvPr>
        </p:nvSpPr>
        <p:spPr>
          <a:xfrm>
            <a:off x="2629950" y="1659550"/>
            <a:ext cx="3884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i="0" dirty="0">
                <a:latin typeface="MS UI Gothic" panose="020B0600070205080204" pitchFamily="34" charset="-128"/>
                <a:ea typeface="MS UI Gothic" panose="020B0600070205080204" pitchFamily="34" charset="-128"/>
              </a:rPr>
              <a:t>比較</a:t>
            </a:r>
            <a:endParaRPr i="0" dirty="0"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22744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BA8AACC3-172E-462A-B7E1-B2E9306DBF4F}"/>
              </a:ext>
            </a:extLst>
          </p:cNvPr>
          <p:cNvGrpSpPr/>
          <p:nvPr/>
        </p:nvGrpSpPr>
        <p:grpSpPr>
          <a:xfrm>
            <a:off x="0" y="1152653"/>
            <a:ext cx="8875625" cy="3787578"/>
            <a:chOff x="-138879" y="668558"/>
            <a:chExt cx="8875625" cy="3787578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C736004-2FA6-481B-8286-A4714B9FFC32}"/>
                </a:ext>
              </a:extLst>
            </p:cNvPr>
            <p:cNvSpPr/>
            <p:nvPr/>
          </p:nvSpPr>
          <p:spPr>
            <a:xfrm>
              <a:off x="2238735" y="2476136"/>
              <a:ext cx="6498010" cy="198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2900D6A-5B15-4781-BA3C-463E6B49A11C}"/>
                </a:ext>
              </a:extLst>
            </p:cNvPr>
            <p:cNvSpPr/>
            <p:nvPr/>
          </p:nvSpPr>
          <p:spPr>
            <a:xfrm>
              <a:off x="118290" y="2474898"/>
              <a:ext cx="2112506" cy="197999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6" name="圖表 15">
              <a:extLst>
                <a:ext uri="{FF2B5EF4-FFF2-40B4-BE49-F238E27FC236}">
                  <a16:creationId xmlns:a16="http://schemas.microsoft.com/office/drawing/2014/main" id="{87E76AF4-6C64-4B8F-A1FF-244C67E01C46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232298759"/>
                </p:ext>
              </p:extLst>
            </p:nvPr>
          </p:nvGraphicFramePr>
          <p:xfrm>
            <a:off x="5438959" y="2494422"/>
            <a:ext cx="3269125" cy="194095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5695DAC-869B-462C-B291-08EC3E6F2BCE}"/>
                </a:ext>
              </a:extLst>
            </p:cNvPr>
            <p:cNvSpPr/>
            <p:nvPr/>
          </p:nvSpPr>
          <p:spPr>
            <a:xfrm>
              <a:off x="116982" y="668558"/>
              <a:ext cx="6072434" cy="180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143FDAFA-9447-4E85-A000-D909D560462E}"/>
                </a:ext>
              </a:extLst>
            </p:cNvPr>
            <p:cNvSpPr/>
            <p:nvPr/>
          </p:nvSpPr>
          <p:spPr>
            <a:xfrm>
              <a:off x="6190672" y="668558"/>
              <a:ext cx="2546073" cy="180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3834C62A-4E35-4194-B7F8-7CB5BA2B0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9026" y="708174"/>
              <a:ext cx="2993746" cy="1728216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074D1CEC-FBEB-4088-9097-07D02D3EC583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74764" y="697044"/>
              <a:ext cx="2991600" cy="1728000"/>
            </a:xfrm>
            <a:prstGeom prst="rect">
              <a:avLst/>
            </a:prstGeom>
          </p:spPr>
        </p:pic>
        <p:sp>
          <p:nvSpPr>
            <p:cNvPr id="11" name="Google Shape;220;p16">
              <a:extLst>
                <a:ext uri="{FF2B5EF4-FFF2-40B4-BE49-F238E27FC236}">
                  <a16:creationId xmlns:a16="http://schemas.microsoft.com/office/drawing/2014/main" id="{79D4D9BE-8F23-42C1-BAFA-18FF9C6ED2C7}"/>
                </a:ext>
              </a:extLst>
            </p:cNvPr>
            <p:cNvSpPr txBox="1">
              <a:spLocks/>
            </p:cNvSpPr>
            <p:nvPr/>
          </p:nvSpPr>
          <p:spPr>
            <a:xfrm>
              <a:off x="6066845" y="852252"/>
              <a:ext cx="2669901" cy="1378589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zh-TW" sz="2400" b="1" dirty="0">
                  <a:solidFill>
                    <a:schemeClr val="bg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30 well-known </a:t>
              </a:r>
            </a:p>
            <a:p>
              <a:pPr algn="ctr"/>
              <a:r>
                <a:rPr lang="en-US" altLang="zh-TW" sz="2400" b="1" dirty="0">
                  <a:solidFill>
                    <a:schemeClr val="bg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Bench-mark Problem</a:t>
              </a:r>
              <a:endParaRPr lang="zh-TW" altLang="en-US" sz="2400" b="1" dirty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13" name="Google Shape;220;p16">
              <a:extLst>
                <a:ext uri="{FF2B5EF4-FFF2-40B4-BE49-F238E27FC236}">
                  <a16:creationId xmlns:a16="http://schemas.microsoft.com/office/drawing/2014/main" id="{53AD891E-6556-4533-B27C-B3EEC9773819}"/>
                </a:ext>
              </a:extLst>
            </p:cNvPr>
            <p:cNvSpPr txBox="1">
              <a:spLocks/>
            </p:cNvSpPr>
            <p:nvPr/>
          </p:nvSpPr>
          <p:spPr>
            <a:xfrm>
              <a:off x="-138879" y="2310929"/>
              <a:ext cx="2669901" cy="1378589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zh-TW" sz="2400" b="1" dirty="0">
                  <a:solidFill>
                    <a:schemeClr val="bg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TSP</a:t>
              </a:r>
            </a:p>
            <a:p>
              <a:pPr algn="ctr"/>
              <a:r>
                <a:rPr lang="en-US" altLang="zh-TW" sz="2400" b="1" dirty="0">
                  <a:solidFill>
                    <a:schemeClr val="bg1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Problem</a:t>
              </a:r>
              <a:endParaRPr lang="zh-TW" altLang="en-US" sz="2400" b="1" dirty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038D8549-49F9-4F54-A142-32F352063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66698" y="2494620"/>
              <a:ext cx="3134922" cy="1940952"/>
            </a:xfrm>
            <a:prstGeom prst="rect">
              <a:avLst/>
            </a:prstGeom>
          </p:spPr>
        </p:pic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4488B72E-909A-43A7-B5F9-455D1C649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89" y="4372810"/>
            <a:ext cx="1152244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88053"/>
      </p:ext>
    </p:extLst>
  </p:cSld>
  <p:clrMapOvr>
    <a:masterClrMapping/>
  </p:clrMapOvr>
</p:sld>
</file>

<file path=ppt/theme/theme1.xml><?xml version="1.0" encoding="utf-8"?>
<a:theme xmlns:a="http://schemas.openxmlformats.org/drawingml/2006/main" name="Christmas 2015 special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620</Words>
  <Application>Microsoft Office PowerPoint</Application>
  <PresentationFormat>如螢幕大小 (16:9)</PresentationFormat>
  <Paragraphs>73</Paragraphs>
  <Slides>21</Slides>
  <Notes>11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31" baseType="lpstr">
      <vt:lpstr>Old Standard TT</vt:lpstr>
      <vt:lpstr>Arial</vt:lpstr>
      <vt:lpstr>Droid Serif</vt:lpstr>
      <vt:lpstr>MS PGothic</vt:lpstr>
      <vt:lpstr>MS UI Gothic</vt:lpstr>
      <vt:lpstr>Cambria Math</vt:lpstr>
      <vt:lpstr>DengXian</vt:lpstr>
      <vt:lpstr>微軟正黑體</vt:lpstr>
      <vt:lpstr>微软雅黑</vt:lpstr>
      <vt:lpstr>Christmas 2015 special template</vt:lpstr>
      <vt:lpstr>柔性演算法與應用 期末報告</vt:lpstr>
      <vt:lpstr>Tree Growth Algorithm (TGA):  A novel approach for solving optimization</vt:lpstr>
      <vt:lpstr>簡介</vt:lpstr>
      <vt:lpstr>樹木常見的行為</vt:lpstr>
      <vt:lpstr>PowerPoint 簡報</vt:lpstr>
      <vt:lpstr>演算法架構</vt:lpstr>
      <vt:lpstr>PowerPoint 簡報</vt:lpstr>
      <vt:lpstr>比較</vt:lpstr>
      <vt:lpstr>PowerPoint 簡報</vt:lpstr>
      <vt:lpstr>第二次報告</vt:lpstr>
      <vt:lpstr>問題介紹</vt:lpstr>
      <vt:lpstr>PowerPoint 簡報</vt:lpstr>
      <vt:lpstr>PowerPoint 簡報</vt:lpstr>
      <vt:lpstr>PowerPoint 簡報</vt:lpstr>
      <vt:lpstr>PowerPoint 簡報</vt:lpstr>
      <vt:lpstr>試驗結果</vt:lpstr>
      <vt:lpstr>PowerPoint 簡報</vt:lpstr>
      <vt:lpstr>PowerPoint 簡報</vt:lpstr>
      <vt:lpstr>PowerPoint 簡報</vt:lpstr>
      <vt:lpstr>結論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柔性演算法與應用 期末報告</dc:title>
  <dc:creator>Wen-Ting Chang</dc:creator>
  <cp:lastModifiedBy>Wen-Ting Chang</cp:lastModifiedBy>
  <cp:revision>38</cp:revision>
  <dcterms:modified xsi:type="dcterms:W3CDTF">2019-01-14T22:24:54Z</dcterms:modified>
</cp:coreProperties>
</file>